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10058400" cx="7772400"/>
  <p:notesSz cx="7772400" cy="10058400"/>
  <p:embeddedFontLst>
    <p:embeddedFont>
      <p:font typeface="Barlow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1" roundtripDataSignature="AMtx7mhWNHVcGpkeW5JckHiffiRE3sxxQ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216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customschemas.google.com/relationships/presentationmetadata" Target="metadata"/><Relationship Id="rId10" Type="http://schemas.openxmlformats.org/officeDocument/2006/relationships/font" Target="fonts/Barlow-bold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Barlow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Barlow-regular.fntdata"/><Relationship Id="rId8" Type="http://schemas.openxmlformats.org/officeDocument/2006/relationships/font" Target="fonts/Barlow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95650" y="754375"/>
            <a:ext cx="518185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777225" y="4777725"/>
            <a:ext cx="6217900" cy="45262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:notes"/>
          <p:cNvSpPr txBox="1"/>
          <p:nvPr>
            <p:ph idx="1" type="body"/>
          </p:nvPr>
        </p:nvSpPr>
        <p:spPr>
          <a:xfrm>
            <a:off x="777225" y="4777725"/>
            <a:ext cx="6217900" cy="45262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1:notes"/>
          <p:cNvSpPr/>
          <p:nvPr>
            <p:ph idx="2" type="sldImg"/>
          </p:nvPr>
        </p:nvSpPr>
        <p:spPr>
          <a:xfrm>
            <a:off x="1295650" y="754375"/>
            <a:ext cx="518185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obj">
  <p:cSld name="OBJECT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3"/>
          <p:cNvSpPr txBox="1"/>
          <p:nvPr>
            <p:ph type="title"/>
          </p:nvPr>
        </p:nvSpPr>
        <p:spPr>
          <a:xfrm>
            <a:off x="444500" y="314959"/>
            <a:ext cx="6883400" cy="1407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400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3"/>
          <p:cNvSpPr txBox="1"/>
          <p:nvPr>
            <p:ph idx="1" type="body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3"/>
          <p:cNvSpPr txBox="1"/>
          <p:nvPr>
            <p:ph idx="2" type="body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3"/>
          <p:cNvSpPr txBox="1"/>
          <p:nvPr>
            <p:ph idx="11" type="ftr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3"/>
          <p:cNvSpPr txBox="1"/>
          <p:nvPr>
            <p:ph idx="10" type="dt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3"/>
          <p:cNvSpPr txBox="1"/>
          <p:nvPr>
            <p:ph idx="12" type="sldNum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4"/>
          <p:cNvSpPr txBox="1"/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4"/>
          <p:cNvSpPr txBox="1"/>
          <p:nvPr>
            <p:ph idx="1" type="subTitle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4"/>
          <p:cNvSpPr txBox="1"/>
          <p:nvPr>
            <p:ph idx="11" type="ftr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4"/>
          <p:cNvSpPr txBox="1"/>
          <p:nvPr>
            <p:ph idx="10" type="dt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4"/>
          <p:cNvSpPr txBox="1"/>
          <p:nvPr>
            <p:ph idx="12" type="sldNum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5"/>
          <p:cNvSpPr txBox="1"/>
          <p:nvPr>
            <p:ph type="title"/>
          </p:nvPr>
        </p:nvSpPr>
        <p:spPr>
          <a:xfrm>
            <a:off x="444500" y="314959"/>
            <a:ext cx="6883400" cy="1407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400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5"/>
          <p:cNvSpPr txBox="1"/>
          <p:nvPr>
            <p:ph idx="1" type="body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5"/>
          <p:cNvSpPr txBox="1"/>
          <p:nvPr>
            <p:ph idx="11" type="ftr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5"/>
          <p:cNvSpPr txBox="1"/>
          <p:nvPr>
            <p:ph idx="10" type="dt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5"/>
          <p:cNvSpPr txBox="1"/>
          <p:nvPr>
            <p:ph idx="12" type="sldNum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6"/>
          <p:cNvSpPr txBox="1"/>
          <p:nvPr>
            <p:ph type="title"/>
          </p:nvPr>
        </p:nvSpPr>
        <p:spPr>
          <a:xfrm>
            <a:off x="444500" y="314959"/>
            <a:ext cx="6883400" cy="1407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400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6"/>
          <p:cNvSpPr txBox="1"/>
          <p:nvPr>
            <p:ph idx="11" type="ftr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6"/>
          <p:cNvSpPr txBox="1"/>
          <p:nvPr>
            <p:ph idx="10" type="dt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6"/>
          <p:cNvSpPr txBox="1"/>
          <p:nvPr>
            <p:ph idx="12" type="sldNum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7"/>
          <p:cNvSpPr txBox="1"/>
          <p:nvPr>
            <p:ph idx="11" type="ftr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7"/>
          <p:cNvSpPr txBox="1"/>
          <p:nvPr>
            <p:ph idx="10" type="dt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7"/>
          <p:cNvSpPr txBox="1"/>
          <p:nvPr>
            <p:ph idx="12" type="sldNum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3.xml"/><Relationship Id="rId10" Type="http://schemas.openxmlformats.org/officeDocument/2006/relationships/slideLayout" Target="../slideLayouts/slideLayout2.xml"/><Relationship Id="rId13" Type="http://schemas.openxmlformats.org/officeDocument/2006/relationships/slideLayout" Target="../slideLayouts/slideLayout5.xml"/><Relationship Id="rId12" Type="http://schemas.openxmlformats.org/officeDocument/2006/relationships/slideLayout" Target="../slideLayouts/slideLayout4.xml"/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9" Type="http://schemas.openxmlformats.org/officeDocument/2006/relationships/slideLayout" Target="../slideLayouts/slideLayout1.xml"/><Relationship Id="rId14" Type="http://schemas.openxmlformats.org/officeDocument/2006/relationships/theme" Target="../theme/theme2.xml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8.png"/><Relationship Id="rId8" Type="http://schemas.openxmlformats.org/officeDocument/2006/relationships/image" Target="../media/image7.png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/>
          <p:nvPr/>
        </p:nvSpPr>
        <p:spPr>
          <a:xfrm>
            <a:off x="0" y="0"/>
            <a:ext cx="7772400" cy="10058400"/>
          </a:xfrm>
          <a:custGeom>
            <a:rect b="b" l="l" r="r" t="t"/>
            <a:pathLst>
              <a:path extrusionOk="0" h="10058400" w="7772400">
                <a:moveTo>
                  <a:pt x="7772400" y="0"/>
                </a:moveTo>
                <a:lnTo>
                  <a:pt x="0" y="0"/>
                </a:lnTo>
                <a:lnTo>
                  <a:pt x="0" y="10058400"/>
                </a:lnTo>
                <a:lnTo>
                  <a:pt x="7772400" y="10058400"/>
                </a:lnTo>
                <a:lnTo>
                  <a:pt x="7772400" y="0"/>
                </a:lnTo>
                <a:close/>
              </a:path>
            </a:pathLst>
          </a:custGeom>
          <a:solidFill>
            <a:srgbClr val="2F4C75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7" name="Google Shape;7;p2"/>
          <p:cNvSpPr/>
          <p:nvPr/>
        </p:nvSpPr>
        <p:spPr>
          <a:xfrm>
            <a:off x="0" y="0"/>
            <a:ext cx="7280909" cy="2707640"/>
          </a:xfrm>
          <a:custGeom>
            <a:rect b="b" l="l" r="r" t="t"/>
            <a:pathLst>
              <a:path extrusionOk="0" h="2707640" w="7280909">
                <a:moveTo>
                  <a:pt x="7280904" y="0"/>
                </a:moveTo>
                <a:lnTo>
                  <a:pt x="0" y="0"/>
                </a:lnTo>
                <a:lnTo>
                  <a:pt x="0" y="2041597"/>
                </a:lnTo>
                <a:lnTo>
                  <a:pt x="57563" y="2072866"/>
                </a:lnTo>
                <a:lnTo>
                  <a:pt x="97529" y="2094010"/>
                </a:lnTo>
                <a:lnTo>
                  <a:pt x="137693" y="2114829"/>
                </a:lnTo>
                <a:lnTo>
                  <a:pt x="178052" y="2135321"/>
                </a:lnTo>
                <a:lnTo>
                  <a:pt x="218605" y="2155483"/>
                </a:lnTo>
                <a:lnTo>
                  <a:pt x="259350" y="2175315"/>
                </a:lnTo>
                <a:lnTo>
                  <a:pt x="300286" y="2194814"/>
                </a:lnTo>
                <a:lnTo>
                  <a:pt x="341410" y="2213979"/>
                </a:lnTo>
                <a:lnTo>
                  <a:pt x="382721" y="2232808"/>
                </a:lnTo>
                <a:lnTo>
                  <a:pt x="424216" y="2251299"/>
                </a:lnTo>
                <a:lnTo>
                  <a:pt x="465895" y="2269450"/>
                </a:lnTo>
                <a:lnTo>
                  <a:pt x="507756" y="2287260"/>
                </a:lnTo>
                <a:lnTo>
                  <a:pt x="592015" y="2321850"/>
                </a:lnTo>
                <a:lnTo>
                  <a:pt x="676979" y="2355053"/>
                </a:lnTo>
                <a:lnTo>
                  <a:pt x="762633" y="2386856"/>
                </a:lnTo>
                <a:lnTo>
                  <a:pt x="848965" y="2417244"/>
                </a:lnTo>
                <a:lnTo>
                  <a:pt x="935959" y="2446204"/>
                </a:lnTo>
                <a:lnTo>
                  <a:pt x="1023603" y="2473721"/>
                </a:lnTo>
                <a:lnTo>
                  <a:pt x="1111881" y="2499782"/>
                </a:lnTo>
                <a:lnTo>
                  <a:pt x="1200780" y="2524372"/>
                </a:lnTo>
                <a:lnTo>
                  <a:pt x="1290285" y="2547477"/>
                </a:lnTo>
                <a:lnTo>
                  <a:pt x="1380384" y="2569084"/>
                </a:lnTo>
                <a:lnTo>
                  <a:pt x="1471061" y="2589178"/>
                </a:lnTo>
                <a:lnTo>
                  <a:pt x="1562302" y="2607745"/>
                </a:lnTo>
                <a:lnTo>
                  <a:pt x="1654094" y="2624772"/>
                </a:lnTo>
                <a:lnTo>
                  <a:pt x="1746422" y="2640243"/>
                </a:lnTo>
                <a:lnTo>
                  <a:pt x="1839273" y="2654146"/>
                </a:lnTo>
                <a:lnTo>
                  <a:pt x="1932632" y="2666465"/>
                </a:lnTo>
                <a:lnTo>
                  <a:pt x="2026485" y="2677188"/>
                </a:lnTo>
                <a:lnTo>
                  <a:pt x="2120819" y="2686299"/>
                </a:lnTo>
                <a:lnTo>
                  <a:pt x="2215619" y="2693786"/>
                </a:lnTo>
                <a:lnTo>
                  <a:pt x="2310871" y="2699633"/>
                </a:lnTo>
                <a:lnTo>
                  <a:pt x="2406561" y="2703827"/>
                </a:lnTo>
                <a:lnTo>
                  <a:pt x="2502675" y="2706353"/>
                </a:lnTo>
                <a:lnTo>
                  <a:pt x="2550887" y="2706987"/>
                </a:lnTo>
                <a:lnTo>
                  <a:pt x="2599199" y="2707199"/>
                </a:lnTo>
                <a:lnTo>
                  <a:pt x="2695724" y="2706353"/>
                </a:lnTo>
                <a:lnTo>
                  <a:pt x="2791838" y="2703827"/>
                </a:lnTo>
                <a:lnTo>
                  <a:pt x="2887528" y="2699633"/>
                </a:lnTo>
                <a:lnTo>
                  <a:pt x="2982780" y="2693786"/>
                </a:lnTo>
                <a:lnTo>
                  <a:pt x="3077580" y="2686299"/>
                </a:lnTo>
                <a:lnTo>
                  <a:pt x="3171914" y="2677188"/>
                </a:lnTo>
                <a:lnTo>
                  <a:pt x="3265767" y="2666465"/>
                </a:lnTo>
                <a:lnTo>
                  <a:pt x="3359126" y="2654146"/>
                </a:lnTo>
                <a:lnTo>
                  <a:pt x="3451977" y="2640243"/>
                </a:lnTo>
                <a:lnTo>
                  <a:pt x="3544305" y="2624772"/>
                </a:lnTo>
                <a:lnTo>
                  <a:pt x="3636097" y="2607745"/>
                </a:lnTo>
                <a:lnTo>
                  <a:pt x="3727338" y="2589178"/>
                </a:lnTo>
                <a:lnTo>
                  <a:pt x="3818015" y="2569084"/>
                </a:lnTo>
                <a:lnTo>
                  <a:pt x="3908113" y="2547477"/>
                </a:lnTo>
                <a:lnTo>
                  <a:pt x="3997619" y="2524372"/>
                </a:lnTo>
                <a:lnTo>
                  <a:pt x="4086518" y="2499782"/>
                </a:lnTo>
                <a:lnTo>
                  <a:pt x="4174796" y="2473721"/>
                </a:lnTo>
                <a:lnTo>
                  <a:pt x="4262439" y="2446204"/>
                </a:lnTo>
                <a:lnTo>
                  <a:pt x="4349434" y="2417244"/>
                </a:lnTo>
                <a:lnTo>
                  <a:pt x="4435765" y="2386856"/>
                </a:lnTo>
                <a:lnTo>
                  <a:pt x="4521420" y="2355053"/>
                </a:lnTo>
                <a:lnTo>
                  <a:pt x="4606384" y="2321850"/>
                </a:lnTo>
                <a:lnTo>
                  <a:pt x="4690643" y="2287260"/>
                </a:lnTo>
                <a:lnTo>
                  <a:pt x="4732503" y="2269450"/>
                </a:lnTo>
                <a:lnTo>
                  <a:pt x="4774182" y="2251299"/>
                </a:lnTo>
                <a:lnTo>
                  <a:pt x="4815678" y="2232808"/>
                </a:lnTo>
                <a:lnTo>
                  <a:pt x="4856989" y="2213979"/>
                </a:lnTo>
                <a:lnTo>
                  <a:pt x="4898113" y="2194814"/>
                </a:lnTo>
                <a:lnTo>
                  <a:pt x="4939048" y="2175315"/>
                </a:lnTo>
                <a:lnTo>
                  <a:pt x="4979793" y="2155483"/>
                </a:lnTo>
                <a:lnTo>
                  <a:pt x="5020347" y="2135321"/>
                </a:lnTo>
                <a:lnTo>
                  <a:pt x="5060706" y="2114829"/>
                </a:lnTo>
                <a:lnTo>
                  <a:pt x="5100869" y="2094010"/>
                </a:lnTo>
                <a:lnTo>
                  <a:pt x="5140836" y="2072866"/>
                </a:lnTo>
                <a:lnTo>
                  <a:pt x="5180603" y="2051398"/>
                </a:lnTo>
                <a:lnTo>
                  <a:pt x="5220170" y="2029608"/>
                </a:lnTo>
                <a:lnTo>
                  <a:pt x="5259533" y="2007498"/>
                </a:lnTo>
                <a:lnTo>
                  <a:pt x="5298693" y="1985069"/>
                </a:lnTo>
                <a:lnTo>
                  <a:pt x="5337646" y="1962324"/>
                </a:lnTo>
                <a:lnTo>
                  <a:pt x="5376392" y="1939263"/>
                </a:lnTo>
                <a:lnTo>
                  <a:pt x="5414928" y="1915890"/>
                </a:lnTo>
                <a:lnTo>
                  <a:pt x="5453252" y="1892204"/>
                </a:lnTo>
                <a:lnTo>
                  <a:pt x="5491364" y="1868210"/>
                </a:lnTo>
                <a:lnTo>
                  <a:pt x="5529260" y="1843907"/>
                </a:lnTo>
                <a:lnTo>
                  <a:pt x="5566940" y="1819298"/>
                </a:lnTo>
                <a:lnTo>
                  <a:pt x="5604401" y="1794384"/>
                </a:lnTo>
                <a:lnTo>
                  <a:pt x="5641643" y="1769168"/>
                </a:lnTo>
                <a:lnTo>
                  <a:pt x="5678662" y="1743651"/>
                </a:lnTo>
                <a:lnTo>
                  <a:pt x="5715458" y="1717835"/>
                </a:lnTo>
                <a:lnTo>
                  <a:pt x="5752028" y="1691721"/>
                </a:lnTo>
                <a:lnTo>
                  <a:pt x="5788371" y="1665312"/>
                </a:lnTo>
                <a:lnTo>
                  <a:pt x="5824486" y="1638609"/>
                </a:lnTo>
                <a:lnTo>
                  <a:pt x="5860369" y="1611614"/>
                </a:lnTo>
                <a:lnTo>
                  <a:pt x="5896020" y="1584328"/>
                </a:lnTo>
                <a:lnTo>
                  <a:pt x="5931437" y="1556754"/>
                </a:lnTo>
                <a:lnTo>
                  <a:pt x="5966618" y="1528892"/>
                </a:lnTo>
                <a:lnTo>
                  <a:pt x="6001561" y="1500746"/>
                </a:lnTo>
                <a:lnTo>
                  <a:pt x="6036265" y="1472316"/>
                </a:lnTo>
                <a:lnTo>
                  <a:pt x="6070727" y="1443605"/>
                </a:lnTo>
                <a:lnTo>
                  <a:pt x="6104947" y="1414614"/>
                </a:lnTo>
                <a:lnTo>
                  <a:pt x="6138922" y="1385345"/>
                </a:lnTo>
                <a:lnTo>
                  <a:pt x="6172650" y="1355799"/>
                </a:lnTo>
                <a:lnTo>
                  <a:pt x="6206130" y="1325979"/>
                </a:lnTo>
                <a:lnTo>
                  <a:pt x="6239360" y="1295886"/>
                </a:lnTo>
                <a:lnTo>
                  <a:pt x="6272338" y="1265522"/>
                </a:lnTo>
                <a:lnTo>
                  <a:pt x="6305063" y="1234888"/>
                </a:lnTo>
                <a:lnTo>
                  <a:pt x="6337533" y="1203987"/>
                </a:lnTo>
                <a:lnTo>
                  <a:pt x="6369745" y="1172820"/>
                </a:lnTo>
                <a:lnTo>
                  <a:pt x="6401699" y="1141389"/>
                </a:lnTo>
                <a:lnTo>
                  <a:pt x="6433392" y="1109696"/>
                </a:lnTo>
                <a:lnTo>
                  <a:pt x="6464823" y="1077743"/>
                </a:lnTo>
                <a:lnTo>
                  <a:pt x="6495990" y="1045530"/>
                </a:lnTo>
                <a:lnTo>
                  <a:pt x="6526891" y="1013061"/>
                </a:lnTo>
                <a:lnTo>
                  <a:pt x="6557524" y="980336"/>
                </a:lnTo>
                <a:lnTo>
                  <a:pt x="6587888" y="947358"/>
                </a:lnTo>
                <a:lnTo>
                  <a:pt x="6617981" y="914127"/>
                </a:lnTo>
                <a:lnTo>
                  <a:pt x="6647802" y="880647"/>
                </a:lnTo>
                <a:lnTo>
                  <a:pt x="6677347" y="846919"/>
                </a:lnTo>
                <a:lnTo>
                  <a:pt x="6706616" y="812944"/>
                </a:lnTo>
                <a:lnTo>
                  <a:pt x="6735608" y="778725"/>
                </a:lnTo>
                <a:lnTo>
                  <a:pt x="6764319" y="744262"/>
                </a:lnTo>
                <a:lnTo>
                  <a:pt x="6792749" y="709559"/>
                </a:lnTo>
                <a:lnTo>
                  <a:pt x="6820895" y="674615"/>
                </a:lnTo>
                <a:lnTo>
                  <a:pt x="6848756" y="639434"/>
                </a:lnTo>
                <a:lnTo>
                  <a:pt x="6876331" y="604017"/>
                </a:lnTo>
                <a:lnTo>
                  <a:pt x="6903616" y="568366"/>
                </a:lnTo>
                <a:lnTo>
                  <a:pt x="6930612" y="532483"/>
                </a:lnTo>
                <a:lnTo>
                  <a:pt x="6957315" y="496369"/>
                </a:lnTo>
                <a:lnTo>
                  <a:pt x="6983724" y="460026"/>
                </a:lnTo>
                <a:lnTo>
                  <a:pt x="7009838" y="423455"/>
                </a:lnTo>
                <a:lnTo>
                  <a:pt x="7035654" y="386659"/>
                </a:lnTo>
                <a:lnTo>
                  <a:pt x="7061171" y="349640"/>
                </a:lnTo>
                <a:lnTo>
                  <a:pt x="7086387" y="312399"/>
                </a:lnTo>
                <a:lnTo>
                  <a:pt x="7111300" y="274937"/>
                </a:lnTo>
                <a:lnTo>
                  <a:pt x="7135909" y="237257"/>
                </a:lnTo>
                <a:lnTo>
                  <a:pt x="7160212" y="199361"/>
                </a:lnTo>
                <a:lnTo>
                  <a:pt x="7184207" y="161249"/>
                </a:lnTo>
                <a:lnTo>
                  <a:pt x="7207892" y="122925"/>
                </a:lnTo>
                <a:lnTo>
                  <a:pt x="7231266" y="84389"/>
                </a:lnTo>
                <a:lnTo>
                  <a:pt x="7254326" y="45644"/>
                </a:lnTo>
                <a:lnTo>
                  <a:pt x="7277072" y="6690"/>
                </a:lnTo>
                <a:lnTo>
                  <a:pt x="7280904" y="0"/>
                </a:lnTo>
                <a:close/>
              </a:path>
            </a:pathLst>
          </a:custGeom>
          <a:solidFill>
            <a:srgbClr val="F6A623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8" name="Google Shape;8;p2"/>
          <p:cNvSpPr/>
          <p:nvPr/>
        </p:nvSpPr>
        <p:spPr>
          <a:xfrm>
            <a:off x="0" y="8712003"/>
            <a:ext cx="7772400" cy="1346835"/>
          </a:xfrm>
          <a:custGeom>
            <a:rect b="b" l="l" r="r" t="t"/>
            <a:pathLst>
              <a:path extrusionOk="0" h="1346834" w="7772400">
                <a:moveTo>
                  <a:pt x="4524375" y="0"/>
                </a:moveTo>
                <a:lnTo>
                  <a:pt x="4390297" y="543"/>
                </a:lnTo>
                <a:lnTo>
                  <a:pt x="4256478" y="2170"/>
                </a:lnTo>
                <a:lnTo>
                  <a:pt x="4122921" y="4877"/>
                </a:lnTo>
                <a:lnTo>
                  <a:pt x="3989631" y="8659"/>
                </a:lnTo>
                <a:lnTo>
                  <a:pt x="3856612" y="13512"/>
                </a:lnTo>
                <a:lnTo>
                  <a:pt x="3723868" y="19432"/>
                </a:lnTo>
                <a:lnTo>
                  <a:pt x="3591402" y="26416"/>
                </a:lnTo>
                <a:lnTo>
                  <a:pt x="3459220" y="34458"/>
                </a:lnTo>
                <a:lnTo>
                  <a:pt x="3327326" y="43555"/>
                </a:lnTo>
                <a:lnTo>
                  <a:pt x="3195723" y="53702"/>
                </a:lnTo>
                <a:lnTo>
                  <a:pt x="3064416" y="64895"/>
                </a:lnTo>
                <a:lnTo>
                  <a:pt x="2933409" y="77131"/>
                </a:lnTo>
                <a:lnTo>
                  <a:pt x="2802706" y="90404"/>
                </a:lnTo>
                <a:lnTo>
                  <a:pt x="2672311" y="104712"/>
                </a:lnTo>
                <a:lnTo>
                  <a:pt x="2542229" y="120048"/>
                </a:lnTo>
                <a:lnTo>
                  <a:pt x="2412463" y="136411"/>
                </a:lnTo>
                <a:lnTo>
                  <a:pt x="2283019" y="153794"/>
                </a:lnTo>
                <a:lnTo>
                  <a:pt x="2153899" y="172195"/>
                </a:lnTo>
                <a:lnTo>
                  <a:pt x="2025108" y="191608"/>
                </a:lnTo>
                <a:lnTo>
                  <a:pt x="1896651" y="212030"/>
                </a:lnTo>
                <a:lnTo>
                  <a:pt x="1768531" y="233457"/>
                </a:lnTo>
                <a:lnTo>
                  <a:pt x="1640753" y="255884"/>
                </a:lnTo>
                <a:lnTo>
                  <a:pt x="1513321" y="279307"/>
                </a:lnTo>
                <a:lnTo>
                  <a:pt x="1386238" y="303722"/>
                </a:lnTo>
                <a:lnTo>
                  <a:pt x="1259510" y="329126"/>
                </a:lnTo>
                <a:lnTo>
                  <a:pt x="1007133" y="382879"/>
                </a:lnTo>
                <a:lnTo>
                  <a:pt x="756222" y="440534"/>
                </a:lnTo>
                <a:lnTo>
                  <a:pt x="506812" y="502057"/>
                </a:lnTo>
                <a:lnTo>
                  <a:pt x="258935" y="567415"/>
                </a:lnTo>
                <a:lnTo>
                  <a:pt x="0" y="640283"/>
                </a:lnTo>
                <a:lnTo>
                  <a:pt x="0" y="1346396"/>
                </a:lnTo>
                <a:lnTo>
                  <a:pt x="7772400" y="1346396"/>
                </a:lnTo>
                <a:lnTo>
                  <a:pt x="7772400" y="325750"/>
                </a:lnTo>
                <a:lnTo>
                  <a:pt x="7662511" y="303722"/>
                </a:lnTo>
                <a:lnTo>
                  <a:pt x="7535428" y="279307"/>
                </a:lnTo>
                <a:lnTo>
                  <a:pt x="7407996" y="255884"/>
                </a:lnTo>
                <a:lnTo>
                  <a:pt x="7280218" y="233457"/>
                </a:lnTo>
                <a:lnTo>
                  <a:pt x="7152098" y="212030"/>
                </a:lnTo>
                <a:lnTo>
                  <a:pt x="7023641" y="191608"/>
                </a:lnTo>
                <a:lnTo>
                  <a:pt x="6894850" y="172195"/>
                </a:lnTo>
                <a:lnTo>
                  <a:pt x="6765730" y="153794"/>
                </a:lnTo>
                <a:lnTo>
                  <a:pt x="6636286" y="136411"/>
                </a:lnTo>
                <a:lnTo>
                  <a:pt x="6506520" y="120048"/>
                </a:lnTo>
                <a:lnTo>
                  <a:pt x="6376438" y="104712"/>
                </a:lnTo>
                <a:lnTo>
                  <a:pt x="6246043" y="90404"/>
                </a:lnTo>
                <a:lnTo>
                  <a:pt x="6115340" y="77131"/>
                </a:lnTo>
                <a:lnTo>
                  <a:pt x="5984333" y="64895"/>
                </a:lnTo>
                <a:lnTo>
                  <a:pt x="5853026" y="53702"/>
                </a:lnTo>
                <a:lnTo>
                  <a:pt x="5721423" y="43555"/>
                </a:lnTo>
                <a:lnTo>
                  <a:pt x="5589529" y="34458"/>
                </a:lnTo>
                <a:lnTo>
                  <a:pt x="5457347" y="26416"/>
                </a:lnTo>
                <a:lnTo>
                  <a:pt x="5324881" y="19432"/>
                </a:lnTo>
                <a:lnTo>
                  <a:pt x="5192137" y="13512"/>
                </a:lnTo>
                <a:lnTo>
                  <a:pt x="5059118" y="8659"/>
                </a:lnTo>
                <a:lnTo>
                  <a:pt x="4925828" y="4877"/>
                </a:lnTo>
                <a:lnTo>
                  <a:pt x="4792271" y="2170"/>
                </a:lnTo>
                <a:lnTo>
                  <a:pt x="4658452" y="543"/>
                </a:lnTo>
                <a:lnTo>
                  <a:pt x="452437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pic>
        <p:nvPicPr>
          <p:cNvPr id="9" name="Google Shape;9;p2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5105400" y="0"/>
            <a:ext cx="2667000" cy="2448001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Google Shape;10;p2"/>
          <p:cNvSpPr/>
          <p:nvPr/>
        </p:nvSpPr>
        <p:spPr>
          <a:xfrm>
            <a:off x="5105394" y="0"/>
            <a:ext cx="2667000" cy="2448560"/>
          </a:xfrm>
          <a:custGeom>
            <a:rect b="b" l="l" r="r" t="t"/>
            <a:pathLst>
              <a:path extrusionOk="0" h="2448560" w="2667000">
                <a:moveTo>
                  <a:pt x="1926005" y="2448000"/>
                </a:moveTo>
                <a:lnTo>
                  <a:pt x="1974214" y="2447408"/>
                </a:lnTo>
                <a:lnTo>
                  <a:pt x="2022132" y="2445643"/>
                </a:lnTo>
                <a:lnTo>
                  <a:pt x="2069745" y="2442717"/>
                </a:lnTo>
                <a:lnTo>
                  <a:pt x="2117039" y="2438645"/>
                </a:lnTo>
                <a:lnTo>
                  <a:pt x="2164001" y="2433440"/>
                </a:lnTo>
                <a:lnTo>
                  <a:pt x="2210616" y="2427117"/>
                </a:lnTo>
                <a:lnTo>
                  <a:pt x="2256871" y="2419688"/>
                </a:lnTo>
                <a:lnTo>
                  <a:pt x="2302752" y="2411169"/>
                </a:lnTo>
                <a:lnTo>
                  <a:pt x="2348245" y="2401572"/>
                </a:lnTo>
                <a:lnTo>
                  <a:pt x="2393337" y="2390911"/>
                </a:lnTo>
                <a:lnTo>
                  <a:pt x="2438013" y="2379201"/>
                </a:lnTo>
                <a:lnTo>
                  <a:pt x="2482260" y="2366454"/>
                </a:lnTo>
                <a:lnTo>
                  <a:pt x="2526065" y="2352686"/>
                </a:lnTo>
                <a:lnTo>
                  <a:pt x="2569412" y="2337908"/>
                </a:lnTo>
                <a:lnTo>
                  <a:pt x="2612289" y="2322137"/>
                </a:lnTo>
                <a:lnTo>
                  <a:pt x="2654682" y="2305384"/>
                </a:lnTo>
                <a:lnTo>
                  <a:pt x="2667004" y="2300172"/>
                </a:lnTo>
              </a:path>
              <a:path extrusionOk="0" h="2448560" w="2667000">
                <a:moveTo>
                  <a:pt x="71677" y="0"/>
                </a:moveTo>
                <a:lnTo>
                  <a:pt x="57088" y="54667"/>
                </a:lnTo>
                <a:lnTo>
                  <a:pt x="46427" y="99759"/>
                </a:lnTo>
                <a:lnTo>
                  <a:pt x="36830" y="145252"/>
                </a:lnTo>
                <a:lnTo>
                  <a:pt x="28311" y="191132"/>
                </a:lnTo>
                <a:lnTo>
                  <a:pt x="20882" y="237387"/>
                </a:lnTo>
                <a:lnTo>
                  <a:pt x="14559" y="284001"/>
                </a:lnTo>
                <a:lnTo>
                  <a:pt x="9354" y="330962"/>
                </a:lnTo>
                <a:lnTo>
                  <a:pt x="5282" y="378256"/>
                </a:lnTo>
                <a:lnTo>
                  <a:pt x="2357" y="425868"/>
                </a:lnTo>
                <a:lnTo>
                  <a:pt x="591" y="473785"/>
                </a:lnTo>
                <a:lnTo>
                  <a:pt x="0" y="521994"/>
                </a:lnTo>
                <a:lnTo>
                  <a:pt x="591" y="570203"/>
                </a:lnTo>
                <a:lnTo>
                  <a:pt x="2357" y="618121"/>
                </a:lnTo>
                <a:lnTo>
                  <a:pt x="5282" y="665734"/>
                </a:lnTo>
                <a:lnTo>
                  <a:pt x="9354" y="713028"/>
                </a:lnTo>
                <a:lnTo>
                  <a:pt x="14559" y="759989"/>
                </a:lnTo>
                <a:lnTo>
                  <a:pt x="20882" y="806604"/>
                </a:lnTo>
                <a:lnTo>
                  <a:pt x="28311" y="852859"/>
                </a:lnTo>
                <a:lnTo>
                  <a:pt x="36830" y="898740"/>
                </a:lnTo>
                <a:lnTo>
                  <a:pt x="46427" y="944234"/>
                </a:lnTo>
                <a:lnTo>
                  <a:pt x="57088" y="989325"/>
                </a:lnTo>
                <a:lnTo>
                  <a:pt x="68798" y="1034002"/>
                </a:lnTo>
                <a:lnTo>
                  <a:pt x="81545" y="1078249"/>
                </a:lnTo>
                <a:lnTo>
                  <a:pt x="95314" y="1122053"/>
                </a:lnTo>
                <a:lnTo>
                  <a:pt x="110091" y="1165401"/>
                </a:lnTo>
                <a:lnTo>
                  <a:pt x="125862" y="1208278"/>
                </a:lnTo>
                <a:lnTo>
                  <a:pt x="142615" y="1250671"/>
                </a:lnTo>
                <a:lnTo>
                  <a:pt x="160335" y="1292565"/>
                </a:lnTo>
                <a:lnTo>
                  <a:pt x="179008" y="1333948"/>
                </a:lnTo>
                <a:lnTo>
                  <a:pt x="198620" y="1374805"/>
                </a:lnTo>
                <a:lnTo>
                  <a:pt x="219158" y="1415123"/>
                </a:lnTo>
                <a:lnTo>
                  <a:pt x="240608" y="1454887"/>
                </a:lnTo>
                <a:lnTo>
                  <a:pt x="262956" y="1494085"/>
                </a:lnTo>
                <a:lnTo>
                  <a:pt x="286189" y="1532701"/>
                </a:lnTo>
                <a:lnTo>
                  <a:pt x="310292" y="1570723"/>
                </a:lnTo>
                <a:lnTo>
                  <a:pt x="335251" y="1608137"/>
                </a:lnTo>
                <a:lnTo>
                  <a:pt x="361054" y="1644928"/>
                </a:lnTo>
                <a:lnTo>
                  <a:pt x="387685" y="1681083"/>
                </a:lnTo>
                <a:lnTo>
                  <a:pt x="415132" y="1716588"/>
                </a:lnTo>
                <a:lnTo>
                  <a:pt x="443381" y="1751430"/>
                </a:lnTo>
                <a:lnTo>
                  <a:pt x="472417" y="1785594"/>
                </a:lnTo>
                <a:lnTo>
                  <a:pt x="502227" y="1819067"/>
                </a:lnTo>
                <a:lnTo>
                  <a:pt x="532798" y="1851835"/>
                </a:lnTo>
                <a:lnTo>
                  <a:pt x="564114" y="1883885"/>
                </a:lnTo>
                <a:lnTo>
                  <a:pt x="596164" y="1915201"/>
                </a:lnTo>
                <a:lnTo>
                  <a:pt x="628932" y="1945772"/>
                </a:lnTo>
                <a:lnTo>
                  <a:pt x="662405" y="1975582"/>
                </a:lnTo>
                <a:lnTo>
                  <a:pt x="696569" y="2004618"/>
                </a:lnTo>
                <a:lnTo>
                  <a:pt x="731411" y="2032867"/>
                </a:lnTo>
                <a:lnTo>
                  <a:pt x="766916" y="2060314"/>
                </a:lnTo>
                <a:lnTo>
                  <a:pt x="803071" y="2086946"/>
                </a:lnTo>
                <a:lnTo>
                  <a:pt x="839863" y="2112748"/>
                </a:lnTo>
                <a:lnTo>
                  <a:pt x="877276" y="2137708"/>
                </a:lnTo>
                <a:lnTo>
                  <a:pt x="915298" y="2161811"/>
                </a:lnTo>
                <a:lnTo>
                  <a:pt x="953914" y="2185043"/>
                </a:lnTo>
                <a:lnTo>
                  <a:pt x="993112" y="2207391"/>
                </a:lnTo>
                <a:lnTo>
                  <a:pt x="1032876" y="2228841"/>
                </a:lnTo>
                <a:lnTo>
                  <a:pt x="1073194" y="2249379"/>
                </a:lnTo>
                <a:lnTo>
                  <a:pt x="1114051" y="2268991"/>
                </a:lnTo>
                <a:lnTo>
                  <a:pt x="1155434" y="2287664"/>
                </a:lnTo>
                <a:lnTo>
                  <a:pt x="1197328" y="2305384"/>
                </a:lnTo>
                <a:lnTo>
                  <a:pt x="1239721" y="2322137"/>
                </a:lnTo>
                <a:lnTo>
                  <a:pt x="1282598" y="2337908"/>
                </a:lnTo>
                <a:lnTo>
                  <a:pt x="1325946" y="2352686"/>
                </a:lnTo>
                <a:lnTo>
                  <a:pt x="1369750" y="2366454"/>
                </a:lnTo>
                <a:lnTo>
                  <a:pt x="1413998" y="2379201"/>
                </a:lnTo>
                <a:lnTo>
                  <a:pt x="1458674" y="2390911"/>
                </a:lnTo>
                <a:lnTo>
                  <a:pt x="1503766" y="2401572"/>
                </a:lnTo>
                <a:lnTo>
                  <a:pt x="1549259" y="2411169"/>
                </a:lnTo>
                <a:lnTo>
                  <a:pt x="1595140" y="2419688"/>
                </a:lnTo>
                <a:lnTo>
                  <a:pt x="1641395" y="2427117"/>
                </a:lnTo>
                <a:lnTo>
                  <a:pt x="1688010" y="2433440"/>
                </a:lnTo>
                <a:lnTo>
                  <a:pt x="1734971" y="2438645"/>
                </a:lnTo>
                <a:lnTo>
                  <a:pt x="1782266" y="2442717"/>
                </a:lnTo>
                <a:lnTo>
                  <a:pt x="1829878" y="2445643"/>
                </a:lnTo>
                <a:lnTo>
                  <a:pt x="1877796" y="2447408"/>
                </a:lnTo>
                <a:lnTo>
                  <a:pt x="1926005" y="2448000"/>
                </a:lnTo>
              </a:path>
            </a:pathLst>
          </a:custGeom>
          <a:noFill/>
          <a:ln cap="flat" cmpd="sng" w="6350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1" name="Google Shape;11;p2"/>
          <p:cNvSpPr/>
          <p:nvPr/>
        </p:nvSpPr>
        <p:spPr>
          <a:xfrm>
            <a:off x="5634426" y="9415817"/>
            <a:ext cx="357505" cy="299085"/>
          </a:xfrm>
          <a:custGeom>
            <a:rect b="b" l="l" r="r" t="t"/>
            <a:pathLst>
              <a:path extrusionOk="0" h="299084" w="357504">
                <a:moveTo>
                  <a:pt x="110435" y="0"/>
                </a:moveTo>
                <a:lnTo>
                  <a:pt x="64336" y="22"/>
                </a:lnTo>
                <a:lnTo>
                  <a:pt x="26213" y="5794"/>
                </a:lnTo>
                <a:lnTo>
                  <a:pt x="27" y="36742"/>
                </a:lnTo>
                <a:lnTo>
                  <a:pt x="0" y="48797"/>
                </a:lnTo>
                <a:lnTo>
                  <a:pt x="581" y="60437"/>
                </a:lnTo>
                <a:lnTo>
                  <a:pt x="8902" y="57908"/>
                </a:lnTo>
                <a:lnTo>
                  <a:pt x="23079" y="54228"/>
                </a:lnTo>
                <a:lnTo>
                  <a:pt x="41704" y="50427"/>
                </a:lnTo>
                <a:lnTo>
                  <a:pt x="63370" y="47534"/>
                </a:lnTo>
                <a:lnTo>
                  <a:pt x="75100" y="46742"/>
                </a:lnTo>
                <a:lnTo>
                  <a:pt x="87061" y="46591"/>
                </a:lnTo>
                <a:lnTo>
                  <a:pt x="99070" y="47216"/>
                </a:lnTo>
                <a:lnTo>
                  <a:pt x="163401" y="71016"/>
                </a:lnTo>
                <a:lnTo>
                  <a:pt x="200652" y="121719"/>
                </a:lnTo>
                <a:lnTo>
                  <a:pt x="204505" y="154442"/>
                </a:lnTo>
                <a:lnTo>
                  <a:pt x="198754" y="188025"/>
                </a:lnTo>
                <a:lnTo>
                  <a:pt x="169425" y="229996"/>
                </a:lnTo>
                <a:lnTo>
                  <a:pt x="119330" y="250378"/>
                </a:lnTo>
                <a:lnTo>
                  <a:pt x="102922" y="250656"/>
                </a:lnTo>
                <a:lnTo>
                  <a:pt x="87322" y="248067"/>
                </a:lnTo>
                <a:lnTo>
                  <a:pt x="77503" y="258771"/>
                </a:lnTo>
                <a:lnTo>
                  <a:pt x="67189" y="267914"/>
                </a:lnTo>
                <a:lnTo>
                  <a:pt x="56575" y="275613"/>
                </a:lnTo>
                <a:lnTo>
                  <a:pt x="45856" y="281989"/>
                </a:lnTo>
                <a:lnTo>
                  <a:pt x="66545" y="291245"/>
                </a:lnTo>
                <a:lnTo>
                  <a:pt x="96029" y="298605"/>
                </a:lnTo>
                <a:lnTo>
                  <a:pt x="131983" y="298685"/>
                </a:lnTo>
                <a:lnTo>
                  <a:pt x="172082" y="286103"/>
                </a:lnTo>
                <a:lnTo>
                  <a:pt x="205028" y="263771"/>
                </a:lnTo>
                <a:lnTo>
                  <a:pt x="227627" y="237459"/>
                </a:lnTo>
                <a:lnTo>
                  <a:pt x="241817" y="210047"/>
                </a:lnTo>
                <a:lnTo>
                  <a:pt x="249539" y="184414"/>
                </a:lnTo>
                <a:lnTo>
                  <a:pt x="257408" y="197470"/>
                </a:lnTo>
                <a:lnTo>
                  <a:pt x="268449" y="207913"/>
                </a:lnTo>
                <a:lnTo>
                  <a:pt x="282071" y="215065"/>
                </a:lnTo>
                <a:lnTo>
                  <a:pt x="297685" y="218247"/>
                </a:lnTo>
                <a:lnTo>
                  <a:pt x="319712" y="215132"/>
                </a:lnTo>
                <a:lnTo>
                  <a:pt x="338196" y="204190"/>
                </a:lnTo>
                <a:lnTo>
                  <a:pt x="351229" y="187117"/>
                </a:lnTo>
                <a:lnTo>
                  <a:pt x="356905" y="165606"/>
                </a:lnTo>
                <a:lnTo>
                  <a:pt x="353789" y="143578"/>
                </a:lnTo>
                <a:lnTo>
                  <a:pt x="342847" y="125094"/>
                </a:lnTo>
                <a:lnTo>
                  <a:pt x="325774" y="112062"/>
                </a:lnTo>
                <a:lnTo>
                  <a:pt x="304263" y="106386"/>
                </a:lnTo>
                <a:lnTo>
                  <a:pt x="288349" y="107719"/>
                </a:lnTo>
                <a:lnTo>
                  <a:pt x="273956" y="113253"/>
                </a:lnTo>
                <a:lnTo>
                  <a:pt x="261756" y="122373"/>
                </a:lnTo>
                <a:lnTo>
                  <a:pt x="252422" y="134465"/>
                </a:lnTo>
                <a:lnTo>
                  <a:pt x="250679" y="123292"/>
                </a:lnTo>
                <a:lnTo>
                  <a:pt x="234489" y="77646"/>
                </a:lnTo>
                <a:lnTo>
                  <a:pt x="211345" y="46093"/>
                </a:lnTo>
                <a:lnTo>
                  <a:pt x="170434" y="16598"/>
                </a:lnTo>
                <a:lnTo>
                  <a:pt x="158213" y="11161"/>
                </a:lnTo>
                <a:lnTo>
                  <a:pt x="110435" y="0"/>
                </a:lnTo>
                <a:close/>
              </a:path>
            </a:pathLst>
          </a:custGeom>
          <a:solidFill>
            <a:srgbClr val="4DA0AA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2" name="Google Shape;12;p2"/>
          <p:cNvSpPr/>
          <p:nvPr/>
        </p:nvSpPr>
        <p:spPr>
          <a:xfrm>
            <a:off x="5586942" y="9181894"/>
            <a:ext cx="299085" cy="357505"/>
          </a:xfrm>
          <a:custGeom>
            <a:rect b="b" l="l" r="r" t="t"/>
            <a:pathLst>
              <a:path extrusionOk="0" h="357504" w="299085">
                <a:moveTo>
                  <a:pt x="165878" y="0"/>
                </a:moveTo>
                <a:lnTo>
                  <a:pt x="143850" y="3115"/>
                </a:lnTo>
                <a:lnTo>
                  <a:pt x="125367" y="14057"/>
                </a:lnTo>
                <a:lnTo>
                  <a:pt x="112334" y="31130"/>
                </a:lnTo>
                <a:lnTo>
                  <a:pt x="106658" y="52641"/>
                </a:lnTo>
                <a:lnTo>
                  <a:pt x="107979" y="68485"/>
                </a:lnTo>
                <a:lnTo>
                  <a:pt x="113462" y="82827"/>
                </a:lnTo>
                <a:lnTo>
                  <a:pt x="122503" y="95005"/>
                </a:lnTo>
                <a:lnTo>
                  <a:pt x="134496" y="104355"/>
                </a:lnTo>
                <a:lnTo>
                  <a:pt x="123102" y="105984"/>
                </a:lnTo>
                <a:lnTo>
                  <a:pt x="76864" y="121843"/>
                </a:lnTo>
                <a:lnTo>
                  <a:pt x="45130" y="145135"/>
                </a:lnTo>
                <a:lnTo>
                  <a:pt x="16506" y="186380"/>
                </a:lnTo>
                <a:lnTo>
                  <a:pt x="0" y="250756"/>
                </a:lnTo>
                <a:lnTo>
                  <a:pt x="111" y="297895"/>
                </a:lnTo>
                <a:lnTo>
                  <a:pt x="5853" y="334431"/>
                </a:lnTo>
                <a:lnTo>
                  <a:pt x="11294" y="354685"/>
                </a:lnTo>
                <a:lnTo>
                  <a:pt x="23705" y="356275"/>
                </a:lnTo>
                <a:lnTo>
                  <a:pt x="36068" y="356923"/>
                </a:lnTo>
                <a:lnTo>
                  <a:pt x="48227" y="356768"/>
                </a:lnTo>
                <a:lnTo>
                  <a:pt x="60024" y="355942"/>
                </a:lnTo>
                <a:lnTo>
                  <a:pt x="57238" y="346658"/>
                </a:lnTo>
                <a:lnTo>
                  <a:pt x="53772" y="332708"/>
                </a:lnTo>
                <a:lnTo>
                  <a:pt x="50444" y="314977"/>
                </a:lnTo>
                <a:lnTo>
                  <a:pt x="48073" y="294347"/>
                </a:lnTo>
                <a:lnTo>
                  <a:pt x="47490" y="282714"/>
                </a:lnTo>
                <a:lnTo>
                  <a:pt x="47513" y="270663"/>
                </a:lnTo>
                <a:lnTo>
                  <a:pt x="52391" y="232486"/>
                </a:lnTo>
                <a:lnTo>
                  <a:pt x="69815" y="193005"/>
                </a:lnTo>
                <a:lnTo>
                  <a:pt x="121500" y="156086"/>
                </a:lnTo>
                <a:lnTo>
                  <a:pt x="154715" y="152400"/>
                </a:lnTo>
                <a:lnTo>
                  <a:pt x="188292" y="158151"/>
                </a:lnTo>
                <a:lnTo>
                  <a:pt x="230267" y="187479"/>
                </a:lnTo>
                <a:lnTo>
                  <a:pt x="250690" y="237893"/>
                </a:lnTo>
                <a:lnTo>
                  <a:pt x="250909" y="254448"/>
                </a:lnTo>
                <a:lnTo>
                  <a:pt x="248200" y="270154"/>
                </a:lnTo>
                <a:lnTo>
                  <a:pt x="258832" y="280016"/>
                </a:lnTo>
                <a:lnTo>
                  <a:pt x="267929" y="290333"/>
                </a:lnTo>
                <a:lnTo>
                  <a:pt x="275607" y="300913"/>
                </a:lnTo>
                <a:lnTo>
                  <a:pt x="281982" y="311569"/>
                </a:lnTo>
                <a:lnTo>
                  <a:pt x="291282" y="291009"/>
                </a:lnTo>
                <a:lnTo>
                  <a:pt x="298795" y="261440"/>
                </a:lnTo>
                <a:lnTo>
                  <a:pt x="299000" y="225249"/>
                </a:lnTo>
                <a:lnTo>
                  <a:pt x="286376" y="184823"/>
                </a:lnTo>
                <a:lnTo>
                  <a:pt x="264040" y="151882"/>
                </a:lnTo>
                <a:lnTo>
                  <a:pt x="237732" y="129282"/>
                </a:lnTo>
                <a:lnTo>
                  <a:pt x="210323" y="115089"/>
                </a:lnTo>
                <a:lnTo>
                  <a:pt x="184687" y="107365"/>
                </a:lnTo>
                <a:lnTo>
                  <a:pt x="197742" y="99496"/>
                </a:lnTo>
                <a:lnTo>
                  <a:pt x="208185" y="88455"/>
                </a:lnTo>
                <a:lnTo>
                  <a:pt x="215337" y="74833"/>
                </a:lnTo>
                <a:lnTo>
                  <a:pt x="218520" y="59220"/>
                </a:lnTo>
                <a:lnTo>
                  <a:pt x="215404" y="37192"/>
                </a:lnTo>
                <a:lnTo>
                  <a:pt x="204462" y="18708"/>
                </a:lnTo>
                <a:lnTo>
                  <a:pt x="187389" y="5675"/>
                </a:lnTo>
                <a:lnTo>
                  <a:pt x="165878" y="0"/>
                </a:lnTo>
                <a:close/>
              </a:path>
            </a:pathLst>
          </a:custGeom>
          <a:solidFill>
            <a:srgbClr val="821917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3" name="Google Shape;13;p2"/>
          <p:cNvSpPr/>
          <p:nvPr/>
        </p:nvSpPr>
        <p:spPr>
          <a:xfrm>
            <a:off x="5458711" y="9462403"/>
            <a:ext cx="299085" cy="358140"/>
          </a:xfrm>
          <a:custGeom>
            <a:rect b="b" l="l" r="r" t="t"/>
            <a:pathLst>
              <a:path extrusionOk="0" h="358140" w="299085">
                <a:moveTo>
                  <a:pt x="262777" y="0"/>
                </a:moveTo>
                <a:lnTo>
                  <a:pt x="250815" y="151"/>
                </a:lnTo>
                <a:lnTo>
                  <a:pt x="239085" y="942"/>
                </a:lnTo>
                <a:lnTo>
                  <a:pt x="241476" y="10794"/>
                </a:lnTo>
                <a:lnTo>
                  <a:pt x="244422" y="24922"/>
                </a:lnTo>
                <a:lnTo>
                  <a:pt x="247325" y="42328"/>
                </a:lnTo>
                <a:lnTo>
                  <a:pt x="249588" y="62017"/>
                </a:lnTo>
                <a:lnTo>
                  <a:pt x="250379" y="74445"/>
                </a:lnTo>
                <a:lnTo>
                  <a:pt x="250593" y="87112"/>
                </a:lnTo>
                <a:lnTo>
                  <a:pt x="250104" y="99807"/>
                </a:lnTo>
                <a:lnTo>
                  <a:pt x="229025" y="164490"/>
                </a:lnTo>
                <a:lnTo>
                  <a:pt x="177426" y="201429"/>
                </a:lnTo>
                <a:lnTo>
                  <a:pt x="144254" y="205120"/>
                </a:lnTo>
                <a:lnTo>
                  <a:pt x="110671" y="199377"/>
                </a:lnTo>
                <a:lnTo>
                  <a:pt x="68700" y="170053"/>
                </a:lnTo>
                <a:lnTo>
                  <a:pt x="48364" y="120343"/>
                </a:lnTo>
                <a:lnTo>
                  <a:pt x="48014" y="104122"/>
                </a:lnTo>
                <a:lnTo>
                  <a:pt x="50465" y="88661"/>
                </a:lnTo>
                <a:lnTo>
                  <a:pt x="39666" y="78893"/>
                </a:lnTo>
                <a:lnTo>
                  <a:pt x="30465" y="68583"/>
                </a:lnTo>
                <a:lnTo>
                  <a:pt x="22736" y="57929"/>
                </a:lnTo>
                <a:lnTo>
                  <a:pt x="16352" y="47132"/>
                </a:lnTo>
                <a:lnTo>
                  <a:pt x="7166" y="67973"/>
                </a:lnTo>
                <a:lnTo>
                  <a:pt x="0" y="97351"/>
                </a:lnTo>
                <a:lnTo>
                  <a:pt x="70" y="133011"/>
                </a:lnTo>
                <a:lnTo>
                  <a:pt x="12593" y="172697"/>
                </a:lnTo>
                <a:lnTo>
                  <a:pt x="34924" y="205646"/>
                </a:lnTo>
                <a:lnTo>
                  <a:pt x="61231" y="228249"/>
                </a:lnTo>
                <a:lnTo>
                  <a:pt x="88638" y="242443"/>
                </a:lnTo>
                <a:lnTo>
                  <a:pt x="114269" y="250167"/>
                </a:lnTo>
                <a:lnTo>
                  <a:pt x="101222" y="258036"/>
                </a:lnTo>
                <a:lnTo>
                  <a:pt x="90784" y="269076"/>
                </a:lnTo>
                <a:lnTo>
                  <a:pt x="83637" y="282695"/>
                </a:lnTo>
                <a:lnTo>
                  <a:pt x="80462" y="298300"/>
                </a:lnTo>
                <a:lnTo>
                  <a:pt x="83570" y="320334"/>
                </a:lnTo>
                <a:lnTo>
                  <a:pt x="94508" y="338816"/>
                </a:lnTo>
                <a:lnTo>
                  <a:pt x="111580" y="351846"/>
                </a:lnTo>
                <a:lnTo>
                  <a:pt x="133091" y="357520"/>
                </a:lnTo>
                <a:lnTo>
                  <a:pt x="155119" y="354407"/>
                </a:lnTo>
                <a:lnTo>
                  <a:pt x="173602" y="343469"/>
                </a:lnTo>
                <a:lnTo>
                  <a:pt x="186635" y="326400"/>
                </a:lnTo>
                <a:lnTo>
                  <a:pt x="192311" y="304892"/>
                </a:lnTo>
                <a:lnTo>
                  <a:pt x="190983" y="289013"/>
                </a:lnTo>
                <a:lnTo>
                  <a:pt x="185477" y="274643"/>
                </a:lnTo>
                <a:lnTo>
                  <a:pt x="176396" y="262451"/>
                </a:lnTo>
                <a:lnTo>
                  <a:pt x="164345" y="253101"/>
                </a:lnTo>
                <a:lnTo>
                  <a:pt x="175632" y="251419"/>
                </a:lnTo>
                <a:lnTo>
                  <a:pt x="221572" y="235397"/>
                </a:lnTo>
                <a:lnTo>
                  <a:pt x="253218" y="212185"/>
                </a:lnTo>
                <a:lnTo>
                  <a:pt x="282282" y="171107"/>
                </a:lnTo>
                <a:lnTo>
                  <a:pt x="298725" y="108580"/>
                </a:lnTo>
                <a:lnTo>
                  <a:pt x="298356" y="61361"/>
                </a:lnTo>
                <a:lnTo>
                  <a:pt x="292357" y="23712"/>
                </a:lnTo>
                <a:lnTo>
                  <a:pt x="286659" y="2162"/>
                </a:lnTo>
                <a:lnTo>
                  <a:pt x="274786" y="625"/>
                </a:lnTo>
                <a:lnTo>
                  <a:pt x="262777" y="0"/>
                </a:lnTo>
                <a:close/>
              </a:path>
            </a:pathLst>
          </a:custGeom>
          <a:solidFill>
            <a:srgbClr val="F6A623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4" name="Google Shape;14;p2"/>
          <p:cNvSpPr/>
          <p:nvPr/>
        </p:nvSpPr>
        <p:spPr>
          <a:xfrm>
            <a:off x="5353296" y="9287331"/>
            <a:ext cx="356235" cy="299720"/>
          </a:xfrm>
          <a:custGeom>
            <a:rect b="b" l="l" r="r" t="t"/>
            <a:pathLst>
              <a:path extrusionOk="0" h="299720" w="356235">
                <a:moveTo>
                  <a:pt x="260303" y="0"/>
                </a:moveTo>
                <a:lnTo>
                  <a:pt x="184823" y="12576"/>
                </a:lnTo>
                <a:lnTo>
                  <a:pt x="151876" y="34912"/>
                </a:lnTo>
                <a:lnTo>
                  <a:pt x="115082" y="88623"/>
                </a:lnTo>
                <a:lnTo>
                  <a:pt x="107353" y="114252"/>
                </a:lnTo>
                <a:lnTo>
                  <a:pt x="99484" y="101202"/>
                </a:lnTo>
                <a:lnTo>
                  <a:pt x="88444" y="90760"/>
                </a:lnTo>
                <a:lnTo>
                  <a:pt x="74825" y="83609"/>
                </a:lnTo>
                <a:lnTo>
                  <a:pt x="59220" y="80432"/>
                </a:lnTo>
                <a:lnTo>
                  <a:pt x="37192" y="83547"/>
                </a:lnTo>
                <a:lnTo>
                  <a:pt x="18708" y="94489"/>
                </a:lnTo>
                <a:lnTo>
                  <a:pt x="5675" y="111562"/>
                </a:lnTo>
                <a:lnTo>
                  <a:pt x="0" y="133073"/>
                </a:lnTo>
                <a:lnTo>
                  <a:pt x="3115" y="155101"/>
                </a:lnTo>
                <a:lnTo>
                  <a:pt x="14057" y="173585"/>
                </a:lnTo>
                <a:lnTo>
                  <a:pt x="31130" y="186617"/>
                </a:lnTo>
                <a:lnTo>
                  <a:pt x="52641" y="192293"/>
                </a:lnTo>
                <a:lnTo>
                  <a:pt x="68476" y="190975"/>
                </a:lnTo>
                <a:lnTo>
                  <a:pt x="82811" y="185497"/>
                </a:lnTo>
                <a:lnTo>
                  <a:pt x="94987" y="176465"/>
                </a:lnTo>
                <a:lnTo>
                  <a:pt x="104343" y="164480"/>
                </a:lnTo>
                <a:lnTo>
                  <a:pt x="105953" y="175898"/>
                </a:lnTo>
                <a:lnTo>
                  <a:pt x="121767" y="222215"/>
                </a:lnTo>
                <a:lnTo>
                  <a:pt x="145081" y="253969"/>
                </a:lnTo>
                <a:lnTo>
                  <a:pt x="186363" y="282494"/>
                </a:lnTo>
                <a:lnTo>
                  <a:pt x="253740" y="299698"/>
                </a:lnTo>
                <a:lnTo>
                  <a:pt x="301126" y="299310"/>
                </a:lnTo>
                <a:lnTo>
                  <a:pt x="336172" y="292997"/>
                </a:lnTo>
                <a:lnTo>
                  <a:pt x="354202" y="287404"/>
                </a:lnTo>
                <a:lnTo>
                  <a:pt x="355519" y="274882"/>
                </a:lnTo>
                <a:lnTo>
                  <a:pt x="356007" y="262183"/>
                </a:lnTo>
                <a:lnTo>
                  <a:pt x="355794" y="249515"/>
                </a:lnTo>
                <a:lnTo>
                  <a:pt x="355003" y="237086"/>
                </a:lnTo>
                <a:lnTo>
                  <a:pt x="346599" y="239841"/>
                </a:lnTo>
                <a:lnTo>
                  <a:pt x="332814" y="243665"/>
                </a:lnTo>
                <a:lnTo>
                  <a:pt x="314789" y="247555"/>
                </a:lnTo>
                <a:lnTo>
                  <a:pt x="293662" y="250510"/>
                </a:lnTo>
                <a:lnTo>
                  <a:pt x="281872" y="251328"/>
                </a:lnTo>
                <a:lnTo>
                  <a:pt x="269716" y="251480"/>
                </a:lnTo>
                <a:lnTo>
                  <a:pt x="257350" y="250830"/>
                </a:lnTo>
                <a:lnTo>
                  <a:pt x="193192" y="228536"/>
                </a:lnTo>
                <a:lnTo>
                  <a:pt x="156148" y="177251"/>
                </a:lnTo>
                <a:lnTo>
                  <a:pt x="152399" y="144237"/>
                </a:lnTo>
                <a:lnTo>
                  <a:pt x="158143" y="110654"/>
                </a:lnTo>
                <a:lnTo>
                  <a:pt x="187466" y="68677"/>
                </a:lnTo>
                <a:lnTo>
                  <a:pt x="237251" y="48339"/>
                </a:lnTo>
                <a:lnTo>
                  <a:pt x="253511" y="48000"/>
                </a:lnTo>
                <a:lnTo>
                  <a:pt x="268998" y="50472"/>
                </a:lnTo>
                <a:lnTo>
                  <a:pt x="278773" y="39691"/>
                </a:lnTo>
                <a:lnTo>
                  <a:pt x="289085" y="30502"/>
                </a:lnTo>
                <a:lnTo>
                  <a:pt x="299732" y="22780"/>
                </a:lnTo>
                <a:lnTo>
                  <a:pt x="310514" y="16398"/>
                </a:lnTo>
                <a:lnTo>
                  <a:pt x="289702" y="7200"/>
                </a:lnTo>
                <a:lnTo>
                  <a:pt x="260303" y="0"/>
                </a:lnTo>
                <a:close/>
              </a:path>
            </a:pathLst>
          </a:custGeom>
          <a:solidFill>
            <a:srgbClr val="2F4C75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pic>
        <p:nvPicPr>
          <p:cNvPr id="15" name="Google Shape;15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086679" y="9207879"/>
            <a:ext cx="230111" cy="242227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Google Shape;16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342717" y="9262206"/>
            <a:ext cx="392036" cy="189966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2"/>
          <p:cNvSpPr/>
          <p:nvPr/>
        </p:nvSpPr>
        <p:spPr>
          <a:xfrm>
            <a:off x="6750647" y="9206166"/>
            <a:ext cx="493395" cy="311150"/>
          </a:xfrm>
          <a:custGeom>
            <a:rect b="b" l="l" r="r" t="t"/>
            <a:pathLst>
              <a:path extrusionOk="0" h="311150" w="493395">
                <a:moveTo>
                  <a:pt x="260210" y="122834"/>
                </a:moveTo>
                <a:lnTo>
                  <a:pt x="250304" y="74002"/>
                </a:lnTo>
                <a:lnTo>
                  <a:pt x="231825" y="47739"/>
                </a:lnTo>
                <a:lnTo>
                  <a:pt x="222923" y="35077"/>
                </a:lnTo>
                <a:lnTo>
                  <a:pt x="204152" y="23368"/>
                </a:lnTo>
                <a:lnTo>
                  <a:pt x="204152" y="122834"/>
                </a:lnTo>
                <a:lnTo>
                  <a:pt x="198386" y="152628"/>
                </a:lnTo>
                <a:lnTo>
                  <a:pt x="182664" y="176682"/>
                </a:lnTo>
                <a:lnTo>
                  <a:pt x="159346" y="192760"/>
                </a:lnTo>
                <a:lnTo>
                  <a:pt x="130797" y="198615"/>
                </a:lnTo>
                <a:lnTo>
                  <a:pt x="102044" y="192760"/>
                </a:lnTo>
                <a:lnTo>
                  <a:pt x="78244" y="176682"/>
                </a:lnTo>
                <a:lnTo>
                  <a:pt x="62052" y="152628"/>
                </a:lnTo>
                <a:lnTo>
                  <a:pt x="56057" y="122834"/>
                </a:lnTo>
                <a:lnTo>
                  <a:pt x="62001" y="93141"/>
                </a:lnTo>
                <a:lnTo>
                  <a:pt x="78117" y="69329"/>
                </a:lnTo>
                <a:lnTo>
                  <a:pt x="101892" y="53492"/>
                </a:lnTo>
                <a:lnTo>
                  <a:pt x="130797" y="47739"/>
                </a:lnTo>
                <a:lnTo>
                  <a:pt x="159346" y="53492"/>
                </a:lnTo>
                <a:lnTo>
                  <a:pt x="182664" y="69329"/>
                </a:lnTo>
                <a:lnTo>
                  <a:pt x="198386" y="93141"/>
                </a:lnTo>
                <a:lnTo>
                  <a:pt x="204152" y="122834"/>
                </a:lnTo>
                <a:lnTo>
                  <a:pt x="204152" y="23368"/>
                </a:lnTo>
                <a:lnTo>
                  <a:pt x="181673" y="9321"/>
                </a:lnTo>
                <a:lnTo>
                  <a:pt x="130098" y="0"/>
                </a:lnTo>
                <a:lnTo>
                  <a:pt x="78536" y="9271"/>
                </a:lnTo>
                <a:lnTo>
                  <a:pt x="37287" y="34950"/>
                </a:lnTo>
                <a:lnTo>
                  <a:pt x="9918" y="73863"/>
                </a:lnTo>
                <a:lnTo>
                  <a:pt x="0" y="122834"/>
                </a:lnTo>
                <a:lnTo>
                  <a:pt x="9918" y="171767"/>
                </a:lnTo>
                <a:lnTo>
                  <a:pt x="37287" y="210947"/>
                </a:lnTo>
                <a:lnTo>
                  <a:pt x="78536" y="236943"/>
                </a:lnTo>
                <a:lnTo>
                  <a:pt x="130098" y="246367"/>
                </a:lnTo>
                <a:lnTo>
                  <a:pt x="181673" y="236893"/>
                </a:lnTo>
                <a:lnTo>
                  <a:pt x="222923" y="210820"/>
                </a:lnTo>
                <a:lnTo>
                  <a:pt x="231444" y="198615"/>
                </a:lnTo>
                <a:lnTo>
                  <a:pt x="250304" y="171627"/>
                </a:lnTo>
                <a:lnTo>
                  <a:pt x="260210" y="122834"/>
                </a:lnTo>
                <a:close/>
              </a:path>
              <a:path extrusionOk="0" h="311150" w="493395">
                <a:moveTo>
                  <a:pt x="493064" y="151892"/>
                </a:moveTo>
                <a:lnTo>
                  <a:pt x="486740" y="112687"/>
                </a:lnTo>
                <a:lnTo>
                  <a:pt x="478637" y="98958"/>
                </a:lnTo>
                <a:lnTo>
                  <a:pt x="470471" y="85115"/>
                </a:lnTo>
                <a:lnTo>
                  <a:pt x="468896" y="82435"/>
                </a:lnTo>
                <a:lnTo>
                  <a:pt x="441248" y="62953"/>
                </a:lnTo>
                <a:lnTo>
                  <a:pt x="439089" y="62547"/>
                </a:lnTo>
                <a:lnTo>
                  <a:pt x="439089" y="150164"/>
                </a:lnTo>
                <a:lnTo>
                  <a:pt x="435749" y="171081"/>
                </a:lnTo>
                <a:lnTo>
                  <a:pt x="426326" y="187375"/>
                </a:lnTo>
                <a:lnTo>
                  <a:pt x="411797" y="197954"/>
                </a:lnTo>
                <a:lnTo>
                  <a:pt x="393065" y="201726"/>
                </a:lnTo>
                <a:lnTo>
                  <a:pt x="374294" y="198005"/>
                </a:lnTo>
                <a:lnTo>
                  <a:pt x="359638" y="187502"/>
                </a:lnTo>
                <a:lnTo>
                  <a:pt x="350100" y="171221"/>
                </a:lnTo>
                <a:lnTo>
                  <a:pt x="346697" y="150164"/>
                </a:lnTo>
                <a:lnTo>
                  <a:pt x="350100" y="129476"/>
                </a:lnTo>
                <a:lnTo>
                  <a:pt x="359638" y="113284"/>
                </a:lnTo>
                <a:lnTo>
                  <a:pt x="374294" y="102730"/>
                </a:lnTo>
                <a:lnTo>
                  <a:pt x="393065" y="98958"/>
                </a:lnTo>
                <a:lnTo>
                  <a:pt x="411797" y="102781"/>
                </a:lnTo>
                <a:lnTo>
                  <a:pt x="426326" y="113411"/>
                </a:lnTo>
                <a:lnTo>
                  <a:pt x="435749" y="129616"/>
                </a:lnTo>
                <a:lnTo>
                  <a:pt x="439089" y="150164"/>
                </a:lnTo>
                <a:lnTo>
                  <a:pt x="439089" y="62547"/>
                </a:lnTo>
                <a:lnTo>
                  <a:pt x="405523" y="56045"/>
                </a:lnTo>
                <a:lnTo>
                  <a:pt x="387527" y="57962"/>
                </a:lnTo>
                <a:lnTo>
                  <a:pt x="371576" y="63576"/>
                </a:lnTo>
                <a:lnTo>
                  <a:pt x="357898" y="72694"/>
                </a:lnTo>
                <a:lnTo>
                  <a:pt x="346697" y="85115"/>
                </a:lnTo>
                <a:lnTo>
                  <a:pt x="346697" y="57772"/>
                </a:lnTo>
                <a:lnTo>
                  <a:pt x="293408" y="57772"/>
                </a:lnTo>
                <a:lnTo>
                  <a:pt x="293408" y="311061"/>
                </a:lnTo>
                <a:lnTo>
                  <a:pt x="346697" y="311061"/>
                </a:lnTo>
                <a:lnTo>
                  <a:pt x="346697" y="216941"/>
                </a:lnTo>
                <a:lnTo>
                  <a:pt x="358101" y="229374"/>
                </a:lnTo>
                <a:lnTo>
                  <a:pt x="371970" y="238493"/>
                </a:lnTo>
                <a:lnTo>
                  <a:pt x="388162" y="244106"/>
                </a:lnTo>
                <a:lnTo>
                  <a:pt x="406565" y="246011"/>
                </a:lnTo>
                <a:lnTo>
                  <a:pt x="442125" y="239242"/>
                </a:lnTo>
                <a:lnTo>
                  <a:pt x="469417" y="220103"/>
                </a:lnTo>
                <a:lnTo>
                  <a:pt x="471271" y="216941"/>
                </a:lnTo>
                <a:lnTo>
                  <a:pt x="480225" y="201726"/>
                </a:lnTo>
                <a:lnTo>
                  <a:pt x="486905" y="190398"/>
                </a:lnTo>
                <a:lnTo>
                  <a:pt x="493064" y="151892"/>
                </a:lnTo>
                <a:close/>
              </a:path>
            </a:pathLst>
          </a:custGeom>
          <a:solidFill>
            <a:srgbClr val="2F4C75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pic>
        <p:nvPicPr>
          <p:cNvPr id="18" name="Google Shape;18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266548" y="9261518"/>
            <a:ext cx="156400" cy="190665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Google Shape;19;p2"/>
          <p:cNvSpPr/>
          <p:nvPr/>
        </p:nvSpPr>
        <p:spPr>
          <a:xfrm>
            <a:off x="6086678" y="9554590"/>
            <a:ext cx="55244" cy="239395"/>
          </a:xfrm>
          <a:custGeom>
            <a:rect b="b" l="l" r="r" t="t"/>
            <a:pathLst>
              <a:path extrusionOk="0" h="239395" w="55245">
                <a:moveTo>
                  <a:pt x="54673" y="0"/>
                </a:moveTo>
                <a:lnTo>
                  <a:pt x="0" y="0"/>
                </a:lnTo>
                <a:lnTo>
                  <a:pt x="0" y="239102"/>
                </a:lnTo>
                <a:lnTo>
                  <a:pt x="54673" y="239102"/>
                </a:lnTo>
                <a:lnTo>
                  <a:pt x="54673" y="0"/>
                </a:lnTo>
                <a:close/>
              </a:path>
            </a:pathLst>
          </a:custGeom>
          <a:solidFill>
            <a:srgbClr val="2F4C75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pic>
        <p:nvPicPr>
          <p:cNvPr id="20" name="Google Shape;20;p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173181" y="9605450"/>
            <a:ext cx="185813" cy="188239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Google Shape;21;p2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6385623" y="9605106"/>
            <a:ext cx="156400" cy="190665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Google Shape;22;p2"/>
          <p:cNvSpPr/>
          <p:nvPr/>
        </p:nvSpPr>
        <p:spPr>
          <a:xfrm>
            <a:off x="6567919" y="9527946"/>
            <a:ext cx="742315" cy="266065"/>
          </a:xfrm>
          <a:custGeom>
            <a:rect b="b" l="l" r="r" t="t"/>
            <a:pathLst>
              <a:path extrusionOk="0" h="266065" w="742315">
                <a:moveTo>
                  <a:pt x="121488" y="79781"/>
                </a:moveTo>
                <a:lnTo>
                  <a:pt x="87223" y="79781"/>
                </a:lnTo>
                <a:lnTo>
                  <a:pt x="87223" y="26441"/>
                </a:lnTo>
                <a:lnTo>
                  <a:pt x="34277" y="26441"/>
                </a:lnTo>
                <a:lnTo>
                  <a:pt x="34277" y="79781"/>
                </a:lnTo>
                <a:lnTo>
                  <a:pt x="0" y="79781"/>
                </a:lnTo>
                <a:lnTo>
                  <a:pt x="0" y="116611"/>
                </a:lnTo>
                <a:lnTo>
                  <a:pt x="34277" y="116611"/>
                </a:lnTo>
                <a:lnTo>
                  <a:pt x="34277" y="265201"/>
                </a:lnTo>
                <a:lnTo>
                  <a:pt x="87223" y="265201"/>
                </a:lnTo>
                <a:lnTo>
                  <a:pt x="87223" y="116611"/>
                </a:lnTo>
                <a:lnTo>
                  <a:pt x="121488" y="116611"/>
                </a:lnTo>
                <a:lnTo>
                  <a:pt x="121488" y="79781"/>
                </a:lnTo>
                <a:close/>
              </a:path>
              <a:path extrusionOk="0" h="266065" w="742315">
                <a:moveTo>
                  <a:pt x="209727" y="26644"/>
                </a:moveTo>
                <a:lnTo>
                  <a:pt x="207810" y="15913"/>
                </a:lnTo>
                <a:lnTo>
                  <a:pt x="202463" y="7493"/>
                </a:lnTo>
                <a:lnTo>
                  <a:pt x="194246" y="1981"/>
                </a:lnTo>
                <a:lnTo>
                  <a:pt x="183781" y="0"/>
                </a:lnTo>
                <a:lnTo>
                  <a:pt x="173304" y="1981"/>
                </a:lnTo>
                <a:lnTo>
                  <a:pt x="165087" y="7493"/>
                </a:lnTo>
                <a:lnTo>
                  <a:pt x="159740" y="15913"/>
                </a:lnTo>
                <a:lnTo>
                  <a:pt x="157822" y="26644"/>
                </a:lnTo>
                <a:lnTo>
                  <a:pt x="159740" y="37236"/>
                </a:lnTo>
                <a:lnTo>
                  <a:pt x="165087" y="45681"/>
                </a:lnTo>
                <a:lnTo>
                  <a:pt x="173304" y="51269"/>
                </a:lnTo>
                <a:lnTo>
                  <a:pt x="183781" y="53289"/>
                </a:lnTo>
                <a:lnTo>
                  <a:pt x="194246" y="51269"/>
                </a:lnTo>
                <a:lnTo>
                  <a:pt x="202463" y="45681"/>
                </a:lnTo>
                <a:lnTo>
                  <a:pt x="207810" y="37236"/>
                </a:lnTo>
                <a:lnTo>
                  <a:pt x="209727" y="26644"/>
                </a:lnTo>
                <a:close/>
              </a:path>
              <a:path extrusionOk="0" h="266065" w="742315">
                <a:moveTo>
                  <a:pt x="210413" y="79590"/>
                </a:moveTo>
                <a:lnTo>
                  <a:pt x="157124" y="79590"/>
                </a:lnTo>
                <a:lnTo>
                  <a:pt x="157124" y="265747"/>
                </a:lnTo>
                <a:lnTo>
                  <a:pt x="210413" y="265747"/>
                </a:lnTo>
                <a:lnTo>
                  <a:pt x="210413" y="79590"/>
                </a:lnTo>
                <a:close/>
              </a:path>
              <a:path extrusionOk="0" h="266065" w="742315">
                <a:moveTo>
                  <a:pt x="368693" y="79781"/>
                </a:moveTo>
                <a:lnTo>
                  <a:pt x="334429" y="79781"/>
                </a:lnTo>
                <a:lnTo>
                  <a:pt x="334429" y="26441"/>
                </a:lnTo>
                <a:lnTo>
                  <a:pt x="281482" y="26441"/>
                </a:lnTo>
                <a:lnTo>
                  <a:pt x="281482" y="79781"/>
                </a:lnTo>
                <a:lnTo>
                  <a:pt x="247205" y="79781"/>
                </a:lnTo>
                <a:lnTo>
                  <a:pt x="247205" y="116611"/>
                </a:lnTo>
                <a:lnTo>
                  <a:pt x="281482" y="116611"/>
                </a:lnTo>
                <a:lnTo>
                  <a:pt x="281482" y="265201"/>
                </a:lnTo>
                <a:lnTo>
                  <a:pt x="334429" y="265201"/>
                </a:lnTo>
                <a:lnTo>
                  <a:pt x="334429" y="116611"/>
                </a:lnTo>
                <a:lnTo>
                  <a:pt x="368693" y="116611"/>
                </a:lnTo>
                <a:lnTo>
                  <a:pt x="368693" y="79781"/>
                </a:lnTo>
                <a:close/>
              </a:path>
              <a:path extrusionOk="0" h="266065" w="742315">
                <a:moveTo>
                  <a:pt x="742315" y="79781"/>
                </a:moveTo>
                <a:lnTo>
                  <a:pt x="708050" y="79781"/>
                </a:lnTo>
                <a:lnTo>
                  <a:pt x="708050" y="26441"/>
                </a:lnTo>
                <a:lnTo>
                  <a:pt x="655104" y="26441"/>
                </a:lnTo>
                <a:lnTo>
                  <a:pt x="655104" y="79781"/>
                </a:lnTo>
                <a:lnTo>
                  <a:pt x="620826" y="79781"/>
                </a:lnTo>
                <a:lnTo>
                  <a:pt x="620826" y="116611"/>
                </a:lnTo>
                <a:lnTo>
                  <a:pt x="655104" y="116611"/>
                </a:lnTo>
                <a:lnTo>
                  <a:pt x="655104" y="265201"/>
                </a:lnTo>
                <a:lnTo>
                  <a:pt x="708050" y="265201"/>
                </a:lnTo>
                <a:lnTo>
                  <a:pt x="708050" y="116611"/>
                </a:lnTo>
                <a:lnTo>
                  <a:pt x="742315" y="116611"/>
                </a:lnTo>
                <a:lnTo>
                  <a:pt x="742315" y="79781"/>
                </a:lnTo>
                <a:close/>
              </a:path>
            </a:pathLst>
          </a:custGeom>
          <a:solidFill>
            <a:srgbClr val="2F4C75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pic>
        <p:nvPicPr>
          <p:cNvPr id="23" name="Google Shape;23;p2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6971401" y="9607530"/>
            <a:ext cx="182359" cy="188239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Google Shape;24;p2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7324559" y="9605796"/>
            <a:ext cx="187210" cy="189966"/>
          </a:xfrm>
          <a:prstGeom prst="rect">
            <a:avLst/>
          </a:prstGeom>
          <a:noFill/>
          <a:ln>
            <a:noFill/>
          </a:ln>
        </p:spPr>
      </p:pic>
      <p:sp>
        <p:nvSpPr>
          <p:cNvPr id="25" name="Google Shape;25;p2"/>
          <p:cNvSpPr txBox="1"/>
          <p:nvPr>
            <p:ph type="title"/>
          </p:nvPr>
        </p:nvSpPr>
        <p:spPr>
          <a:xfrm>
            <a:off x="444500" y="314959"/>
            <a:ext cx="6883400" cy="1407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400" u="none" cap="none" strike="noStrike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6" name="Google Shape;26;p2"/>
          <p:cNvSpPr txBox="1"/>
          <p:nvPr>
            <p:ph idx="1" type="body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7" name="Google Shape;27;p2"/>
          <p:cNvSpPr txBox="1"/>
          <p:nvPr>
            <p:ph idx="11" type="ftr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8" name="Google Shape;28;p2"/>
          <p:cNvSpPr txBox="1"/>
          <p:nvPr>
            <p:ph idx="10" type="dt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9" name="Google Shape;29;p2"/>
          <p:cNvSpPr txBox="1"/>
          <p:nvPr>
            <p:ph idx="12" type="sldNum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1pPr>
            <a:lvl2pPr indent="0" lvl="1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2pPr>
            <a:lvl3pPr indent="0" lvl="2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3pPr>
            <a:lvl4pPr indent="0" lvl="3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4pPr>
            <a:lvl5pPr indent="0" lvl="4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5pPr>
            <a:lvl6pPr indent="0" lvl="5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6pPr>
            <a:lvl7pPr indent="0" lvl="6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7pPr>
            <a:lvl8pPr indent="0" lvl="7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8pPr>
            <a:lvl9pPr indent="0" lvl="8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9"/>
    <p:sldLayoutId id="2147483650" r:id="rId10"/>
    <p:sldLayoutId id="2147483651" r:id="rId11"/>
    <p:sldLayoutId id="2147483652" r:id="rId12"/>
    <p:sldLayoutId id="2147483653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"/>
          <p:cNvSpPr txBox="1"/>
          <p:nvPr/>
        </p:nvSpPr>
        <p:spPr>
          <a:xfrm>
            <a:off x="444500" y="3361579"/>
            <a:ext cx="3406200" cy="5379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2850">
            <a:spAutoFit/>
          </a:bodyPr>
          <a:lstStyle/>
          <a:p>
            <a:pPr indent="-228600" lvl="0" marL="241300" marR="393700" rtl="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Barlow"/>
              <a:buChar char="•"/>
            </a:pPr>
            <a:r>
              <a:rPr lang="en-US" sz="1200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rPr>
              <a:t>Does your team have the right skill set and capabilities to achieve high-performance levels within DevOps?</a:t>
            </a:r>
            <a:endParaRPr sz="1200">
              <a:latin typeface="Barlow"/>
              <a:ea typeface="Barlow"/>
              <a:cs typeface="Barlow"/>
              <a:sym typeface="Barlow"/>
            </a:endParaRPr>
          </a:p>
          <a:p>
            <a:pPr indent="0" lvl="0" marL="0" rtl="0" algn="l">
              <a:lnSpc>
                <a:spcPct val="100000"/>
              </a:lnSpc>
              <a:spcBef>
                <a:spcPts val="20"/>
              </a:spcBef>
              <a:spcAft>
                <a:spcPts val="0"/>
              </a:spcAft>
              <a:buClr>
                <a:srgbClr val="FFFFFF"/>
              </a:buClr>
              <a:buSzPts val="1150"/>
              <a:buFont typeface="Barlow"/>
              <a:buNone/>
            </a:pPr>
            <a:r>
              <a:t/>
            </a:r>
            <a:endParaRPr sz="1150">
              <a:latin typeface="Barlow"/>
              <a:ea typeface="Barlow"/>
              <a:cs typeface="Barlow"/>
              <a:sym typeface="Barlow"/>
            </a:endParaRPr>
          </a:p>
          <a:p>
            <a:pPr indent="-228600" lvl="0" marL="241300" marR="5080" rtl="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Barlow"/>
              <a:buChar char="•"/>
            </a:pPr>
            <a:r>
              <a:rPr lang="en-US" sz="1200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rPr>
              <a:t>Looking at LinkedIn I noticed that your company has a number of employees within DevOps roles</a:t>
            </a:r>
            <a:endParaRPr sz="1200">
              <a:latin typeface="Barlow"/>
              <a:ea typeface="Barlow"/>
              <a:cs typeface="Barlow"/>
              <a:sym typeface="Barlow"/>
            </a:endParaRPr>
          </a:p>
          <a:p>
            <a:pPr indent="0" lvl="0" marL="0" rtl="0" algn="l">
              <a:lnSpc>
                <a:spcPct val="100000"/>
              </a:lnSpc>
              <a:spcBef>
                <a:spcPts val="20"/>
              </a:spcBef>
              <a:spcAft>
                <a:spcPts val="0"/>
              </a:spcAft>
              <a:buClr>
                <a:srgbClr val="FFFFFF"/>
              </a:buClr>
              <a:buSzPts val="1150"/>
              <a:buFont typeface="Barlow"/>
              <a:buNone/>
            </a:pPr>
            <a:r>
              <a:t/>
            </a:r>
            <a:endParaRPr sz="1150">
              <a:latin typeface="Barlow"/>
              <a:ea typeface="Barlow"/>
              <a:cs typeface="Barlow"/>
              <a:sym typeface="Barlow"/>
            </a:endParaRPr>
          </a:p>
          <a:p>
            <a:pPr indent="-228600" lvl="0" marL="241300" marR="132715" rtl="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Barlow"/>
              <a:buChar char="•"/>
            </a:pPr>
            <a:r>
              <a:rPr lang="en-US" sz="1200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rPr>
              <a:t>Are you currently considering any future development involving DevOps Institute Certifications?</a:t>
            </a:r>
            <a:endParaRPr sz="1200">
              <a:latin typeface="Barlow"/>
              <a:ea typeface="Barlow"/>
              <a:cs typeface="Barlow"/>
              <a:sym typeface="Barlow"/>
            </a:endParaRPr>
          </a:p>
          <a:p>
            <a:pPr indent="0" lvl="0" marL="0" rtl="0" algn="l">
              <a:lnSpc>
                <a:spcPct val="100000"/>
              </a:lnSpc>
              <a:spcBef>
                <a:spcPts val="20"/>
              </a:spcBef>
              <a:spcAft>
                <a:spcPts val="0"/>
              </a:spcAft>
              <a:buClr>
                <a:srgbClr val="FFFFFF"/>
              </a:buClr>
              <a:buSzPts val="1150"/>
              <a:buFont typeface="Barlow"/>
              <a:buNone/>
            </a:pPr>
            <a:r>
              <a:t/>
            </a:r>
            <a:endParaRPr sz="1150">
              <a:latin typeface="Barlow"/>
              <a:ea typeface="Barlow"/>
              <a:cs typeface="Barlow"/>
              <a:sym typeface="Barlow"/>
            </a:endParaRPr>
          </a:p>
          <a:p>
            <a:pPr indent="-228600" lvl="0" marL="241300" marR="74930" rtl="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Barlow"/>
              <a:buChar char="•"/>
            </a:pPr>
            <a:r>
              <a:rPr lang="en-US" sz="1200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rPr>
              <a:t>Are</a:t>
            </a:r>
            <a:r>
              <a:rPr lang="en-US" sz="1200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rPr>
              <a:t> there any conflicts in your organization between the need for innovation and stability?</a:t>
            </a:r>
            <a:endParaRPr sz="1200">
              <a:latin typeface="Barlow"/>
              <a:ea typeface="Barlow"/>
              <a:cs typeface="Barlow"/>
              <a:sym typeface="Barlow"/>
            </a:endParaRPr>
          </a:p>
          <a:p>
            <a:pPr indent="0" lvl="0" marL="0" rtl="0" algn="l">
              <a:lnSpc>
                <a:spcPct val="100000"/>
              </a:lnSpc>
              <a:spcBef>
                <a:spcPts val="20"/>
              </a:spcBef>
              <a:spcAft>
                <a:spcPts val="0"/>
              </a:spcAft>
              <a:buClr>
                <a:srgbClr val="FFFFFF"/>
              </a:buClr>
              <a:buSzPts val="1150"/>
              <a:buFont typeface="Barlow"/>
              <a:buNone/>
            </a:pPr>
            <a:r>
              <a:t/>
            </a:r>
            <a:endParaRPr sz="1150">
              <a:latin typeface="Barlow"/>
              <a:ea typeface="Barlow"/>
              <a:cs typeface="Barlow"/>
              <a:sym typeface="Barlow"/>
            </a:endParaRPr>
          </a:p>
          <a:p>
            <a:pPr indent="-228600" lvl="0" marL="241300" marR="634365" rtl="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Barlow"/>
              <a:buChar char="•"/>
            </a:pPr>
            <a:r>
              <a:rPr lang="en-US" sz="1200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rPr>
              <a:t>Have you assessed your organization’s capabilities with respect to digital transformation?</a:t>
            </a:r>
            <a:endParaRPr sz="1200">
              <a:latin typeface="Barlow"/>
              <a:ea typeface="Barlow"/>
              <a:cs typeface="Barlow"/>
              <a:sym typeface="Barlow"/>
            </a:endParaRPr>
          </a:p>
          <a:p>
            <a:pPr indent="0" lvl="0" marL="0" rtl="0" algn="l">
              <a:lnSpc>
                <a:spcPct val="100000"/>
              </a:lnSpc>
              <a:spcBef>
                <a:spcPts val="20"/>
              </a:spcBef>
              <a:spcAft>
                <a:spcPts val="0"/>
              </a:spcAft>
              <a:buClr>
                <a:srgbClr val="FFFFFF"/>
              </a:buClr>
              <a:buSzPts val="1150"/>
              <a:buFont typeface="Barlow"/>
              <a:buNone/>
            </a:pPr>
            <a:r>
              <a:t/>
            </a:r>
            <a:endParaRPr sz="1150">
              <a:latin typeface="Barlow"/>
              <a:ea typeface="Barlow"/>
              <a:cs typeface="Barlow"/>
              <a:sym typeface="Barlow"/>
            </a:endParaRPr>
          </a:p>
          <a:p>
            <a:pPr indent="-228600" lvl="0" marL="241300" marR="548005" rtl="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Barlow"/>
              <a:buChar char="•"/>
            </a:pPr>
            <a:r>
              <a:rPr lang="en-US" sz="1200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rPr>
              <a:t>Are your IT deliverables mapped to your customer journey/value?</a:t>
            </a:r>
            <a:endParaRPr sz="1200">
              <a:latin typeface="Barlow"/>
              <a:ea typeface="Barlow"/>
              <a:cs typeface="Barlow"/>
              <a:sym typeface="Barlow"/>
            </a:endParaRPr>
          </a:p>
          <a:p>
            <a:pPr indent="0" lvl="0" marL="0" rtl="0" algn="l">
              <a:lnSpc>
                <a:spcPct val="100000"/>
              </a:lnSpc>
              <a:spcBef>
                <a:spcPts val="20"/>
              </a:spcBef>
              <a:spcAft>
                <a:spcPts val="0"/>
              </a:spcAft>
              <a:buClr>
                <a:srgbClr val="FFFFFF"/>
              </a:buClr>
              <a:buSzPts val="1150"/>
              <a:buFont typeface="Barlow"/>
              <a:buNone/>
            </a:pPr>
            <a:r>
              <a:t/>
            </a:r>
            <a:endParaRPr sz="1150">
              <a:latin typeface="Barlow"/>
              <a:ea typeface="Barlow"/>
              <a:cs typeface="Barlow"/>
              <a:sym typeface="Barlow"/>
            </a:endParaRPr>
          </a:p>
          <a:p>
            <a:pPr indent="-228600" lvl="0" marL="241300" marR="53339" rtl="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Barlow"/>
              <a:buChar char="•"/>
            </a:pPr>
            <a:r>
              <a:rPr lang="en-US" sz="1200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rPr>
              <a:t>As the organization needs to have DevOps certified colleagues in the correct roles we are able to offer you fully accredited training by DevOps Institute which meets the very highest standards.</a:t>
            </a:r>
            <a:endParaRPr sz="1200"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63" name="Google Shape;63;p1"/>
          <p:cNvSpPr txBox="1"/>
          <p:nvPr/>
        </p:nvSpPr>
        <p:spPr>
          <a:xfrm>
            <a:off x="3913875" y="3362026"/>
            <a:ext cx="3376800" cy="4589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2850">
            <a:spAutoFit/>
          </a:bodyPr>
          <a:lstStyle/>
          <a:p>
            <a:pPr indent="-228600" lvl="0" marL="241300" marR="554990" rtl="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Barlow"/>
              <a:buChar char="•"/>
            </a:pPr>
            <a:r>
              <a:rPr lang="en-US" sz="1200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rPr>
              <a:t>In what ways are you focussing on competencies and skills per employee?</a:t>
            </a:r>
            <a:endParaRPr sz="1200">
              <a:latin typeface="Barlow"/>
              <a:ea typeface="Barlow"/>
              <a:cs typeface="Barlow"/>
              <a:sym typeface="Barlow"/>
            </a:endParaRPr>
          </a:p>
          <a:p>
            <a:pPr indent="0" lvl="0" marL="0" rtl="0" algn="l">
              <a:lnSpc>
                <a:spcPct val="100000"/>
              </a:lnSpc>
              <a:spcBef>
                <a:spcPts val="20"/>
              </a:spcBef>
              <a:spcAft>
                <a:spcPts val="0"/>
              </a:spcAft>
              <a:buClr>
                <a:srgbClr val="FFFFFF"/>
              </a:buClr>
              <a:buSzPts val="1150"/>
              <a:buFont typeface="Barlow"/>
              <a:buNone/>
            </a:pPr>
            <a:r>
              <a:t/>
            </a:r>
            <a:endParaRPr sz="1150">
              <a:latin typeface="Barlow"/>
              <a:ea typeface="Barlow"/>
              <a:cs typeface="Barlow"/>
              <a:sym typeface="Barlow"/>
            </a:endParaRPr>
          </a:p>
          <a:p>
            <a:pPr indent="-228600" lvl="0" marL="241300" marR="79375" rtl="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Barlow"/>
              <a:buChar char="•"/>
            </a:pPr>
            <a:r>
              <a:rPr lang="en-US" sz="1200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rPr>
              <a:t>Did you know that </a:t>
            </a:r>
            <a:r>
              <a:rPr lang="en-US" sz="1200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rPr>
              <a:t>DevOps Institute Certifications add greater value to any organisation and validate skills and knowledge in supporting the organizational digital transformation?</a:t>
            </a:r>
            <a:endParaRPr sz="1200">
              <a:latin typeface="Barlow"/>
              <a:ea typeface="Barlow"/>
              <a:cs typeface="Barlow"/>
              <a:sym typeface="Barlow"/>
            </a:endParaRPr>
          </a:p>
          <a:p>
            <a:pPr indent="0" lvl="0" marL="0" rtl="0" algn="l">
              <a:lnSpc>
                <a:spcPct val="100000"/>
              </a:lnSpc>
              <a:spcBef>
                <a:spcPts val="20"/>
              </a:spcBef>
              <a:spcAft>
                <a:spcPts val="0"/>
              </a:spcAft>
              <a:buClr>
                <a:srgbClr val="FFFFFF"/>
              </a:buClr>
              <a:buSzPts val="1150"/>
              <a:buFont typeface="Barlow"/>
              <a:buNone/>
            </a:pPr>
            <a:r>
              <a:t/>
            </a:r>
            <a:endParaRPr sz="1150">
              <a:latin typeface="Barlow"/>
              <a:ea typeface="Barlow"/>
              <a:cs typeface="Barlow"/>
              <a:sym typeface="Barlow"/>
            </a:endParaRPr>
          </a:p>
          <a:p>
            <a:pPr indent="-228600" lvl="0" marL="241300" marR="260984" rtl="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Barlow"/>
              <a:buChar char="•"/>
            </a:pPr>
            <a:r>
              <a:rPr lang="en-US" sz="1200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rPr>
              <a:t>Are you looking at active ways in aligning DevOps to drive visible business outcomes?</a:t>
            </a:r>
            <a:endParaRPr sz="1200">
              <a:latin typeface="Barlow"/>
              <a:ea typeface="Barlow"/>
              <a:cs typeface="Barlow"/>
              <a:sym typeface="Barlow"/>
            </a:endParaRPr>
          </a:p>
          <a:p>
            <a:pPr indent="0" lvl="0" marL="0" rtl="0" algn="l">
              <a:lnSpc>
                <a:spcPct val="100000"/>
              </a:lnSpc>
              <a:spcBef>
                <a:spcPts val="20"/>
              </a:spcBef>
              <a:spcAft>
                <a:spcPts val="0"/>
              </a:spcAft>
              <a:buClr>
                <a:srgbClr val="FFFFFF"/>
              </a:buClr>
              <a:buSzPts val="1150"/>
              <a:buFont typeface="Barlow"/>
              <a:buNone/>
            </a:pPr>
            <a:r>
              <a:t/>
            </a:r>
            <a:endParaRPr sz="1150">
              <a:latin typeface="Barlow"/>
              <a:ea typeface="Barlow"/>
              <a:cs typeface="Barlow"/>
              <a:sym typeface="Barlow"/>
            </a:endParaRPr>
          </a:p>
          <a:p>
            <a:pPr indent="-228600" lvl="0" marL="241300" marR="288290" rtl="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Barlow"/>
              <a:buChar char="•"/>
            </a:pPr>
            <a:r>
              <a:rPr lang="en-US" sz="1200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rPr>
              <a:t>What comes next?  Move to a call for action a period after.  Send customer training solution details, arrange next meeting date etc).</a:t>
            </a:r>
            <a:endParaRPr sz="1200">
              <a:latin typeface="Barlow"/>
              <a:ea typeface="Barlow"/>
              <a:cs typeface="Barlow"/>
              <a:sym typeface="Barlow"/>
            </a:endParaRPr>
          </a:p>
          <a:p>
            <a:pPr indent="0" lvl="0" marL="0" rtl="0" algn="l">
              <a:lnSpc>
                <a:spcPct val="100000"/>
              </a:lnSpc>
              <a:spcBef>
                <a:spcPts val="20"/>
              </a:spcBef>
              <a:spcAft>
                <a:spcPts val="0"/>
              </a:spcAft>
              <a:buClr>
                <a:srgbClr val="FFFFFF"/>
              </a:buClr>
              <a:buSzPts val="1150"/>
              <a:buFont typeface="Barlow"/>
              <a:buNone/>
            </a:pPr>
            <a:r>
              <a:t/>
            </a:r>
            <a:endParaRPr sz="1150">
              <a:latin typeface="Barlow"/>
              <a:ea typeface="Barlow"/>
              <a:cs typeface="Barlow"/>
              <a:sym typeface="Barlow"/>
            </a:endParaRPr>
          </a:p>
          <a:p>
            <a:pPr indent="-228600" lvl="0" marL="241300" marR="5080" rtl="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Barlow"/>
              <a:buChar char="•"/>
            </a:pPr>
            <a:r>
              <a:rPr lang="en-US" sz="1200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rPr>
              <a:t>Why DevOps Institute Certifications?  DevOps Institute  offers an ever adapting and growing portfolio of the most sought-after certifications within the DevOps space.</a:t>
            </a:r>
            <a:endParaRPr sz="1200">
              <a:solidFill>
                <a:srgbClr val="FFFFFF"/>
              </a:solidFill>
              <a:latin typeface="Barlow"/>
              <a:ea typeface="Barlow"/>
              <a:cs typeface="Barlow"/>
              <a:sym typeface="Barlow"/>
            </a:endParaRPr>
          </a:p>
          <a:p>
            <a:pPr indent="0" lvl="0" marL="457200" marR="5080" rtl="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FFFFFF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64" name="Google Shape;64;p1"/>
          <p:cNvSpPr txBox="1"/>
          <p:nvPr>
            <p:ph type="title"/>
          </p:nvPr>
        </p:nvSpPr>
        <p:spPr>
          <a:xfrm>
            <a:off x="241000" y="314945"/>
            <a:ext cx="5020800" cy="1670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99050">
            <a:spAutoFit/>
          </a:bodyPr>
          <a:lstStyle/>
          <a:p>
            <a:pPr indent="0" lvl="0" marL="12700" marR="508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>
                <a:latin typeface="Barlow"/>
                <a:ea typeface="Barlow"/>
                <a:cs typeface="Barlow"/>
                <a:sym typeface="Barlow"/>
              </a:rPr>
              <a:t>DevOps Institute </a:t>
            </a:r>
            <a:endParaRPr b="1">
              <a:latin typeface="Barlow"/>
              <a:ea typeface="Barlow"/>
              <a:cs typeface="Barlow"/>
              <a:sym typeface="Barlow"/>
            </a:endParaRPr>
          </a:p>
          <a:p>
            <a:pPr indent="0" lvl="0" marL="12700" marR="508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</a:t>
            </a:r>
            <a:r>
              <a:rPr lang="en-US"/>
              <a:t>ales Cheat Sheet</a:t>
            </a:r>
            <a:r>
              <a:rPr lang="en-US"/>
              <a:t> Conversation Starters</a:t>
            </a:r>
            <a:endParaRPr/>
          </a:p>
        </p:txBody>
      </p:sp>
      <p:sp>
        <p:nvSpPr>
          <p:cNvPr id="65" name="Google Shape;65;p1"/>
          <p:cNvSpPr txBox="1"/>
          <p:nvPr/>
        </p:nvSpPr>
        <p:spPr>
          <a:xfrm>
            <a:off x="435499" y="9322099"/>
            <a:ext cx="680085" cy="5130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43175">
            <a:spAutoFit/>
          </a:bodyPr>
          <a:lstStyle/>
          <a:p>
            <a:pPr indent="0" lvl="0" marL="12700" marR="508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rgbClr val="2F4C75"/>
                </a:solidFill>
                <a:latin typeface="Barlow"/>
                <a:ea typeface="Barlow"/>
                <a:cs typeface="Barlow"/>
                <a:sym typeface="Barlow"/>
              </a:rPr>
              <a:t>INSERT PARTNER DETAILS</a:t>
            </a:r>
            <a:endParaRPr sz="1200">
              <a:latin typeface="Barlow"/>
              <a:ea typeface="Barlow"/>
              <a:cs typeface="Barlow"/>
              <a:sym typeface="Barlow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2022-03-28T16:59:53Z</dcterms:created>
  <dc:creator>Joanne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2022-03-28T00:00:00Z</vt:filetime>
  </property>
  <property fmtid="{D5CDD505-2E9C-101B-9397-08002B2CF9AE}" pid="3" name="Creator">
    <vt:lpwstr>Adobe InDesign 17.2 (Macintosh)</vt:lpwstr>
  </property>
  <property fmtid="{D5CDD505-2E9C-101B-9397-08002B2CF9AE}" pid="4" name="LastSaved">
    <vt:filetime>2022-03-28T00:00:00Z</vt:filetime>
  </property>
</Properties>
</file>