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Lst>
  <p:sldSz cy="10058400" cx="7772400"/>
  <p:notesSz cx="7772400" cy="10058400"/>
  <p:embeddedFontLst>
    <p:embeddedFont>
      <p:font typeface="Lato"/>
      <p:regular r:id="rId8"/>
      <p:bold r:id="rId9"/>
      <p:italic r:id="rId10"/>
      <p:boldItalic r:id="rId11"/>
    </p:embeddedFont>
    <p:embeddedFont>
      <p:font typeface="Gill Sans"/>
      <p:regular r:id="rId12"/>
      <p:bold r:id="rId13"/>
    </p:embeddedFont>
    <p:embeddedFont>
      <p:font typeface="Open Sans"/>
      <p:regular r:id="rId14"/>
      <p:bold r:id="rId15"/>
      <p:italic r:id="rId16"/>
      <p:boldItalic r:id="rId17"/>
    </p:embeddedFont>
    <p:embeddedFont>
      <p:font typeface="Century Gothic"/>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152">
          <p15:clr>
            <a:srgbClr val="A4A3A4"/>
          </p15:clr>
        </p15:guide>
        <p15:guide id="2" pos="240">
          <p15:clr>
            <a:srgbClr val="A4A3A4"/>
          </p15:clr>
        </p15:guide>
        <p15:guide id="3" pos="3600">
          <p15:clr>
            <a:srgbClr val="A4A3A4"/>
          </p15:clr>
        </p15:guide>
        <p15:guide id="4" orient="horz" pos="3168">
          <p15:clr>
            <a:srgbClr val="A4A3A4"/>
          </p15:clr>
        </p15:guide>
        <p15:guide id="5" orient="horz" pos="2304">
          <p15:clr>
            <a:srgbClr val="A4A3A4"/>
          </p15:clr>
        </p15:guide>
      </p15:sldGuideLst>
    </p:ext>
    <p:ext uri="http://customooxmlschemas.google.com/">
      <go:slidesCustomData xmlns:go="http://customooxmlschemas.google.com/" r:id="rId22" roundtripDataSignature="AMtx7mgVhjTKYy0j5a2rCib+UIT9NlxKJ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152" orient="horz"/>
        <p:guide pos="240"/>
        <p:guide pos="3600"/>
        <p:guide pos="3168" orient="horz"/>
        <p:guide pos="2304"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CenturyGothic-italic.fntdata"/><Relationship Id="rId11" Type="http://schemas.openxmlformats.org/officeDocument/2006/relationships/font" Target="fonts/Lato-boldItalic.fntdata"/><Relationship Id="rId22" Type="http://customschemas.google.com/relationships/presentationmetadata" Target="metadata"/><Relationship Id="rId10" Type="http://schemas.openxmlformats.org/officeDocument/2006/relationships/font" Target="fonts/Lato-italic.fntdata"/><Relationship Id="rId21" Type="http://schemas.openxmlformats.org/officeDocument/2006/relationships/font" Target="fonts/CenturyGothic-boldItalic.fntdata"/><Relationship Id="rId13" Type="http://schemas.openxmlformats.org/officeDocument/2006/relationships/font" Target="fonts/GillSans-bold.fntdata"/><Relationship Id="rId12" Type="http://schemas.openxmlformats.org/officeDocument/2006/relationships/font" Target="fonts/GillSans-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Lato-bold.fntdata"/><Relationship Id="rId15" Type="http://schemas.openxmlformats.org/officeDocument/2006/relationships/font" Target="fonts/OpenSans-bold.fntdata"/><Relationship Id="rId14" Type="http://schemas.openxmlformats.org/officeDocument/2006/relationships/font" Target="fonts/OpenSans-regular.fntdata"/><Relationship Id="rId17" Type="http://schemas.openxmlformats.org/officeDocument/2006/relationships/font" Target="fonts/OpenSans-boldItalic.fntdata"/><Relationship Id="rId16" Type="http://schemas.openxmlformats.org/officeDocument/2006/relationships/font" Target="fonts/OpenSans-italic.fntdata"/><Relationship Id="rId5" Type="http://schemas.openxmlformats.org/officeDocument/2006/relationships/notesMaster" Target="notesMasters/notesMaster1.xml"/><Relationship Id="rId19" Type="http://schemas.openxmlformats.org/officeDocument/2006/relationships/font" Target="fonts/CenturyGothic-bold.fntdata"/><Relationship Id="rId6" Type="http://schemas.openxmlformats.org/officeDocument/2006/relationships/slide" Target="slides/slide1.xml"/><Relationship Id="rId18" Type="http://schemas.openxmlformats.org/officeDocument/2006/relationships/font" Target="fonts/CenturyGothic-regular.fntdata"/><Relationship Id="rId7" Type="http://schemas.openxmlformats.org/officeDocument/2006/relationships/slide" Target="slides/slide2.xml"/><Relationship Id="rId8" Type="http://schemas.openxmlformats.org/officeDocument/2006/relationships/font" Target="fonts/Lato-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368675" cy="5048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402138" y="0"/>
            <a:ext cx="3368675" cy="504825"/>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574925" y="1257300"/>
            <a:ext cx="2622550" cy="3394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77875" y="4840288"/>
            <a:ext cx="6216650" cy="396081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553575"/>
            <a:ext cx="3368675" cy="50482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402138" y="9553575"/>
            <a:ext cx="3368675" cy="50482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p1:notes"/>
          <p:cNvSpPr txBox="1"/>
          <p:nvPr>
            <p:ph idx="1" type="body"/>
          </p:nvPr>
        </p:nvSpPr>
        <p:spPr>
          <a:xfrm>
            <a:off x="777875" y="4840288"/>
            <a:ext cx="6216650" cy="3960812"/>
          </a:xfrm>
          <a:prstGeom prst="rect">
            <a:avLst/>
          </a:prstGeom>
          <a:noFill/>
          <a:ln>
            <a:noFill/>
          </a:ln>
        </p:spPr>
        <p:txBody>
          <a:bodyPr anchorCtr="0" anchor="t" bIns="45700" lIns="91425" spcFirstLastPara="1" rIns="91425" wrap="square" tIns="45700">
            <a:noAutofit/>
          </a:bodyPr>
          <a:lstStyle/>
          <a:p>
            <a:pPr indent="0" lvl="0" marL="12700" rtl="0" algn="ctr">
              <a:lnSpc>
                <a:spcPct val="100000"/>
              </a:lnSpc>
              <a:spcBef>
                <a:spcPts val="0"/>
              </a:spcBef>
              <a:spcAft>
                <a:spcPts val="0"/>
              </a:spcAft>
              <a:buClr>
                <a:schemeClr val="dk1"/>
              </a:buClr>
              <a:buSzPts val="1800"/>
              <a:buFont typeface="Arial"/>
              <a:buNone/>
            </a:pPr>
            <a:r>
              <a:rPr b="1" lang="en-US" sz="1800">
                <a:solidFill>
                  <a:srgbClr val="2D5278"/>
                </a:solidFill>
                <a:latin typeface="Open Sans"/>
                <a:ea typeface="Open Sans"/>
                <a:cs typeface="Open Sans"/>
                <a:sym typeface="Open Sans"/>
              </a:rPr>
              <a:t>Trends in the Market</a:t>
            </a:r>
            <a:endParaRPr sz="1800">
              <a:latin typeface="Open Sans"/>
              <a:ea typeface="Open Sans"/>
              <a:cs typeface="Open Sans"/>
              <a:sym typeface="Open Sans"/>
            </a:endParaRPr>
          </a:p>
          <a:p>
            <a:pPr indent="0" lvl="0" marL="12700" marR="617855" rtl="0" algn="l">
              <a:lnSpc>
                <a:spcPct val="100000"/>
              </a:lnSpc>
              <a:spcBef>
                <a:spcPts val="0"/>
              </a:spcBef>
              <a:spcAft>
                <a:spcPts val="0"/>
              </a:spcAft>
              <a:buClr>
                <a:schemeClr val="dk1"/>
              </a:buClr>
              <a:buSzPts val="1000"/>
              <a:buFont typeface="Arial"/>
              <a:buNone/>
            </a:pPr>
            <a:r>
              <a:rPr lang="en-US" sz="1000">
                <a:solidFill>
                  <a:srgbClr val="2D5278"/>
                </a:solidFill>
                <a:latin typeface="Century Gothic"/>
                <a:ea typeface="Century Gothic"/>
                <a:cs typeface="Century Gothic"/>
                <a:sym typeface="Century Gothic"/>
              </a:rPr>
              <a:t>Enterprise customers are facing significant  competition from agile start-ups</a:t>
            </a:r>
            <a:endParaRPr sz="1000">
              <a:latin typeface="Century Gothic"/>
              <a:ea typeface="Century Gothic"/>
              <a:cs typeface="Century Gothic"/>
              <a:sym typeface="Century Gothic"/>
            </a:endParaRPr>
          </a:p>
          <a:p>
            <a:pPr indent="0" lvl="0" marL="0" marR="234950" rtl="0" algn="l">
              <a:lnSpc>
                <a:spcPct val="110000"/>
              </a:lnSpc>
              <a:spcBef>
                <a:spcPts val="900"/>
              </a:spcBef>
              <a:spcAft>
                <a:spcPts val="0"/>
              </a:spcAft>
              <a:buClr>
                <a:schemeClr val="dk1"/>
              </a:buClr>
              <a:buSzPts val="1000"/>
              <a:buFont typeface="Arial"/>
              <a:buNone/>
            </a:pPr>
            <a:r>
              <a:rPr lang="en-US" sz="1000">
                <a:solidFill>
                  <a:srgbClr val="2D5278"/>
                </a:solidFill>
                <a:latin typeface="Century Gothic"/>
                <a:ea typeface="Century Gothic"/>
                <a:cs typeface="Century Gothic"/>
                <a:sym typeface="Century Gothic"/>
              </a:rPr>
              <a:t>Address the well recognized skills gap for DevOps and digital  transformation</a:t>
            </a:r>
            <a:endParaRPr sz="1000">
              <a:latin typeface="Century Gothic"/>
              <a:ea typeface="Century Gothic"/>
              <a:cs typeface="Century Gothic"/>
              <a:sym typeface="Century Gothic"/>
            </a:endParaRPr>
          </a:p>
          <a:p>
            <a:pPr indent="0" lvl="0" marL="0" rtl="0" algn="l">
              <a:lnSpc>
                <a:spcPct val="100000"/>
              </a:lnSpc>
              <a:spcBef>
                <a:spcPts val="0"/>
              </a:spcBef>
              <a:spcAft>
                <a:spcPts val="0"/>
              </a:spcAft>
              <a:buSzPts val="1400"/>
              <a:buNone/>
            </a:pPr>
            <a:r>
              <a:t/>
            </a:r>
            <a:endParaRPr/>
          </a:p>
          <a:p>
            <a:pPr indent="0" lvl="0" marL="12700" marR="5080" rtl="0" algn="l">
              <a:lnSpc>
                <a:spcPct val="100000"/>
              </a:lnSpc>
              <a:spcBef>
                <a:spcPts val="0"/>
              </a:spcBef>
              <a:spcAft>
                <a:spcPts val="0"/>
              </a:spcAft>
              <a:buClr>
                <a:schemeClr val="dk1"/>
              </a:buClr>
              <a:buSzPts val="1000"/>
              <a:buFont typeface="Arial"/>
              <a:buNone/>
            </a:pPr>
            <a:r>
              <a:rPr lang="en-US" sz="1000">
                <a:solidFill>
                  <a:srgbClr val="2D5278"/>
                </a:solidFill>
                <a:latin typeface="Century Gothic"/>
                <a:ea typeface="Century Gothic"/>
                <a:cs typeface="Century Gothic"/>
                <a:sym typeface="Century Gothic"/>
              </a:rPr>
              <a:t>UpSkilling programs and hiring for DevOps skills  is growing</a:t>
            </a:r>
            <a:endParaRPr sz="1000">
              <a:latin typeface="Century Gothic"/>
              <a:ea typeface="Century Gothic"/>
              <a:cs typeface="Century Gothic"/>
              <a:sym typeface="Century Gothic"/>
            </a:endParaRPr>
          </a:p>
          <a:p>
            <a:pPr indent="0" lvl="0" marL="0" marR="94615" rtl="0" algn="l">
              <a:lnSpc>
                <a:spcPct val="100000"/>
              </a:lnSpc>
              <a:spcBef>
                <a:spcPts val="800"/>
              </a:spcBef>
              <a:spcAft>
                <a:spcPts val="0"/>
              </a:spcAft>
              <a:buClr>
                <a:schemeClr val="dk1"/>
              </a:buClr>
              <a:buSzPts val="1000"/>
              <a:buFont typeface="Arial"/>
              <a:buNone/>
            </a:pPr>
            <a:r>
              <a:t/>
            </a:r>
            <a:endParaRPr sz="1000">
              <a:latin typeface="Century Gothic"/>
              <a:ea typeface="Century Gothic"/>
              <a:cs typeface="Century Gothic"/>
              <a:sym typeface="Century Gothic"/>
            </a:endParaRPr>
          </a:p>
          <a:p>
            <a:pPr indent="0" lvl="0" marL="0" rtl="0" algn="l">
              <a:lnSpc>
                <a:spcPct val="100000"/>
              </a:lnSpc>
              <a:spcBef>
                <a:spcPts val="0"/>
              </a:spcBef>
              <a:spcAft>
                <a:spcPts val="0"/>
              </a:spcAft>
              <a:buSzPts val="1400"/>
              <a:buNone/>
            </a:pPr>
            <a:r>
              <a:t/>
            </a:r>
            <a:endParaRPr/>
          </a:p>
        </p:txBody>
      </p:sp>
      <p:sp>
        <p:nvSpPr>
          <p:cNvPr id="45" name="Google Shape;45;p1:notes"/>
          <p:cNvSpPr/>
          <p:nvPr>
            <p:ph idx="2" type="sldImg"/>
          </p:nvPr>
        </p:nvSpPr>
        <p:spPr>
          <a:xfrm>
            <a:off x="2574925" y="1257300"/>
            <a:ext cx="2622550" cy="3394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txBox="1"/>
          <p:nvPr>
            <p:ph idx="1" type="body"/>
          </p:nvPr>
        </p:nvSpPr>
        <p:spPr>
          <a:xfrm>
            <a:off x="777875" y="4840288"/>
            <a:ext cx="6216650" cy="39608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8" name="Google Shape;98;p2:notes"/>
          <p:cNvSpPr/>
          <p:nvPr>
            <p:ph idx="2" type="sldImg"/>
          </p:nvPr>
        </p:nvSpPr>
        <p:spPr>
          <a:xfrm>
            <a:off x="2574925" y="1257300"/>
            <a:ext cx="2622550" cy="3394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obj">
  <p:cSld name="OBJECT">
    <p:spTree>
      <p:nvGrpSpPr>
        <p:cNvPr id="15" name="Shape 15"/>
        <p:cNvGrpSpPr/>
        <p:nvPr/>
      </p:nvGrpSpPr>
      <p:grpSpPr>
        <a:xfrm>
          <a:off x="0" y="0"/>
          <a:ext cx="0" cy="0"/>
          <a:chOff x="0" y="0"/>
          <a:chExt cx="0" cy="0"/>
        </a:xfrm>
      </p:grpSpPr>
      <p:sp>
        <p:nvSpPr>
          <p:cNvPr id="16" name="Google Shape;16;p4"/>
          <p:cNvSpPr txBox="1"/>
          <p:nvPr>
            <p:ph idx="11" type="ftr"/>
          </p:nvPr>
        </p:nvSpPr>
        <p:spPr>
          <a:xfrm>
            <a:off x="2642616" y="9354312"/>
            <a:ext cx="2487168" cy="50292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4"/>
          <p:cNvSpPr txBox="1"/>
          <p:nvPr>
            <p:ph idx="10" type="dt"/>
          </p:nvPr>
        </p:nvSpPr>
        <p:spPr>
          <a:xfrm>
            <a:off x="388620" y="9354312"/>
            <a:ext cx="1787652" cy="50292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4"/>
          <p:cNvSpPr txBox="1"/>
          <p:nvPr>
            <p:ph idx="12" type="sldNum"/>
          </p:nvPr>
        </p:nvSpPr>
        <p:spPr>
          <a:xfrm>
            <a:off x="5596128" y="9354312"/>
            <a:ext cx="1787652" cy="50292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9" name="Shape 19"/>
        <p:cNvGrpSpPr/>
        <p:nvPr/>
      </p:nvGrpSpPr>
      <p:grpSpPr>
        <a:xfrm>
          <a:off x="0" y="0"/>
          <a:ext cx="0" cy="0"/>
          <a:chOff x="0" y="0"/>
          <a:chExt cx="0" cy="0"/>
        </a:xfrm>
      </p:grpSpPr>
      <p:sp>
        <p:nvSpPr>
          <p:cNvPr id="20" name="Google Shape;20;p5"/>
          <p:cNvSpPr txBox="1"/>
          <p:nvPr>
            <p:ph type="ctrTitle"/>
          </p:nvPr>
        </p:nvSpPr>
        <p:spPr>
          <a:xfrm>
            <a:off x="582930" y="3118104"/>
            <a:ext cx="6606540" cy="2112264"/>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5"/>
          <p:cNvSpPr txBox="1"/>
          <p:nvPr>
            <p:ph idx="1" type="subTitle"/>
          </p:nvPr>
        </p:nvSpPr>
        <p:spPr>
          <a:xfrm>
            <a:off x="1165860" y="5632704"/>
            <a:ext cx="5440680" cy="25146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5"/>
          <p:cNvSpPr txBox="1"/>
          <p:nvPr>
            <p:ph idx="11" type="ftr"/>
          </p:nvPr>
        </p:nvSpPr>
        <p:spPr>
          <a:xfrm>
            <a:off x="2642616" y="9354312"/>
            <a:ext cx="2487168" cy="50292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5"/>
          <p:cNvSpPr txBox="1"/>
          <p:nvPr>
            <p:ph idx="10" type="dt"/>
          </p:nvPr>
        </p:nvSpPr>
        <p:spPr>
          <a:xfrm>
            <a:off x="388620" y="9354312"/>
            <a:ext cx="1787652" cy="50292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5"/>
          <p:cNvSpPr txBox="1"/>
          <p:nvPr>
            <p:ph idx="12" type="sldNum"/>
          </p:nvPr>
        </p:nvSpPr>
        <p:spPr>
          <a:xfrm>
            <a:off x="5596128" y="9354312"/>
            <a:ext cx="1787652" cy="50292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5" name="Shape 25"/>
        <p:cNvGrpSpPr/>
        <p:nvPr/>
      </p:nvGrpSpPr>
      <p:grpSpPr>
        <a:xfrm>
          <a:off x="0" y="0"/>
          <a:ext cx="0" cy="0"/>
          <a:chOff x="0" y="0"/>
          <a:chExt cx="0" cy="0"/>
        </a:xfrm>
      </p:grpSpPr>
      <p:sp>
        <p:nvSpPr>
          <p:cNvPr id="26" name="Google Shape;26;p6"/>
          <p:cNvSpPr txBox="1"/>
          <p:nvPr>
            <p:ph type="title"/>
          </p:nvPr>
        </p:nvSpPr>
        <p:spPr>
          <a:xfrm>
            <a:off x="388620" y="402336"/>
            <a:ext cx="6995160" cy="1609344"/>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6"/>
          <p:cNvSpPr txBox="1"/>
          <p:nvPr>
            <p:ph idx="1" type="body"/>
          </p:nvPr>
        </p:nvSpPr>
        <p:spPr>
          <a:xfrm>
            <a:off x="388620" y="2313432"/>
            <a:ext cx="6995160" cy="6638544"/>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8" name="Google Shape;28;p6"/>
          <p:cNvSpPr txBox="1"/>
          <p:nvPr>
            <p:ph idx="11" type="ftr"/>
          </p:nvPr>
        </p:nvSpPr>
        <p:spPr>
          <a:xfrm>
            <a:off x="2642616" y="9354312"/>
            <a:ext cx="2487168" cy="50292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6"/>
          <p:cNvSpPr txBox="1"/>
          <p:nvPr>
            <p:ph idx="10" type="dt"/>
          </p:nvPr>
        </p:nvSpPr>
        <p:spPr>
          <a:xfrm>
            <a:off x="388620" y="9354312"/>
            <a:ext cx="1787652" cy="50292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6"/>
          <p:cNvSpPr txBox="1"/>
          <p:nvPr>
            <p:ph idx="12" type="sldNum"/>
          </p:nvPr>
        </p:nvSpPr>
        <p:spPr>
          <a:xfrm>
            <a:off x="5596128" y="9354312"/>
            <a:ext cx="1787652" cy="50292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7"/>
          <p:cNvSpPr txBox="1"/>
          <p:nvPr>
            <p:ph type="title"/>
          </p:nvPr>
        </p:nvSpPr>
        <p:spPr>
          <a:xfrm>
            <a:off x="388620" y="402336"/>
            <a:ext cx="6995160" cy="1609344"/>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7"/>
          <p:cNvSpPr txBox="1"/>
          <p:nvPr>
            <p:ph idx="1" type="body"/>
          </p:nvPr>
        </p:nvSpPr>
        <p:spPr>
          <a:xfrm>
            <a:off x="388620" y="2313432"/>
            <a:ext cx="3380994" cy="6638544"/>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4" name="Google Shape;34;p7"/>
          <p:cNvSpPr txBox="1"/>
          <p:nvPr>
            <p:ph idx="2" type="body"/>
          </p:nvPr>
        </p:nvSpPr>
        <p:spPr>
          <a:xfrm>
            <a:off x="4002786" y="2313432"/>
            <a:ext cx="3380994" cy="6638544"/>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5" name="Google Shape;35;p7"/>
          <p:cNvSpPr txBox="1"/>
          <p:nvPr>
            <p:ph idx="11" type="ftr"/>
          </p:nvPr>
        </p:nvSpPr>
        <p:spPr>
          <a:xfrm>
            <a:off x="2642616" y="9354312"/>
            <a:ext cx="2487168" cy="50292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7"/>
          <p:cNvSpPr txBox="1"/>
          <p:nvPr>
            <p:ph idx="10" type="dt"/>
          </p:nvPr>
        </p:nvSpPr>
        <p:spPr>
          <a:xfrm>
            <a:off x="388620" y="9354312"/>
            <a:ext cx="1787652" cy="50292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7"/>
          <p:cNvSpPr txBox="1"/>
          <p:nvPr>
            <p:ph idx="12" type="sldNum"/>
          </p:nvPr>
        </p:nvSpPr>
        <p:spPr>
          <a:xfrm>
            <a:off x="5596128" y="9354312"/>
            <a:ext cx="1787652" cy="50292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8" name="Shape 38"/>
        <p:cNvGrpSpPr/>
        <p:nvPr/>
      </p:nvGrpSpPr>
      <p:grpSpPr>
        <a:xfrm>
          <a:off x="0" y="0"/>
          <a:ext cx="0" cy="0"/>
          <a:chOff x="0" y="0"/>
          <a:chExt cx="0" cy="0"/>
        </a:xfrm>
      </p:grpSpPr>
      <p:sp>
        <p:nvSpPr>
          <p:cNvPr id="39" name="Google Shape;39;p8"/>
          <p:cNvSpPr txBox="1"/>
          <p:nvPr>
            <p:ph type="title"/>
          </p:nvPr>
        </p:nvSpPr>
        <p:spPr>
          <a:xfrm>
            <a:off x="388620" y="402336"/>
            <a:ext cx="6995160" cy="1609344"/>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8"/>
          <p:cNvSpPr txBox="1"/>
          <p:nvPr>
            <p:ph idx="11" type="ftr"/>
          </p:nvPr>
        </p:nvSpPr>
        <p:spPr>
          <a:xfrm>
            <a:off x="2642616" y="9354312"/>
            <a:ext cx="2487168" cy="50292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8"/>
          <p:cNvSpPr txBox="1"/>
          <p:nvPr>
            <p:ph idx="10" type="dt"/>
          </p:nvPr>
        </p:nvSpPr>
        <p:spPr>
          <a:xfrm>
            <a:off x="388620" y="9354312"/>
            <a:ext cx="1787652" cy="50292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8"/>
          <p:cNvSpPr txBox="1"/>
          <p:nvPr>
            <p:ph idx="12" type="sldNum"/>
          </p:nvPr>
        </p:nvSpPr>
        <p:spPr>
          <a:xfrm>
            <a:off x="5596128" y="9354312"/>
            <a:ext cx="1787652" cy="50292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
          <p:cNvSpPr txBox="1"/>
          <p:nvPr>
            <p:ph type="title"/>
          </p:nvPr>
        </p:nvSpPr>
        <p:spPr>
          <a:xfrm>
            <a:off x="388620" y="402336"/>
            <a:ext cx="6995160" cy="1609344"/>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3"/>
          <p:cNvSpPr txBox="1"/>
          <p:nvPr>
            <p:ph idx="1" type="body"/>
          </p:nvPr>
        </p:nvSpPr>
        <p:spPr>
          <a:xfrm>
            <a:off x="388620" y="2313432"/>
            <a:ext cx="6995160" cy="6638544"/>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12" name="Google Shape;12;p3"/>
          <p:cNvSpPr txBox="1"/>
          <p:nvPr>
            <p:ph idx="11" type="ftr"/>
          </p:nvPr>
        </p:nvSpPr>
        <p:spPr>
          <a:xfrm>
            <a:off x="2642616" y="9354312"/>
            <a:ext cx="2487168" cy="50292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rgbClr val="000000"/>
              </a:buClr>
              <a:buSzPts val="1400"/>
              <a:buFont typeface="Arial"/>
              <a:buNone/>
              <a:defRPr b="0" i="0" sz="18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3"/>
          <p:cNvSpPr txBox="1"/>
          <p:nvPr>
            <p:ph idx="10" type="dt"/>
          </p:nvPr>
        </p:nvSpPr>
        <p:spPr>
          <a:xfrm>
            <a:off x="388620" y="9354312"/>
            <a:ext cx="1787652" cy="50292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3"/>
          <p:cNvSpPr txBox="1"/>
          <p:nvPr>
            <p:ph idx="12" type="sldNum"/>
          </p:nvPr>
        </p:nvSpPr>
        <p:spPr>
          <a:xfrm>
            <a:off x="5596128" y="9354312"/>
            <a:ext cx="1787652" cy="50292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hyperlink" Target="https://www.devopsinstitute.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hyperlink" Target="https://www.devopsinstitute.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 name="Shape 46"/>
        <p:cNvGrpSpPr/>
        <p:nvPr/>
      </p:nvGrpSpPr>
      <p:grpSpPr>
        <a:xfrm>
          <a:off x="0" y="0"/>
          <a:ext cx="0" cy="0"/>
          <a:chOff x="0" y="0"/>
          <a:chExt cx="0" cy="0"/>
        </a:xfrm>
      </p:grpSpPr>
      <p:sp>
        <p:nvSpPr>
          <p:cNvPr id="47" name="Google Shape;47;p1"/>
          <p:cNvSpPr/>
          <p:nvPr/>
        </p:nvSpPr>
        <p:spPr>
          <a:xfrm>
            <a:off x="5777756" y="-953560"/>
            <a:ext cx="245745" cy="613410"/>
          </a:xfrm>
          <a:custGeom>
            <a:rect b="b" l="l" r="r" t="t"/>
            <a:pathLst>
              <a:path extrusionOk="0" h="613410" w="245745">
                <a:moveTo>
                  <a:pt x="191982" y="0"/>
                </a:moveTo>
                <a:lnTo>
                  <a:pt x="0" y="437291"/>
                </a:lnTo>
                <a:lnTo>
                  <a:pt x="245732" y="612805"/>
                </a:lnTo>
              </a:path>
            </a:pathLst>
          </a:custGeom>
          <a:noFill/>
          <a:ln cap="flat" cmpd="sng" w="9525">
            <a:solidFill>
              <a:srgbClr val="EAEDF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8" name="Google Shape;48;p1"/>
          <p:cNvSpPr/>
          <p:nvPr/>
        </p:nvSpPr>
        <p:spPr>
          <a:xfrm>
            <a:off x="6526529" y="-942802"/>
            <a:ext cx="667384" cy="859155"/>
          </a:xfrm>
          <a:custGeom>
            <a:rect b="b" l="l" r="r" t="t"/>
            <a:pathLst>
              <a:path extrusionOk="0" h="859155" w="667384">
                <a:moveTo>
                  <a:pt x="146544" y="0"/>
                </a:moveTo>
                <a:lnTo>
                  <a:pt x="0" y="612801"/>
                </a:lnTo>
                <a:lnTo>
                  <a:pt x="666978" y="858533"/>
                </a:lnTo>
              </a:path>
            </a:pathLst>
          </a:custGeom>
          <a:noFill/>
          <a:ln cap="flat" cmpd="sng" w="9525">
            <a:solidFill>
              <a:srgbClr val="E8EBE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9" name="Google Shape;49;p1"/>
          <p:cNvSpPr/>
          <p:nvPr/>
        </p:nvSpPr>
        <p:spPr>
          <a:xfrm>
            <a:off x="9279668" y="487257"/>
            <a:ext cx="146050" cy="1828800"/>
          </a:xfrm>
          <a:custGeom>
            <a:rect b="b" l="l" r="r" t="t"/>
            <a:pathLst>
              <a:path extrusionOk="0" h="1828800" w="146050">
                <a:moveTo>
                  <a:pt x="145474" y="0"/>
                </a:moveTo>
                <a:lnTo>
                  <a:pt x="0" y="1828800"/>
                </a:lnTo>
              </a:path>
            </a:pathLst>
          </a:custGeom>
          <a:noFill/>
          <a:ln cap="flat" cmpd="sng" w="9525">
            <a:solidFill>
              <a:srgbClr val="D6DEE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0" name="Google Shape;50;p1"/>
          <p:cNvSpPr/>
          <p:nvPr/>
        </p:nvSpPr>
        <p:spPr>
          <a:xfrm>
            <a:off x="456345" y="1882550"/>
            <a:ext cx="51434" cy="22860"/>
          </a:xfrm>
          <a:custGeom>
            <a:rect b="b" l="l" r="r" t="t"/>
            <a:pathLst>
              <a:path extrusionOk="0" h="22860" w="51434">
                <a:moveTo>
                  <a:pt x="0" y="0"/>
                </a:moveTo>
                <a:lnTo>
                  <a:pt x="5820" y="22449"/>
                </a:lnTo>
                <a:lnTo>
                  <a:pt x="51024" y="22449"/>
                </a:lnTo>
                <a:lnTo>
                  <a:pt x="0" y="0"/>
                </a:lnTo>
                <a:close/>
              </a:path>
            </a:pathLst>
          </a:custGeom>
          <a:solidFill>
            <a:srgbClr val="A9B8C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1" name="Google Shape;51;p1"/>
          <p:cNvSpPr/>
          <p:nvPr/>
        </p:nvSpPr>
        <p:spPr>
          <a:xfrm>
            <a:off x="456345" y="1882550"/>
            <a:ext cx="51434" cy="22860"/>
          </a:xfrm>
          <a:custGeom>
            <a:rect b="b" l="l" r="r" t="t"/>
            <a:pathLst>
              <a:path extrusionOk="0" h="22860" w="51434">
                <a:moveTo>
                  <a:pt x="51024" y="22449"/>
                </a:moveTo>
                <a:lnTo>
                  <a:pt x="0" y="0"/>
                </a:lnTo>
                <a:lnTo>
                  <a:pt x="5820" y="22449"/>
                </a:lnTo>
              </a:path>
            </a:pathLst>
          </a:custGeom>
          <a:noFill/>
          <a:ln cap="flat" cmpd="sng" w="9525">
            <a:solidFill>
              <a:srgbClr val="A9B8C7"/>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2" name="Google Shape;52;p1"/>
          <p:cNvSpPr/>
          <p:nvPr/>
        </p:nvSpPr>
        <p:spPr>
          <a:xfrm>
            <a:off x="226282" y="3990714"/>
            <a:ext cx="7313930" cy="2708275"/>
          </a:xfrm>
          <a:custGeom>
            <a:rect b="b" l="l" r="r" t="t"/>
            <a:pathLst>
              <a:path extrusionOk="0" h="2708275" w="7313930">
                <a:moveTo>
                  <a:pt x="7211402" y="2708274"/>
                </a:moveTo>
                <a:lnTo>
                  <a:pt x="102311" y="2708274"/>
                </a:lnTo>
                <a:lnTo>
                  <a:pt x="62584" y="2700200"/>
                </a:lnTo>
                <a:lnTo>
                  <a:pt x="30052" y="2678217"/>
                </a:lnTo>
                <a:lnTo>
                  <a:pt x="8072" y="2645685"/>
                </a:lnTo>
                <a:lnTo>
                  <a:pt x="0" y="2605963"/>
                </a:lnTo>
                <a:lnTo>
                  <a:pt x="0" y="102311"/>
                </a:lnTo>
                <a:lnTo>
                  <a:pt x="8072" y="62584"/>
                </a:lnTo>
                <a:lnTo>
                  <a:pt x="30052" y="30052"/>
                </a:lnTo>
                <a:lnTo>
                  <a:pt x="62584" y="8072"/>
                </a:lnTo>
                <a:lnTo>
                  <a:pt x="102311" y="0"/>
                </a:lnTo>
                <a:lnTo>
                  <a:pt x="7211402" y="0"/>
                </a:lnTo>
                <a:lnTo>
                  <a:pt x="7251129" y="8072"/>
                </a:lnTo>
                <a:lnTo>
                  <a:pt x="7283661" y="30052"/>
                </a:lnTo>
                <a:lnTo>
                  <a:pt x="7305641" y="62584"/>
                </a:lnTo>
                <a:lnTo>
                  <a:pt x="7313714" y="102311"/>
                </a:lnTo>
                <a:lnTo>
                  <a:pt x="7313714" y="2605963"/>
                </a:lnTo>
                <a:lnTo>
                  <a:pt x="7305641" y="2645685"/>
                </a:lnTo>
                <a:lnTo>
                  <a:pt x="7283661" y="2678217"/>
                </a:lnTo>
                <a:lnTo>
                  <a:pt x="7251129" y="2700200"/>
                </a:lnTo>
                <a:lnTo>
                  <a:pt x="7211402" y="2708274"/>
                </a:lnTo>
                <a:close/>
              </a:path>
            </a:pathLst>
          </a:custGeom>
          <a:noFill/>
          <a:ln cap="flat" cmpd="sng" w="12700">
            <a:solidFill>
              <a:srgbClr val="2D527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3" name="Google Shape;53;p1"/>
          <p:cNvSpPr/>
          <p:nvPr/>
        </p:nvSpPr>
        <p:spPr>
          <a:xfrm>
            <a:off x="226278" y="3990712"/>
            <a:ext cx="7313930" cy="410845"/>
          </a:xfrm>
          <a:custGeom>
            <a:rect b="b" l="l" r="r" t="t"/>
            <a:pathLst>
              <a:path extrusionOk="0" h="410845" w="7313930">
                <a:moveTo>
                  <a:pt x="7211402" y="0"/>
                </a:moveTo>
                <a:lnTo>
                  <a:pt x="102311" y="0"/>
                </a:lnTo>
                <a:lnTo>
                  <a:pt x="62584" y="8072"/>
                </a:lnTo>
                <a:lnTo>
                  <a:pt x="30052" y="30052"/>
                </a:lnTo>
                <a:lnTo>
                  <a:pt x="8072" y="62584"/>
                </a:lnTo>
                <a:lnTo>
                  <a:pt x="0" y="102311"/>
                </a:lnTo>
                <a:lnTo>
                  <a:pt x="0" y="410743"/>
                </a:lnTo>
                <a:lnTo>
                  <a:pt x="7313714" y="410743"/>
                </a:lnTo>
                <a:lnTo>
                  <a:pt x="7313714" y="102311"/>
                </a:lnTo>
                <a:lnTo>
                  <a:pt x="7305641" y="62584"/>
                </a:lnTo>
                <a:lnTo>
                  <a:pt x="7283661" y="30052"/>
                </a:lnTo>
                <a:lnTo>
                  <a:pt x="7251129" y="8072"/>
                </a:lnTo>
                <a:lnTo>
                  <a:pt x="7211402" y="0"/>
                </a:lnTo>
                <a:close/>
              </a:path>
            </a:pathLst>
          </a:custGeom>
          <a:solidFill>
            <a:srgbClr val="17375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4" name="Google Shape;54;p1"/>
          <p:cNvSpPr txBox="1"/>
          <p:nvPr/>
        </p:nvSpPr>
        <p:spPr>
          <a:xfrm rot="55667">
            <a:off x="4483065" y="1106115"/>
            <a:ext cx="74110" cy="12604"/>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00"/>
              <a:buFont typeface="Arial"/>
              <a:buNone/>
            </a:pPr>
            <a:r>
              <a:rPr b="1" i="0" lang="en-US" sz="100" u="none" cap="none" strike="noStrike">
                <a:solidFill>
                  <a:srgbClr val="FFFFFF"/>
                </a:solidFill>
                <a:latin typeface="Gill Sans"/>
                <a:ea typeface="Gill Sans"/>
                <a:cs typeface="Gill Sans"/>
                <a:sym typeface="Gill Sans"/>
              </a:rPr>
              <a:t>S K I L</a:t>
            </a:r>
            <a:endParaRPr b="0" i="0" sz="100" u="none" cap="none" strike="noStrike">
              <a:solidFill>
                <a:schemeClr val="dk1"/>
              </a:solidFill>
              <a:latin typeface="Gill Sans"/>
              <a:ea typeface="Gill Sans"/>
              <a:cs typeface="Gill Sans"/>
              <a:sym typeface="Gill Sans"/>
            </a:endParaRPr>
          </a:p>
        </p:txBody>
      </p:sp>
      <p:sp>
        <p:nvSpPr>
          <p:cNvPr id="55" name="Google Shape;55;p1"/>
          <p:cNvSpPr/>
          <p:nvPr/>
        </p:nvSpPr>
        <p:spPr>
          <a:xfrm>
            <a:off x="1050430" y="5722415"/>
            <a:ext cx="874394" cy="715645"/>
          </a:xfrm>
          <a:custGeom>
            <a:rect b="b" l="l" r="r" t="t"/>
            <a:pathLst>
              <a:path extrusionOk="0" h="715645" w="874394">
                <a:moveTo>
                  <a:pt x="874090" y="0"/>
                </a:moveTo>
                <a:lnTo>
                  <a:pt x="0" y="297395"/>
                </a:lnTo>
                <a:lnTo>
                  <a:pt x="753427" y="715454"/>
                </a:lnTo>
                <a:lnTo>
                  <a:pt x="874090" y="0"/>
                </a:lnTo>
                <a:close/>
              </a:path>
            </a:pathLst>
          </a:custGeom>
          <a:solidFill>
            <a:srgbClr val="DBEBED"/>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6" name="Google Shape;56;p1"/>
          <p:cNvSpPr txBox="1"/>
          <p:nvPr/>
        </p:nvSpPr>
        <p:spPr>
          <a:xfrm>
            <a:off x="902520" y="4332871"/>
            <a:ext cx="1297800" cy="1350000"/>
          </a:xfrm>
          <a:prstGeom prst="rect">
            <a:avLst/>
          </a:prstGeom>
          <a:noFill/>
          <a:ln>
            <a:noFill/>
          </a:ln>
        </p:spPr>
        <p:txBody>
          <a:bodyPr anchorCtr="0" anchor="t" bIns="0" lIns="0" spcFirstLastPara="1" rIns="0" wrap="square" tIns="178425">
            <a:noAutofit/>
          </a:bodyPr>
          <a:lstStyle/>
          <a:p>
            <a:pPr indent="0" lvl="0" marL="0" marR="0" rtl="0" algn="ctr">
              <a:lnSpc>
                <a:spcPct val="100000"/>
              </a:lnSpc>
              <a:spcBef>
                <a:spcPts val="0"/>
              </a:spcBef>
              <a:spcAft>
                <a:spcPts val="0"/>
              </a:spcAft>
              <a:buClr>
                <a:srgbClr val="000000"/>
              </a:buClr>
              <a:buSzPts val="5400"/>
              <a:buFont typeface="Arial"/>
              <a:buNone/>
            </a:pPr>
            <a:r>
              <a:rPr lang="en-US" sz="5400">
                <a:solidFill>
                  <a:srgbClr val="FFA630"/>
                </a:solidFill>
                <a:latin typeface="Calibri"/>
                <a:ea typeface="Calibri"/>
                <a:cs typeface="Calibri"/>
                <a:sym typeface="Calibri"/>
              </a:rPr>
              <a:t>11</a:t>
            </a:r>
            <a:endParaRPr b="0" i="0" sz="5400" u="none" cap="none" strike="noStrike">
              <a:solidFill>
                <a:srgbClr val="FFA630"/>
              </a:solidFill>
              <a:latin typeface="Calibri"/>
              <a:ea typeface="Calibri"/>
              <a:cs typeface="Calibri"/>
              <a:sym typeface="Calibri"/>
            </a:endParaRPr>
          </a:p>
          <a:p>
            <a:pPr indent="0" lvl="0" marL="12065" marR="5080" rtl="0" algn="ctr">
              <a:lnSpc>
                <a:spcPct val="100000"/>
              </a:lnSpc>
              <a:spcBef>
                <a:spcPts val="240"/>
              </a:spcBef>
              <a:spcAft>
                <a:spcPts val="0"/>
              </a:spcAft>
              <a:buClr>
                <a:srgbClr val="000000"/>
              </a:buClr>
              <a:buSzPts val="1000"/>
              <a:buFont typeface="Arial"/>
              <a:buNone/>
            </a:pPr>
            <a:r>
              <a:rPr b="1" i="0" lang="en-US" sz="1000" u="none" cap="none" strike="noStrike">
                <a:solidFill>
                  <a:srgbClr val="2D5278"/>
                </a:solidFill>
                <a:latin typeface="Century Gothic"/>
                <a:ea typeface="Century Gothic"/>
                <a:cs typeface="Century Gothic"/>
                <a:sym typeface="Century Gothic"/>
              </a:rPr>
              <a:t>Competency-based  Certification Courses</a:t>
            </a:r>
            <a:endParaRPr b="0" i="0" sz="1000" u="none" cap="none" strike="noStrike">
              <a:solidFill>
                <a:schemeClr val="dk1"/>
              </a:solidFill>
              <a:latin typeface="Century Gothic"/>
              <a:ea typeface="Century Gothic"/>
              <a:cs typeface="Century Gothic"/>
              <a:sym typeface="Century Gothic"/>
            </a:endParaRPr>
          </a:p>
        </p:txBody>
      </p:sp>
      <p:sp>
        <p:nvSpPr>
          <p:cNvPr id="57" name="Google Shape;57;p1"/>
          <p:cNvSpPr txBox="1"/>
          <p:nvPr/>
        </p:nvSpPr>
        <p:spPr>
          <a:xfrm>
            <a:off x="381825" y="997625"/>
            <a:ext cx="3501000" cy="2956500"/>
          </a:xfrm>
          <a:prstGeom prst="rect">
            <a:avLst/>
          </a:prstGeom>
          <a:noFill/>
          <a:ln>
            <a:noFill/>
          </a:ln>
        </p:spPr>
        <p:txBody>
          <a:bodyPr anchorCtr="0" anchor="t" bIns="0" lIns="0" spcFirstLastPara="1" rIns="0" wrap="square" tIns="152400">
            <a:noAutofit/>
          </a:bodyPr>
          <a:lstStyle/>
          <a:p>
            <a:pPr indent="0" lvl="0" marL="0" marR="48260" rtl="0" algn="l">
              <a:lnSpc>
                <a:spcPct val="100000"/>
              </a:lnSpc>
              <a:spcBef>
                <a:spcPts val="615"/>
              </a:spcBef>
              <a:spcAft>
                <a:spcPts val="0"/>
              </a:spcAft>
              <a:buClr>
                <a:srgbClr val="000000"/>
              </a:buClr>
              <a:buSzPts val="1000"/>
              <a:buFont typeface="Arial"/>
              <a:buNone/>
            </a:pPr>
            <a:r>
              <a:rPr b="1" i="0" lang="en-US" sz="1000" u="none" cap="none" strike="noStrike">
                <a:solidFill>
                  <a:srgbClr val="2D5278"/>
                </a:solidFill>
                <a:latin typeface="Century Gothic"/>
                <a:ea typeface="Century Gothic"/>
                <a:cs typeface="Century Gothic"/>
                <a:sym typeface="Century Gothic"/>
              </a:rPr>
              <a:t>DevOps Institute</a:t>
            </a:r>
            <a:r>
              <a:rPr b="0" i="0" lang="en-US" sz="1000" u="none" cap="none" strike="noStrike">
                <a:solidFill>
                  <a:srgbClr val="2D5278"/>
                </a:solidFill>
                <a:latin typeface="Century Gothic"/>
                <a:ea typeface="Century Gothic"/>
                <a:cs typeface="Century Gothic"/>
                <a:sym typeface="Century Gothic"/>
              </a:rPr>
              <a:t> is dedicated to advancing the  human elements of DevOps success. As a global  member-based association, DevOps Institute is the  go-to learning hub connecting IT practitioners,  education partners, consultants, talent acquisition  and business executives to help pave the way to  support digital transformation and the New IT.</a:t>
            </a:r>
            <a:endParaRPr b="0" i="0" sz="1000" u="none" cap="none" strike="noStrike">
              <a:solidFill>
                <a:schemeClr val="dk1"/>
              </a:solidFill>
              <a:latin typeface="Century Gothic"/>
              <a:ea typeface="Century Gothic"/>
              <a:cs typeface="Century Gothic"/>
              <a:sym typeface="Century Gothic"/>
            </a:endParaRPr>
          </a:p>
          <a:p>
            <a:pPr indent="0" lvl="0" marL="12700" marR="5080" rtl="0" algn="l">
              <a:lnSpc>
                <a:spcPct val="100000"/>
              </a:lnSpc>
              <a:spcBef>
                <a:spcPts val="600"/>
              </a:spcBef>
              <a:spcAft>
                <a:spcPts val="0"/>
              </a:spcAft>
              <a:buClr>
                <a:srgbClr val="000000"/>
              </a:buClr>
              <a:buSzPts val="1000"/>
              <a:buFont typeface="Arial"/>
              <a:buNone/>
            </a:pPr>
            <a:r>
              <a:rPr b="0" i="0" lang="en-US" sz="1000" u="none" cap="none" strike="noStrike">
                <a:solidFill>
                  <a:srgbClr val="2D5278"/>
                </a:solidFill>
                <a:latin typeface="Century Gothic"/>
                <a:ea typeface="Century Gothic"/>
                <a:cs typeface="Century Gothic"/>
                <a:sym typeface="Century Gothic"/>
              </a:rPr>
              <a:t>Our vision is to help advance careers and support  emerging practices within the DevOps community  based on a human-centered SKIL Framework,  consisting of Skills, Knowledge, Ideas, and Learning.</a:t>
            </a:r>
            <a:endParaRPr b="0" i="0" sz="1000" u="none" cap="none" strike="noStrike">
              <a:solidFill>
                <a:schemeClr val="dk1"/>
              </a:solidFill>
              <a:latin typeface="Century Gothic"/>
              <a:ea typeface="Century Gothic"/>
              <a:cs typeface="Century Gothic"/>
              <a:sym typeface="Century Gothic"/>
            </a:endParaRPr>
          </a:p>
          <a:p>
            <a:pPr indent="0" lvl="0" marL="12700" marR="90170" rtl="0" algn="l">
              <a:lnSpc>
                <a:spcPct val="100000"/>
              </a:lnSpc>
              <a:spcBef>
                <a:spcPts val="600"/>
              </a:spcBef>
              <a:spcAft>
                <a:spcPts val="0"/>
              </a:spcAft>
              <a:buClr>
                <a:srgbClr val="000000"/>
              </a:buClr>
              <a:buSzPts val="1000"/>
              <a:buFont typeface="Arial"/>
              <a:buNone/>
            </a:pPr>
            <a:r>
              <a:rPr b="0" i="0" lang="en-US" sz="1000" u="none" cap="none" strike="noStrike">
                <a:solidFill>
                  <a:srgbClr val="2D5278"/>
                </a:solidFill>
                <a:latin typeface="Century Gothic"/>
                <a:ea typeface="Century Gothic"/>
                <a:cs typeface="Century Gothic"/>
                <a:sym typeface="Century Gothic"/>
              </a:rPr>
              <a:t>All the work – including accreditations, research, events, and continuous learning programs – is focused on providing the “human know-how” to modernize IT and make DevOps succeed.</a:t>
            </a:r>
            <a:endParaRPr b="0" i="0" sz="1000" u="none" cap="none" strike="noStrike">
              <a:solidFill>
                <a:schemeClr val="dk1"/>
              </a:solidFill>
              <a:latin typeface="Century Gothic"/>
              <a:ea typeface="Century Gothic"/>
              <a:cs typeface="Century Gothic"/>
              <a:sym typeface="Century Gothic"/>
            </a:endParaRPr>
          </a:p>
        </p:txBody>
      </p:sp>
      <p:sp>
        <p:nvSpPr>
          <p:cNvPr id="58" name="Google Shape;58;p1"/>
          <p:cNvSpPr txBox="1"/>
          <p:nvPr/>
        </p:nvSpPr>
        <p:spPr>
          <a:xfrm>
            <a:off x="226277" y="6776200"/>
            <a:ext cx="3015000" cy="289800"/>
          </a:xfrm>
          <a:prstGeom prst="rect">
            <a:avLst/>
          </a:prstGeom>
          <a:noFill/>
          <a:ln>
            <a:noFill/>
          </a:ln>
        </p:spPr>
        <p:txBody>
          <a:bodyPr anchorCtr="0" anchor="t" bIns="0" lIns="0" spcFirstLastPara="1" rIns="0" wrap="square" tIns="12700">
            <a:noAutofit/>
          </a:bodyPr>
          <a:lstStyle/>
          <a:p>
            <a:pPr indent="0" lvl="0" marL="1270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sp>
        <p:nvSpPr>
          <p:cNvPr id="59" name="Google Shape;59;p1"/>
          <p:cNvSpPr/>
          <p:nvPr/>
        </p:nvSpPr>
        <p:spPr>
          <a:xfrm>
            <a:off x="3446649" y="5625231"/>
            <a:ext cx="875664" cy="810260"/>
          </a:xfrm>
          <a:custGeom>
            <a:rect b="b" l="l" r="r" t="t"/>
            <a:pathLst>
              <a:path extrusionOk="0" h="810260" w="875664">
                <a:moveTo>
                  <a:pt x="538137" y="0"/>
                </a:moveTo>
                <a:lnTo>
                  <a:pt x="0" y="628192"/>
                </a:lnTo>
                <a:lnTo>
                  <a:pt x="875283" y="810183"/>
                </a:lnTo>
                <a:lnTo>
                  <a:pt x="538137" y="0"/>
                </a:lnTo>
                <a:close/>
              </a:path>
            </a:pathLst>
          </a:custGeom>
          <a:solidFill>
            <a:srgbClr val="DBEBED"/>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0" name="Google Shape;60;p1"/>
          <p:cNvSpPr txBox="1"/>
          <p:nvPr/>
        </p:nvSpPr>
        <p:spPr>
          <a:xfrm>
            <a:off x="2582898" y="3955650"/>
            <a:ext cx="2429700" cy="1726200"/>
          </a:xfrm>
          <a:prstGeom prst="rect">
            <a:avLst/>
          </a:prstGeom>
          <a:noFill/>
          <a:ln>
            <a:noFill/>
          </a:ln>
        </p:spPr>
        <p:txBody>
          <a:bodyPr anchorCtr="0" anchor="t" bIns="0" lIns="0" spcFirstLastPara="1" rIns="0" wrap="square" tIns="78725">
            <a:noAutofit/>
          </a:bodyPr>
          <a:lstStyle/>
          <a:p>
            <a:pPr indent="0" lvl="0" marL="12700" marR="0" rtl="0" algn="l">
              <a:lnSpc>
                <a:spcPct val="100000"/>
              </a:lnSpc>
              <a:spcBef>
                <a:spcPts val="0"/>
              </a:spcBef>
              <a:spcAft>
                <a:spcPts val="0"/>
              </a:spcAft>
              <a:buClr>
                <a:srgbClr val="000000"/>
              </a:buClr>
              <a:buSzPts val="1800"/>
              <a:buFont typeface="Arial"/>
              <a:buNone/>
            </a:pPr>
            <a:r>
              <a:rPr b="1" i="0" lang="en-US" sz="1800" u="none" cap="none" strike="noStrike">
                <a:solidFill>
                  <a:srgbClr val="FFFFFF"/>
                </a:solidFill>
                <a:latin typeface="Open Sans"/>
                <a:ea typeface="Open Sans"/>
                <a:cs typeface="Open Sans"/>
                <a:sym typeface="Open Sans"/>
              </a:rPr>
              <a:t>Quick Stats</a:t>
            </a:r>
            <a:endParaRPr b="0" i="0" sz="1800" u="none" cap="none" strike="noStrike">
              <a:solidFill>
                <a:schemeClr val="dk1"/>
              </a:solidFill>
              <a:latin typeface="Open Sans"/>
              <a:ea typeface="Open Sans"/>
              <a:cs typeface="Open Sans"/>
              <a:sym typeface="Open Sans"/>
            </a:endParaRPr>
          </a:p>
          <a:p>
            <a:pPr indent="0" lvl="0" marL="5715" marR="0" rtl="0" algn="ctr">
              <a:lnSpc>
                <a:spcPct val="100000"/>
              </a:lnSpc>
              <a:spcBef>
                <a:spcPts val="1595"/>
              </a:spcBef>
              <a:spcAft>
                <a:spcPts val="0"/>
              </a:spcAft>
              <a:buClr>
                <a:srgbClr val="000000"/>
              </a:buClr>
              <a:buSzPts val="5400"/>
              <a:buFont typeface="Arial"/>
              <a:buNone/>
            </a:pPr>
            <a:r>
              <a:rPr b="0" i="0" lang="en-US" sz="5400" u="none" cap="none" strike="noStrike">
                <a:solidFill>
                  <a:srgbClr val="F8A433"/>
                </a:solidFill>
                <a:latin typeface="Calibri"/>
                <a:ea typeface="Calibri"/>
                <a:cs typeface="Calibri"/>
                <a:sym typeface="Calibri"/>
              </a:rPr>
              <a:t>&gt;25,000</a:t>
            </a:r>
            <a:endParaRPr b="0" i="0" sz="5400" u="none" cap="none" strike="noStrike">
              <a:solidFill>
                <a:schemeClr val="dk1"/>
              </a:solidFill>
              <a:latin typeface="Calibri"/>
              <a:ea typeface="Calibri"/>
              <a:cs typeface="Calibri"/>
              <a:sym typeface="Calibri"/>
            </a:endParaRPr>
          </a:p>
          <a:p>
            <a:pPr indent="0" lvl="0" marL="60960" marR="46990" rtl="0" algn="ctr">
              <a:lnSpc>
                <a:spcPct val="100000"/>
              </a:lnSpc>
              <a:spcBef>
                <a:spcPts val="240"/>
              </a:spcBef>
              <a:spcAft>
                <a:spcPts val="0"/>
              </a:spcAft>
              <a:buClr>
                <a:srgbClr val="000000"/>
              </a:buClr>
              <a:buSzPts val="1000"/>
              <a:buFont typeface="Arial"/>
              <a:buNone/>
            </a:pPr>
            <a:r>
              <a:rPr b="1" i="0" lang="en-US" sz="1000" u="none" cap="none" strike="noStrike">
                <a:solidFill>
                  <a:srgbClr val="2D5278"/>
                </a:solidFill>
                <a:latin typeface="Century Gothic"/>
                <a:ea typeface="Century Gothic"/>
                <a:cs typeface="Century Gothic"/>
                <a:sym typeface="Century Gothic"/>
              </a:rPr>
              <a:t>Certified </a:t>
            </a:r>
            <a:br>
              <a:rPr b="1" i="0" lang="en-US" sz="1000" u="none" cap="none" strike="noStrike">
                <a:solidFill>
                  <a:srgbClr val="2D5278"/>
                </a:solidFill>
                <a:latin typeface="Century Gothic"/>
                <a:ea typeface="Century Gothic"/>
                <a:cs typeface="Century Gothic"/>
                <a:sym typeface="Century Gothic"/>
              </a:rPr>
            </a:br>
            <a:r>
              <a:rPr b="1" i="0" lang="en-US" sz="1000" u="none" cap="none" strike="noStrike">
                <a:solidFill>
                  <a:srgbClr val="2D5278"/>
                </a:solidFill>
                <a:latin typeface="Century Gothic"/>
                <a:ea typeface="Century Gothic"/>
                <a:cs typeface="Century Gothic"/>
                <a:sym typeface="Century Gothic"/>
              </a:rPr>
              <a:t>Learners</a:t>
            </a:r>
            <a:endParaRPr b="0" i="0" sz="1000" u="none" cap="none" strike="noStrike">
              <a:solidFill>
                <a:schemeClr val="dk1"/>
              </a:solidFill>
              <a:latin typeface="Century Gothic"/>
              <a:ea typeface="Century Gothic"/>
              <a:cs typeface="Century Gothic"/>
              <a:sym typeface="Century Gothic"/>
            </a:endParaRPr>
          </a:p>
        </p:txBody>
      </p:sp>
      <p:sp>
        <p:nvSpPr>
          <p:cNvPr id="61" name="Google Shape;61;p1"/>
          <p:cNvSpPr/>
          <p:nvPr/>
        </p:nvSpPr>
        <p:spPr>
          <a:xfrm>
            <a:off x="5699050" y="5640934"/>
            <a:ext cx="1113154" cy="767079"/>
          </a:xfrm>
          <a:custGeom>
            <a:rect b="b" l="l" r="r" t="t"/>
            <a:pathLst>
              <a:path extrusionOk="0" h="767079" w="1113154">
                <a:moveTo>
                  <a:pt x="842594" y="0"/>
                </a:moveTo>
                <a:lnTo>
                  <a:pt x="0" y="380949"/>
                </a:lnTo>
                <a:lnTo>
                  <a:pt x="1112634" y="766876"/>
                </a:lnTo>
                <a:lnTo>
                  <a:pt x="842594" y="0"/>
                </a:lnTo>
                <a:close/>
              </a:path>
            </a:pathLst>
          </a:custGeom>
          <a:solidFill>
            <a:srgbClr val="DBEBED"/>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2" name="Google Shape;62;p1"/>
          <p:cNvSpPr txBox="1"/>
          <p:nvPr/>
        </p:nvSpPr>
        <p:spPr>
          <a:xfrm>
            <a:off x="5690765" y="4495740"/>
            <a:ext cx="1415100" cy="852300"/>
          </a:xfrm>
          <a:prstGeom prst="rect">
            <a:avLst/>
          </a:prstGeom>
          <a:noFill/>
          <a:ln>
            <a:noFill/>
          </a:ln>
        </p:spPr>
        <p:txBody>
          <a:bodyPr anchorCtr="0" anchor="t" bIns="0" lIns="0" spcFirstLastPara="1" rIns="0" wrap="square" tIns="15225">
            <a:noAutofit/>
          </a:bodyPr>
          <a:lstStyle/>
          <a:p>
            <a:pPr indent="0" lvl="0" marL="12700" marR="0" rtl="0" algn="l">
              <a:lnSpc>
                <a:spcPct val="100000"/>
              </a:lnSpc>
              <a:spcBef>
                <a:spcPts val="0"/>
              </a:spcBef>
              <a:spcAft>
                <a:spcPts val="0"/>
              </a:spcAft>
              <a:buClr>
                <a:srgbClr val="000000"/>
              </a:buClr>
              <a:buSzPts val="5400"/>
              <a:buFont typeface="Arial"/>
              <a:buNone/>
            </a:pPr>
            <a:r>
              <a:rPr b="0" i="0" lang="en-US" sz="5400" u="none" cap="none" strike="noStrike">
                <a:solidFill>
                  <a:srgbClr val="F8A433"/>
                </a:solidFill>
                <a:latin typeface="Calibri"/>
                <a:ea typeface="Calibri"/>
                <a:cs typeface="Calibri"/>
                <a:sym typeface="Calibri"/>
              </a:rPr>
              <a:t>1</a:t>
            </a:r>
            <a:r>
              <a:rPr lang="en-US" sz="5400">
                <a:solidFill>
                  <a:srgbClr val="F8A433"/>
                </a:solidFill>
                <a:latin typeface="Calibri"/>
                <a:ea typeface="Calibri"/>
                <a:cs typeface="Calibri"/>
                <a:sym typeface="Calibri"/>
              </a:rPr>
              <a:t>9</a:t>
            </a:r>
            <a:r>
              <a:rPr b="0" i="0" lang="en-US" sz="5400" u="none" cap="none" strike="noStrike">
                <a:solidFill>
                  <a:srgbClr val="F8A433"/>
                </a:solidFill>
                <a:latin typeface="Calibri"/>
                <a:ea typeface="Calibri"/>
                <a:cs typeface="Calibri"/>
                <a:sym typeface="Calibri"/>
              </a:rPr>
              <a:t>0</a:t>
            </a:r>
            <a:endParaRPr b="0" i="0" sz="5400" u="none" cap="none" strike="noStrike">
              <a:solidFill>
                <a:schemeClr val="dk1"/>
              </a:solidFill>
              <a:latin typeface="Calibri"/>
              <a:ea typeface="Calibri"/>
              <a:cs typeface="Calibri"/>
              <a:sym typeface="Calibri"/>
            </a:endParaRPr>
          </a:p>
        </p:txBody>
      </p:sp>
      <p:sp>
        <p:nvSpPr>
          <p:cNvPr id="63" name="Google Shape;63;p1"/>
          <p:cNvSpPr txBox="1"/>
          <p:nvPr/>
        </p:nvSpPr>
        <p:spPr>
          <a:xfrm>
            <a:off x="5379690" y="5352342"/>
            <a:ext cx="1670700" cy="330300"/>
          </a:xfrm>
          <a:prstGeom prst="rect">
            <a:avLst/>
          </a:prstGeom>
          <a:noFill/>
          <a:ln>
            <a:noFill/>
          </a:ln>
        </p:spPr>
        <p:txBody>
          <a:bodyPr anchorCtr="0" anchor="t" bIns="0" lIns="0" spcFirstLastPara="1" rIns="0" wrap="square" tIns="12700">
            <a:noAutofit/>
          </a:bodyPr>
          <a:lstStyle/>
          <a:p>
            <a:pPr indent="-91440" lvl="0" marL="103504" marR="5080" rtl="0" algn="l">
              <a:lnSpc>
                <a:spcPct val="100000"/>
              </a:lnSpc>
              <a:spcBef>
                <a:spcPts val="0"/>
              </a:spcBef>
              <a:spcAft>
                <a:spcPts val="0"/>
              </a:spcAft>
              <a:buClr>
                <a:srgbClr val="000000"/>
              </a:buClr>
              <a:buSzPts val="1000"/>
              <a:buFont typeface="Arial"/>
              <a:buNone/>
            </a:pPr>
            <a:r>
              <a:rPr b="1" i="0" lang="en-US" sz="1000" u="none" cap="none" strike="noStrike">
                <a:solidFill>
                  <a:srgbClr val="2D5278"/>
                </a:solidFill>
                <a:latin typeface="Century Gothic"/>
                <a:ea typeface="Century Gothic"/>
                <a:cs typeface="Century Gothic"/>
                <a:sym typeface="Century Gothic"/>
              </a:rPr>
              <a:t>Hours of Learning Materials  (the most in the market)</a:t>
            </a:r>
            <a:endParaRPr b="0" i="0" sz="1000" u="none" cap="none" strike="noStrike">
              <a:solidFill>
                <a:schemeClr val="dk1"/>
              </a:solidFill>
              <a:latin typeface="Century Gothic"/>
              <a:ea typeface="Century Gothic"/>
              <a:cs typeface="Century Gothic"/>
              <a:sym typeface="Century Gothic"/>
            </a:endParaRPr>
          </a:p>
        </p:txBody>
      </p:sp>
      <p:sp>
        <p:nvSpPr>
          <p:cNvPr id="64" name="Google Shape;64;p1"/>
          <p:cNvSpPr txBox="1"/>
          <p:nvPr/>
        </p:nvSpPr>
        <p:spPr>
          <a:xfrm>
            <a:off x="5841600" y="4485412"/>
            <a:ext cx="1113300" cy="197400"/>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Clr>
                <a:srgbClr val="000000"/>
              </a:buClr>
              <a:buSzPts val="1200"/>
              <a:buFont typeface="Arial"/>
              <a:buNone/>
            </a:pPr>
            <a:r>
              <a:rPr b="1" i="1" lang="en-US" sz="1200" u="none" cap="none" strike="noStrike">
                <a:solidFill>
                  <a:srgbClr val="F8A433"/>
                </a:solidFill>
                <a:latin typeface="Century Gothic"/>
                <a:ea typeface="Century Gothic"/>
                <a:cs typeface="Century Gothic"/>
                <a:sym typeface="Century Gothic"/>
              </a:rPr>
              <a:t>More Than</a:t>
            </a:r>
            <a:endParaRPr b="0" i="0" sz="1200" u="none" cap="none" strike="noStrike">
              <a:solidFill>
                <a:schemeClr val="dk1"/>
              </a:solidFill>
              <a:latin typeface="Century Gothic"/>
              <a:ea typeface="Century Gothic"/>
              <a:cs typeface="Century Gothic"/>
              <a:sym typeface="Century Gothic"/>
            </a:endParaRPr>
          </a:p>
        </p:txBody>
      </p:sp>
      <p:sp>
        <p:nvSpPr>
          <p:cNvPr id="65" name="Google Shape;65;p1"/>
          <p:cNvSpPr txBox="1"/>
          <p:nvPr/>
        </p:nvSpPr>
        <p:spPr>
          <a:xfrm>
            <a:off x="637406" y="5922323"/>
            <a:ext cx="1034400" cy="482700"/>
          </a:xfrm>
          <a:prstGeom prst="rect">
            <a:avLst/>
          </a:prstGeom>
          <a:noFill/>
          <a:ln>
            <a:noFill/>
          </a:ln>
        </p:spPr>
        <p:txBody>
          <a:bodyPr anchorCtr="0" anchor="t" bIns="0" lIns="0" spcFirstLastPara="1" rIns="0" wrap="square" tIns="12700">
            <a:noAutofit/>
          </a:bodyPr>
          <a:lstStyle/>
          <a:p>
            <a:pPr indent="0" lvl="0" marL="12700" marR="5080" rtl="0" algn="l">
              <a:lnSpc>
                <a:spcPct val="100000"/>
              </a:lnSpc>
              <a:spcBef>
                <a:spcPts val="0"/>
              </a:spcBef>
              <a:spcAft>
                <a:spcPts val="0"/>
              </a:spcAft>
              <a:buClr>
                <a:srgbClr val="000000"/>
              </a:buClr>
              <a:buSzPts val="1000"/>
              <a:buFont typeface="Arial"/>
              <a:buNone/>
            </a:pPr>
            <a:r>
              <a:rPr b="1" i="0" lang="en-US" sz="1000" u="none" cap="none" strike="noStrike">
                <a:solidFill>
                  <a:srgbClr val="2D5278"/>
                </a:solidFill>
                <a:latin typeface="Century Gothic"/>
                <a:ea typeface="Century Gothic"/>
                <a:cs typeface="Century Gothic"/>
                <a:sym typeface="Century Gothic"/>
              </a:rPr>
              <a:t>Industry leading  experiential  learning solutions</a:t>
            </a:r>
            <a:endParaRPr b="0" i="0" sz="1000" u="none" cap="none" strike="noStrike">
              <a:solidFill>
                <a:schemeClr val="dk1"/>
              </a:solidFill>
              <a:latin typeface="Century Gothic"/>
              <a:ea typeface="Century Gothic"/>
              <a:cs typeface="Century Gothic"/>
              <a:sym typeface="Century Gothic"/>
            </a:endParaRPr>
          </a:p>
        </p:txBody>
      </p:sp>
      <p:sp>
        <p:nvSpPr>
          <p:cNvPr id="66" name="Google Shape;66;p1"/>
          <p:cNvSpPr/>
          <p:nvPr/>
        </p:nvSpPr>
        <p:spPr>
          <a:xfrm>
            <a:off x="511119" y="5988635"/>
            <a:ext cx="60325" cy="73025"/>
          </a:xfrm>
          <a:custGeom>
            <a:rect b="b" l="l" r="r" t="t"/>
            <a:pathLst>
              <a:path extrusionOk="0" h="73025" w="60325">
                <a:moveTo>
                  <a:pt x="0" y="0"/>
                </a:moveTo>
                <a:lnTo>
                  <a:pt x="0" y="72910"/>
                </a:lnTo>
                <a:lnTo>
                  <a:pt x="59778" y="36448"/>
                </a:lnTo>
                <a:lnTo>
                  <a:pt x="0" y="0"/>
                </a:lnTo>
                <a:close/>
              </a:path>
            </a:pathLst>
          </a:custGeom>
          <a:solidFill>
            <a:srgbClr val="F8A43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7" name="Google Shape;67;p1"/>
          <p:cNvSpPr txBox="1"/>
          <p:nvPr/>
        </p:nvSpPr>
        <p:spPr>
          <a:xfrm>
            <a:off x="4045806" y="5922323"/>
            <a:ext cx="1232400" cy="635100"/>
          </a:xfrm>
          <a:prstGeom prst="rect">
            <a:avLst/>
          </a:prstGeom>
          <a:noFill/>
          <a:ln>
            <a:noFill/>
          </a:ln>
        </p:spPr>
        <p:txBody>
          <a:bodyPr anchorCtr="0" anchor="t" bIns="0" lIns="0" spcFirstLastPara="1" rIns="0" wrap="square" tIns="12700">
            <a:noAutofit/>
          </a:bodyPr>
          <a:lstStyle/>
          <a:p>
            <a:pPr indent="0" lvl="0" marL="0" marR="5080" rtl="0" algn="l">
              <a:lnSpc>
                <a:spcPct val="100000"/>
              </a:lnSpc>
              <a:spcBef>
                <a:spcPts val="0"/>
              </a:spcBef>
              <a:spcAft>
                <a:spcPts val="0"/>
              </a:spcAft>
              <a:buClr>
                <a:srgbClr val="000000"/>
              </a:buClr>
              <a:buSzPts val="1000"/>
              <a:buFont typeface="Arial"/>
              <a:buNone/>
            </a:pPr>
            <a:r>
              <a:rPr b="1" i="0" lang="en-US" sz="1000" u="none" cap="none" strike="noStrike">
                <a:solidFill>
                  <a:srgbClr val="2D5278"/>
                </a:solidFill>
                <a:latin typeface="Century Gothic"/>
                <a:ea typeface="Century Gothic"/>
                <a:cs typeface="Century Gothic"/>
                <a:sym typeface="Century Gothic"/>
              </a:rPr>
              <a:t>Annual  Upskilling Enterprise  DevOps Research  Survey</a:t>
            </a:r>
            <a:endParaRPr b="0" i="0" sz="1000" u="none" cap="none" strike="noStrike">
              <a:solidFill>
                <a:schemeClr val="dk1"/>
              </a:solidFill>
              <a:latin typeface="Century Gothic"/>
              <a:ea typeface="Century Gothic"/>
              <a:cs typeface="Century Gothic"/>
              <a:sym typeface="Century Gothic"/>
            </a:endParaRPr>
          </a:p>
        </p:txBody>
      </p:sp>
      <p:sp>
        <p:nvSpPr>
          <p:cNvPr id="68" name="Google Shape;68;p1"/>
          <p:cNvSpPr/>
          <p:nvPr/>
        </p:nvSpPr>
        <p:spPr>
          <a:xfrm>
            <a:off x="3919511" y="5988635"/>
            <a:ext cx="60325" cy="73025"/>
          </a:xfrm>
          <a:custGeom>
            <a:rect b="b" l="l" r="r" t="t"/>
            <a:pathLst>
              <a:path extrusionOk="0" h="73025" w="60325">
                <a:moveTo>
                  <a:pt x="0" y="0"/>
                </a:moveTo>
                <a:lnTo>
                  <a:pt x="0" y="72910"/>
                </a:lnTo>
                <a:lnTo>
                  <a:pt x="59778" y="36448"/>
                </a:lnTo>
                <a:lnTo>
                  <a:pt x="0" y="0"/>
                </a:lnTo>
                <a:close/>
              </a:path>
            </a:pathLst>
          </a:custGeom>
          <a:solidFill>
            <a:srgbClr val="F8A43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9" name="Google Shape;69;p1"/>
          <p:cNvSpPr txBox="1"/>
          <p:nvPr/>
        </p:nvSpPr>
        <p:spPr>
          <a:xfrm>
            <a:off x="5765408" y="5922323"/>
            <a:ext cx="1481400" cy="635100"/>
          </a:xfrm>
          <a:prstGeom prst="rect">
            <a:avLst/>
          </a:prstGeom>
          <a:noFill/>
          <a:ln>
            <a:noFill/>
          </a:ln>
        </p:spPr>
        <p:txBody>
          <a:bodyPr anchorCtr="0" anchor="t" bIns="0" lIns="0" spcFirstLastPara="1" rIns="0" wrap="square" tIns="12700">
            <a:noAutofit/>
          </a:bodyPr>
          <a:lstStyle/>
          <a:p>
            <a:pPr indent="0" lvl="0" marL="12700" marR="5080" rtl="0" algn="l">
              <a:lnSpc>
                <a:spcPct val="100000"/>
              </a:lnSpc>
              <a:spcBef>
                <a:spcPts val="0"/>
              </a:spcBef>
              <a:spcAft>
                <a:spcPts val="0"/>
              </a:spcAft>
              <a:buClr>
                <a:srgbClr val="000000"/>
              </a:buClr>
              <a:buSzPts val="1000"/>
              <a:buFont typeface="Arial"/>
              <a:buNone/>
            </a:pPr>
            <a:r>
              <a:rPr b="1" i="0" lang="en-US" sz="1000" u="none" cap="none" strike="noStrike">
                <a:solidFill>
                  <a:srgbClr val="2D5278"/>
                </a:solidFill>
                <a:latin typeface="Century Gothic"/>
                <a:ea typeface="Century Gothic"/>
                <a:cs typeface="Century Gothic"/>
                <a:sym typeface="Century Gothic"/>
              </a:rPr>
              <a:t>Member of the CD  Foundation to represent  the human elements of  DevOps</a:t>
            </a:r>
            <a:endParaRPr b="0" i="0" sz="1000" u="none" cap="none" strike="noStrike">
              <a:solidFill>
                <a:schemeClr val="dk1"/>
              </a:solidFill>
              <a:latin typeface="Century Gothic"/>
              <a:ea typeface="Century Gothic"/>
              <a:cs typeface="Century Gothic"/>
              <a:sym typeface="Century Gothic"/>
            </a:endParaRPr>
          </a:p>
        </p:txBody>
      </p:sp>
      <p:sp>
        <p:nvSpPr>
          <p:cNvPr id="70" name="Google Shape;70;p1"/>
          <p:cNvSpPr/>
          <p:nvPr/>
        </p:nvSpPr>
        <p:spPr>
          <a:xfrm>
            <a:off x="5639110" y="5988635"/>
            <a:ext cx="60325" cy="73025"/>
          </a:xfrm>
          <a:custGeom>
            <a:rect b="b" l="l" r="r" t="t"/>
            <a:pathLst>
              <a:path extrusionOk="0" h="73025" w="60325">
                <a:moveTo>
                  <a:pt x="0" y="0"/>
                </a:moveTo>
                <a:lnTo>
                  <a:pt x="0" y="72910"/>
                </a:lnTo>
                <a:lnTo>
                  <a:pt x="59778" y="36448"/>
                </a:lnTo>
                <a:lnTo>
                  <a:pt x="0" y="0"/>
                </a:lnTo>
                <a:close/>
              </a:path>
            </a:pathLst>
          </a:custGeom>
          <a:solidFill>
            <a:srgbClr val="F8A43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1" name="Google Shape;71;p1"/>
          <p:cNvSpPr txBox="1"/>
          <p:nvPr/>
        </p:nvSpPr>
        <p:spPr>
          <a:xfrm>
            <a:off x="2042475" y="5846125"/>
            <a:ext cx="1768500" cy="1143600"/>
          </a:xfrm>
          <a:prstGeom prst="rect">
            <a:avLst/>
          </a:prstGeom>
          <a:noFill/>
          <a:ln>
            <a:noFill/>
          </a:ln>
        </p:spPr>
        <p:txBody>
          <a:bodyPr anchorCtr="0" anchor="t" bIns="0" lIns="0" spcFirstLastPara="1" rIns="0" wrap="square" tIns="12700">
            <a:noAutofit/>
          </a:bodyPr>
          <a:lstStyle/>
          <a:p>
            <a:pPr indent="0" lvl="0" marL="0" marR="5080" rtl="0" algn="l">
              <a:lnSpc>
                <a:spcPct val="110000"/>
              </a:lnSpc>
              <a:spcBef>
                <a:spcPts val="919"/>
              </a:spcBef>
              <a:spcAft>
                <a:spcPts val="0"/>
              </a:spcAft>
              <a:buClr>
                <a:schemeClr val="dk1"/>
              </a:buClr>
              <a:buSzPts val="1000"/>
              <a:buFont typeface="Arial"/>
              <a:buNone/>
            </a:pPr>
            <a:r>
              <a:rPr b="1" i="0" lang="en-US" sz="1000" u="none" cap="none" strike="noStrike">
                <a:solidFill>
                  <a:srgbClr val="2D5278"/>
                </a:solidFill>
                <a:latin typeface="Century Gothic"/>
                <a:ea typeface="Century Gothic"/>
                <a:cs typeface="Century Gothic"/>
                <a:sym typeface="Century Gothic"/>
              </a:rPr>
              <a:t>Certifications represent the  most hireable, desirable, &amp; success-oriented  DevOps roles today</a:t>
            </a:r>
            <a:endParaRPr b="1" i="0" sz="1000" u="none" cap="none" strike="noStrike">
              <a:solidFill>
                <a:schemeClr val="dk1"/>
              </a:solidFill>
              <a:latin typeface="Century Gothic"/>
              <a:ea typeface="Century Gothic"/>
              <a:cs typeface="Century Gothic"/>
              <a:sym typeface="Century Gothic"/>
            </a:endParaRPr>
          </a:p>
        </p:txBody>
      </p:sp>
      <p:sp>
        <p:nvSpPr>
          <p:cNvPr id="72" name="Google Shape;72;p1"/>
          <p:cNvSpPr/>
          <p:nvPr/>
        </p:nvSpPr>
        <p:spPr>
          <a:xfrm>
            <a:off x="1866955" y="5988635"/>
            <a:ext cx="60325" cy="73025"/>
          </a:xfrm>
          <a:custGeom>
            <a:rect b="b" l="l" r="r" t="t"/>
            <a:pathLst>
              <a:path extrusionOk="0" h="73025" w="60325">
                <a:moveTo>
                  <a:pt x="0" y="0"/>
                </a:moveTo>
                <a:lnTo>
                  <a:pt x="0" y="72910"/>
                </a:lnTo>
                <a:lnTo>
                  <a:pt x="59778" y="36448"/>
                </a:lnTo>
                <a:lnTo>
                  <a:pt x="0" y="0"/>
                </a:lnTo>
                <a:close/>
              </a:path>
            </a:pathLst>
          </a:custGeom>
          <a:solidFill>
            <a:srgbClr val="F8A43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3" name="Google Shape;73;p1"/>
          <p:cNvSpPr txBox="1"/>
          <p:nvPr/>
        </p:nvSpPr>
        <p:spPr>
          <a:xfrm>
            <a:off x="3984300" y="6823651"/>
            <a:ext cx="3501000" cy="2164500"/>
          </a:xfrm>
          <a:prstGeom prst="rect">
            <a:avLst/>
          </a:prstGeom>
          <a:noFill/>
          <a:ln>
            <a:noFill/>
          </a:ln>
        </p:spPr>
        <p:txBody>
          <a:bodyPr anchorCtr="0" anchor="t" bIns="0" lIns="0" spcFirstLastPara="1" rIns="0" wrap="square" tIns="83800">
            <a:noAutofit/>
          </a:bodyPr>
          <a:lstStyle/>
          <a:p>
            <a:pPr indent="0" lvl="0" marL="0" marR="264160" rtl="0" algn="l">
              <a:lnSpc>
                <a:spcPct val="74100"/>
              </a:lnSpc>
              <a:spcBef>
                <a:spcPts val="0"/>
              </a:spcBef>
              <a:spcAft>
                <a:spcPts val="0"/>
              </a:spcAft>
              <a:buClr>
                <a:srgbClr val="000000"/>
              </a:buClr>
              <a:buSzPts val="1800"/>
              <a:buFont typeface="Arial"/>
              <a:buNone/>
            </a:pPr>
            <a:r>
              <a:rPr b="1" i="0" lang="en-US" sz="1800" u="none" cap="none" strike="noStrike">
                <a:solidFill>
                  <a:srgbClr val="2D5278"/>
                </a:solidFill>
                <a:latin typeface="Open Sans"/>
                <a:ea typeface="Open Sans"/>
                <a:cs typeface="Open Sans"/>
                <a:sym typeface="Open Sans"/>
              </a:rPr>
              <a:t>Represent, Advocate &amp;  Enable </a:t>
            </a:r>
            <a:endParaRPr b="0" i="0" sz="1800" u="none" cap="none" strike="noStrike">
              <a:solidFill>
                <a:schemeClr val="dk1"/>
              </a:solidFill>
              <a:latin typeface="Open Sans"/>
              <a:ea typeface="Open Sans"/>
              <a:cs typeface="Open Sans"/>
              <a:sym typeface="Open Sans"/>
            </a:endParaRPr>
          </a:p>
          <a:p>
            <a:pPr indent="0" lvl="0" marL="12700" marR="5080" rtl="0" algn="l">
              <a:lnSpc>
                <a:spcPct val="100000"/>
              </a:lnSpc>
              <a:spcBef>
                <a:spcPts val="1010"/>
              </a:spcBef>
              <a:spcAft>
                <a:spcPts val="0"/>
              </a:spcAft>
              <a:buClr>
                <a:srgbClr val="000000"/>
              </a:buClr>
              <a:buSzPts val="1000"/>
              <a:buFont typeface="Arial"/>
              <a:buNone/>
            </a:pPr>
            <a:r>
              <a:rPr b="0" i="0" lang="en-US" sz="1000" u="none" cap="none" strike="noStrike">
                <a:solidFill>
                  <a:srgbClr val="2D5278"/>
                </a:solidFill>
                <a:latin typeface="Century Gothic"/>
                <a:ea typeface="Century Gothic"/>
                <a:cs typeface="Century Gothic"/>
                <a:sym typeface="Century Gothic"/>
              </a:rPr>
              <a:t>DevOps Institute invests significantly to raise market awareness of  the importance of education by hosting &amp; participating at  industry events globally including:</a:t>
            </a:r>
            <a:endParaRPr b="0" i="0" sz="1000" u="none" cap="none" strike="noStrike">
              <a:solidFill>
                <a:schemeClr val="dk1"/>
              </a:solidFill>
              <a:latin typeface="Century Gothic"/>
              <a:ea typeface="Century Gothic"/>
              <a:cs typeface="Century Gothic"/>
              <a:sym typeface="Century Gothic"/>
            </a:endParaRPr>
          </a:p>
          <a:p>
            <a:pPr indent="0" lvl="0" marL="145415" marR="0" rtl="0" algn="l">
              <a:lnSpc>
                <a:spcPct val="100000"/>
              </a:lnSpc>
              <a:spcBef>
                <a:spcPts val="300"/>
              </a:spcBef>
              <a:spcAft>
                <a:spcPts val="0"/>
              </a:spcAft>
              <a:buClr>
                <a:schemeClr val="dk1"/>
              </a:buClr>
              <a:buSzPts val="1000"/>
              <a:buFont typeface="Arial"/>
              <a:buNone/>
            </a:pPr>
            <a:r>
              <a:rPr lang="en-US" sz="1000">
                <a:solidFill>
                  <a:srgbClr val="2D5278"/>
                </a:solidFill>
                <a:latin typeface="Century Gothic"/>
                <a:ea typeface="Century Gothic"/>
                <a:cs typeface="Century Gothic"/>
                <a:sym typeface="Century Gothic"/>
              </a:rPr>
              <a:t>SKILup Hours</a:t>
            </a:r>
            <a:endParaRPr sz="1000">
              <a:solidFill>
                <a:srgbClr val="2D5278"/>
              </a:solidFill>
              <a:latin typeface="Century Gothic"/>
              <a:ea typeface="Century Gothic"/>
              <a:cs typeface="Century Gothic"/>
              <a:sym typeface="Century Gothic"/>
            </a:endParaRPr>
          </a:p>
          <a:p>
            <a:pPr indent="0" lvl="0" marL="145415" marR="0" rtl="0" algn="l">
              <a:lnSpc>
                <a:spcPct val="100000"/>
              </a:lnSpc>
              <a:spcBef>
                <a:spcPts val="300"/>
              </a:spcBef>
              <a:spcAft>
                <a:spcPts val="0"/>
              </a:spcAft>
              <a:buClr>
                <a:schemeClr val="dk1"/>
              </a:buClr>
              <a:buSzPts val="1000"/>
              <a:buFont typeface="Arial"/>
              <a:buNone/>
            </a:pPr>
            <a:r>
              <a:rPr b="0" i="0" lang="en-US" sz="1000" u="none" cap="none" strike="noStrike">
                <a:solidFill>
                  <a:srgbClr val="2D5278"/>
                </a:solidFill>
                <a:latin typeface="Century Gothic"/>
                <a:ea typeface="Century Gothic"/>
                <a:cs typeface="Century Gothic"/>
                <a:sym typeface="Century Gothic"/>
              </a:rPr>
              <a:t>Monthly SKILup Days</a:t>
            </a:r>
            <a:endParaRPr b="0" i="0" sz="1000" u="none" cap="none" strike="noStrike">
              <a:solidFill>
                <a:srgbClr val="2D5278"/>
              </a:solidFill>
              <a:latin typeface="Century Gothic"/>
              <a:ea typeface="Century Gothic"/>
              <a:cs typeface="Century Gothic"/>
              <a:sym typeface="Century Gothic"/>
            </a:endParaRPr>
          </a:p>
          <a:p>
            <a:pPr indent="0" lvl="0" marL="145415" marR="0" rtl="0" algn="l">
              <a:lnSpc>
                <a:spcPct val="100000"/>
              </a:lnSpc>
              <a:spcBef>
                <a:spcPts val="300"/>
              </a:spcBef>
              <a:spcAft>
                <a:spcPts val="0"/>
              </a:spcAft>
              <a:buClr>
                <a:schemeClr val="dk1"/>
              </a:buClr>
              <a:buSzPts val="1000"/>
              <a:buFont typeface="Arial"/>
              <a:buNone/>
            </a:pPr>
            <a:r>
              <a:rPr b="0" i="0" lang="en-US" sz="1000" u="none" cap="none" strike="noStrike">
                <a:solidFill>
                  <a:srgbClr val="2D5278"/>
                </a:solidFill>
                <a:latin typeface="Century Gothic"/>
                <a:ea typeface="Century Gothic"/>
                <a:cs typeface="Century Gothic"/>
                <a:sym typeface="Century Gothic"/>
              </a:rPr>
              <a:t>Global SKILup </a:t>
            </a:r>
            <a:r>
              <a:rPr lang="en-US" sz="1000">
                <a:solidFill>
                  <a:srgbClr val="2D5278"/>
                </a:solidFill>
                <a:latin typeface="Century Gothic"/>
                <a:ea typeface="Century Gothic"/>
                <a:cs typeface="Century Gothic"/>
                <a:sym typeface="Century Gothic"/>
              </a:rPr>
              <a:t>Festival</a:t>
            </a:r>
            <a:endParaRPr b="0" i="0" sz="1000" u="none" cap="none" strike="noStrike">
              <a:solidFill>
                <a:srgbClr val="2D5278"/>
              </a:solidFill>
              <a:latin typeface="Century Gothic"/>
              <a:ea typeface="Century Gothic"/>
              <a:cs typeface="Century Gothic"/>
              <a:sym typeface="Century Gothic"/>
            </a:endParaRPr>
          </a:p>
          <a:p>
            <a:pPr indent="0" lvl="0" marL="145415" marR="0" rtl="0" algn="l">
              <a:lnSpc>
                <a:spcPct val="100000"/>
              </a:lnSpc>
              <a:spcBef>
                <a:spcPts val="300"/>
              </a:spcBef>
              <a:spcAft>
                <a:spcPts val="0"/>
              </a:spcAft>
              <a:buClr>
                <a:schemeClr val="dk1"/>
              </a:buClr>
              <a:buSzPts val="1000"/>
              <a:buFont typeface="Arial"/>
              <a:buNone/>
            </a:pPr>
            <a:r>
              <a:rPr b="0" i="0" lang="en-US" sz="1000" u="none" cap="none" strike="noStrike">
                <a:solidFill>
                  <a:srgbClr val="2D5278"/>
                </a:solidFill>
                <a:latin typeface="Century Gothic"/>
                <a:ea typeface="Century Gothic"/>
                <a:cs typeface="Century Gothic"/>
                <a:sym typeface="Century Gothic"/>
              </a:rPr>
              <a:t>Local &amp; Virtual SKILup Chapter Events</a:t>
            </a:r>
            <a:endParaRPr b="0" i="0" sz="1000" u="none" cap="none" strike="noStrike">
              <a:solidFill>
                <a:schemeClr val="dk1"/>
              </a:solidFill>
              <a:latin typeface="Century Gothic"/>
              <a:ea typeface="Century Gothic"/>
              <a:cs typeface="Century Gothic"/>
              <a:sym typeface="Century Gothic"/>
            </a:endParaRPr>
          </a:p>
          <a:p>
            <a:pPr indent="0" lvl="0" marL="145415" marR="1534795" rtl="0" algn="l">
              <a:lnSpc>
                <a:spcPct val="125000"/>
              </a:lnSpc>
              <a:spcBef>
                <a:spcPts val="0"/>
              </a:spcBef>
              <a:spcAft>
                <a:spcPts val="0"/>
              </a:spcAft>
              <a:buClr>
                <a:srgbClr val="000000"/>
              </a:buClr>
              <a:buSzPts val="1000"/>
              <a:buFont typeface="Arial"/>
              <a:buNone/>
            </a:pPr>
            <a:r>
              <a:rPr b="0" i="0" lang="en-US" sz="1000" u="none" cap="none" strike="noStrike">
                <a:solidFill>
                  <a:srgbClr val="2D5278"/>
                </a:solidFill>
                <a:latin typeface="Century Gothic"/>
                <a:ea typeface="Century Gothic"/>
                <a:cs typeface="Century Gothic"/>
                <a:sym typeface="Century Gothic"/>
              </a:rPr>
              <a:t>DevOps Days - Globally</a:t>
            </a:r>
            <a:endParaRPr b="0" i="0" sz="1000" u="none" cap="none" strike="noStrike">
              <a:solidFill>
                <a:srgbClr val="2D5278"/>
              </a:solidFill>
              <a:latin typeface="Century Gothic"/>
              <a:ea typeface="Century Gothic"/>
              <a:cs typeface="Century Gothic"/>
              <a:sym typeface="Century Gothic"/>
            </a:endParaRPr>
          </a:p>
          <a:p>
            <a:pPr indent="0" lvl="0" marL="0" marR="1534795" rtl="0" algn="l">
              <a:lnSpc>
                <a:spcPct val="125000"/>
              </a:lnSpc>
              <a:spcBef>
                <a:spcPts val="0"/>
              </a:spcBef>
              <a:spcAft>
                <a:spcPts val="0"/>
              </a:spcAft>
              <a:buClr>
                <a:srgbClr val="000000"/>
              </a:buClr>
              <a:buSzPts val="1000"/>
              <a:buFont typeface="Arial"/>
              <a:buNone/>
            </a:pPr>
            <a:r>
              <a:rPr b="0" i="0" lang="en-US" sz="1000" u="none" cap="none" strike="noStrike">
                <a:solidFill>
                  <a:srgbClr val="2D5278"/>
                </a:solidFill>
                <a:latin typeface="Century Gothic"/>
                <a:ea typeface="Century Gothic"/>
                <a:cs typeface="Century Gothic"/>
                <a:sym typeface="Century Gothic"/>
              </a:rPr>
              <a:t> </a:t>
            </a:r>
            <a:endParaRPr b="0" i="0" sz="1000" u="none" cap="none" strike="noStrike">
              <a:solidFill>
                <a:schemeClr val="dk1"/>
              </a:solidFill>
              <a:latin typeface="Century Gothic"/>
              <a:ea typeface="Century Gothic"/>
              <a:cs typeface="Century Gothic"/>
              <a:sym typeface="Century Gothic"/>
            </a:endParaRPr>
          </a:p>
        </p:txBody>
      </p:sp>
      <p:sp>
        <p:nvSpPr>
          <p:cNvPr id="74" name="Google Shape;74;p1"/>
          <p:cNvSpPr/>
          <p:nvPr/>
        </p:nvSpPr>
        <p:spPr>
          <a:xfrm>
            <a:off x="3963055" y="7982770"/>
            <a:ext cx="60325" cy="73025"/>
          </a:xfrm>
          <a:custGeom>
            <a:rect b="b" l="l" r="r" t="t"/>
            <a:pathLst>
              <a:path extrusionOk="0" h="73025" w="60325">
                <a:moveTo>
                  <a:pt x="0" y="0"/>
                </a:moveTo>
                <a:lnTo>
                  <a:pt x="0" y="72923"/>
                </a:lnTo>
                <a:lnTo>
                  <a:pt x="59778" y="36448"/>
                </a:lnTo>
                <a:lnTo>
                  <a:pt x="0" y="0"/>
                </a:lnTo>
                <a:close/>
              </a:path>
            </a:pathLst>
          </a:custGeom>
          <a:solidFill>
            <a:srgbClr val="F8A43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5" name="Google Shape;75;p1"/>
          <p:cNvSpPr/>
          <p:nvPr/>
        </p:nvSpPr>
        <p:spPr>
          <a:xfrm>
            <a:off x="3963055" y="8182417"/>
            <a:ext cx="60325" cy="73025"/>
          </a:xfrm>
          <a:custGeom>
            <a:rect b="b" l="l" r="r" t="t"/>
            <a:pathLst>
              <a:path extrusionOk="0" h="73025" w="60325">
                <a:moveTo>
                  <a:pt x="0" y="0"/>
                </a:moveTo>
                <a:lnTo>
                  <a:pt x="0" y="72923"/>
                </a:lnTo>
                <a:lnTo>
                  <a:pt x="59778" y="36449"/>
                </a:lnTo>
                <a:lnTo>
                  <a:pt x="0" y="0"/>
                </a:lnTo>
                <a:close/>
              </a:path>
            </a:pathLst>
          </a:custGeom>
          <a:solidFill>
            <a:srgbClr val="F8A43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6" name="Google Shape;76;p1"/>
          <p:cNvSpPr/>
          <p:nvPr/>
        </p:nvSpPr>
        <p:spPr>
          <a:xfrm>
            <a:off x="3963055" y="8349453"/>
            <a:ext cx="60325" cy="73025"/>
          </a:xfrm>
          <a:custGeom>
            <a:rect b="b" l="l" r="r" t="t"/>
            <a:pathLst>
              <a:path extrusionOk="0" h="73025" w="60325">
                <a:moveTo>
                  <a:pt x="0" y="0"/>
                </a:moveTo>
                <a:lnTo>
                  <a:pt x="0" y="72923"/>
                </a:lnTo>
                <a:lnTo>
                  <a:pt x="59778" y="36449"/>
                </a:lnTo>
                <a:lnTo>
                  <a:pt x="0" y="0"/>
                </a:lnTo>
                <a:close/>
              </a:path>
            </a:pathLst>
          </a:custGeom>
          <a:solidFill>
            <a:srgbClr val="F8A43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7" name="Google Shape;77;p1"/>
          <p:cNvSpPr txBox="1"/>
          <p:nvPr/>
        </p:nvSpPr>
        <p:spPr>
          <a:xfrm>
            <a:off x="590850" y="7143199"/>
            <a:ext cx="3106500" cy="1626300"/>
          </a:xfrm>
          <a:prstGeom prst="rect">
            <a:avLst/>
          </a:prstGeom>
          <a:noFill/>
          <a:ln>
            <a:noFill/>
          </a:ln>
        </p:spPr>
        <p:txBody>
          <a:bodyPr anchorCtr="0" anchor="t" bIns="0" lIns="0" spcFirstLastPara="1" rIns="0" wrap="square" tIns="12700">
            <a:noAutofit/>
          </a:bodyPr>
          <a:lstStyle/>
          <a:p>
            <a:pPr indent="0" lvl="0" marL="0" marR="234950" rtl="0" algn="l">
              <a:lnSpc>
                <a:spcPct val="110000"/>
              </a:lnSpc>
              <a:spcBef>
                <a:spcPts val="900"/>
              </a:spcBef>
              <a:spcAft>
                <a:spcPts val="0"/>
              </a:spcAft>
              <a:buClr>
                <a:srgbClr val="000000"/>
              </a:buClr>
              <a:buSzPts val="1000"/>
              <a:buFont typeface="Arial"/>
              <a:buNone/>
            </a:pPr>
            <a:r>
              <a:t/>
            </a:r>
            <a:endParaRPr b="0" i="0" sz="1000" u="none" cap="none" strike="noStrike">
              <a:solidFill>
                <a:schemeClr val="dk1"/>
              </a:solidFill>
              <a:latin typeface="Century Gothic"/>
              <a:ea typeface="Century Gothic"/>
              <a:cs typeface="Century Gothic"/>
              <a:sym typeface="Century Gothic"/>
            </a:endParaRPr>
          </a:p>
        </p:txBody>
      </p:sp>
      <p:sp>
        <p:nvSpPr>
          <p:cNvPr id="78" name="Google Shape;78;p1"/>
          <p:cNvSpPr txBox="1"/>
          <p:nvPr/>
        </p:nvSpPr>
        <p:spPr>
          <a:xfrm>
            <a:off x="637390" y="8159329"/>
            <a:ext cx="2737500" cy="736500"/>
          </a:xfrm>
          <a:prstGeom prst="rect">
            <a:avLst/>
          </a:prstGeom>
          <a:noFill/>
          <a:ln>
            <a:noFill/>
          </a:ln>
        </p:spPr>
        <p:txBody>
          <a:bodyPr anchorCtr="0" anchor="t" bIns="0" lIns="0" spcFirstLastPara="1" rIns="0" wrap="square" tIns="12700">
            <a:noAutofit/>
          </a:bodyPr>
          <a:lstStyle/>
          <a:p>
            <a:pPr indent="0" lvl="0" marL="12700" marR="94615" rtl="0" algn="l">
              <a:lnSpc>
                <a:spcPct val="100000"/>
              </a:lnSpc>
              <a:spcBef>
                <a:spcPts val="800"/>
              </a:spcBef>
              <a:spcAft>
                <a:spcPts val="0"/>
              </a:spcAft>
              <a:buClr>
                <a:srgbClr val="000000"/>
              </a:buClr>
              <a:buSzPts val="1000"/>
              <a:buFont typeface="Arial"/>
              <a:buNone/>
            </a:pPr>
            <a:r>
              <a:t/>
            </a:r>
            <a:endParaRPr b="0" i="0" sz="1000" u="none" cap="none" strike="noStrike">
              <a:solidFill>
                <a:schemeClr val="dk1"/>
              </a:solidFill>
              <a:latin typeface="Century Gothic"/>
              <a:ea typeface="Century Gothic"/>
              <a:cs typeface="Century Gothic"/>
              <a:sym typeface="Century Gothic"/>
            </a:endParaRPr>
          </a:p>
        </p:txBody>
      </p:sp>
      <p:sp>
        <p:nvSpPr>
          <p:cNvPr id="79" name="Google Shape;79;p1"/>
          <p:cNvSpPr/>
          <p:nvPr/>
        </p:nvSpPr>
        <p:spPr>
          <a:xfrm>
            <a:off x="511119" y="5801841"/>
            <a:ext cx="6731634" cy="0"/>
          </a:xfrm>
          <a:custGeom>
            <a:rect b="b" l="l" r="r" t="t"/>
            <a:pathLst>
              <a:path extrusionOk="0" h="120000" w="6731634">
                <a:moveTo>
                  <a:pt x="0" y="0"/>
                </a:moveTo>
                <a:lnTo>
                  <a:pt x="6731495" y="0"/>
                </a:lnTo>
              </a:path>
            </a:pathLst>
          </a:custGeom>
          <a:noFill/>
          <a:ln cap="flat" cmpd="sng" w="12700">
            <a:solidFill>
              <a:srgbClr val="F8A433"/>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0" name="Google Shape;80;p1"/>
          <p:cNvSpPr/>
          <p:nvPr/>
        </p:nvSpPr>
        <p:spPr>
          <a:xfrm>
            <a:off x="-21775" y="0"/>
            <a:ext cx="7815900" cy="936300"/>
          </a:xfrm>
          <a:prstGeom prst="rect">
            <a:avLst/>
          </a:prstGeom>
          <a:solidFill>
            <a:srgbClr val="17375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1" name="Google Shape;81;p1"/>
          <p:cNvSpPr/>
          <p:nvPr/>
        </p:nvSpPr>
        <p:spPr>
          <a:xfrm>
            <a:off x="-31000" y="9199375"/>
            <a:ext cx="7815900" cy="859200"/>
          </a:xfrm>
          <a:prstGeom prst="rect">
            <a:avLst/>
          </a:prstGeom>
          <a:solidFill>
            <a:srgbClr val="17375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2" name="Google Shape;82;p1"/>
          <p:cNvSpPr txBox="1"/>
          <p:nvPr/>
        </p:nvSpPr>
        <p:spPr>
          <a:xfrm>
            <a:off x="5765400" y="9203825"/>
            <a:ext cx="1670700" cy="552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INSERT ADDITIONAL PARTNER DETAILS</a:t>
            </a:r>
            <a:endParaRPr b="1" i="0" sz="1400" u="none" cap="none" strike="noStrike">
              <a:solidFill>
                <a:srgbClr val="FFFFFF"/>
              </a:solidFill>
              <a:latin typeface="Calibri"/>
              <a:ea typeface="Calibri"/>
              <a:cs typeface="Calibri"/>
              <a:sym typeface="Calibri"/>
            </a:endParaRPr>
          </a:p>
        </p:txBody>
      </p:sp>
      <p:sp>
        <p:nvSpPr>
          <p:cNvPr id="83" name="Google Shape;83;p1"/>
          <p:cNvSpPr txBox="1"/>
          <p:nvPr/>
        </p:nvSpPr>
        <p:spPr>
          <a:xfrm>
            <a:off x="269175" y="6889725"/>
            <a:ext cx="4664700" cy="2164500"/>
          </a:xfrm>
          <a:prstGeom prst="rect">
            <a:avLst/>
          </a:prstGeom>
          <a:noFill/>
          <a:ln>
            <a:noFill/>
          </a:ln>
        </p:spPr>
        <p:txBody>
          <a:bodyPr anchorCtr="0" anchor="t" bIns="0" lIns="0" spcFirstLastPara="1" rIns="0" wrap="square" tIns="83800">
            <a:noAutofit/>
          </a:bodyPr>
          <a:lstStyle/>
          <a:p>
            <a:pPr indent="0" lvl="0" marL="0" marR="264160" rtl="0" algn="l">
              <a:lnSpc>
                <a:spcPct val="74100"/>
              </a:lnSpc>
              <a:spcBef>
                <a:spcPts val="0"/>
              </a:spcBef>
              <a:spcAft>
                <a:spcPts val="0"/>
              </a:spcAft>
              <a:buClr>
                <a:srgbClr val="000000"/>
              </a:buClr>
              <a:buSzPts val="1800"/>
              <a:buFont typeface="Arial"/>
              <a:buNone/>
            </a:pPr>
            <a:r>
              <a:rPr b="1" i="0" lang="en-US" sz="1800" u="none" cap="none" strike="noStrike">
                <a:solidFill>
                  <a:srgbClr val="2D5278"/>
                </a:solidFill>
                <a:latin typeface="Open Sans"/>
                <a:ea typeface="Open Sans"/>
                <a:cs typeface="Open Sans"/>
                <a:sym typeface="Open Sans"/>
              </a:rPr>
              <a:t>Community</a:t>
            </a:r>
            <a:endParaRPr b="0" i="0" sz="1800" u="none" cap="none" strike="noStrike">
              <a:solidFill>
                <a:schemeClr val="dk1"/>
              </a:solidFill>
              <a:latin typeface="Open Sans"/>
              <a:ea typeface="Open Sans"/>
              <a:cs typeface="Open Sans"/>
              <a:sym typeface="Open Sans"/>
            </a:endParaRPr>
          </a:p>
          <a:p>
            <a:pPr indent="0" lvl="0" marL="0" marR="1534795" rtl="0" algn="l">
              <a:lnSpc>
                <a:spcPct val="125000"/>
              </a:lnSpc>
              <a:spcBef>
                <a:spcPts val="0"/>
              </a:spcBef>
              <a:spcAft>
                <a:spcPts val="0"/>
              </a:spcAft>
              <a:buClr>
                <a:srgbClr val="000000"/>
              </a:buClr>
              <a:buSzPts val="1000"/>
              <a:buFont typeface="Arial"/>
              <a:buNone/>
            </a:pPr>
            <a:r>
              <a:rPr b="0" i="0" lang="en-US" sz="1000" u="none" cap="none" strike="noStrike">
                <a:solidFill>
                  <a:srgbClr val="2D5278"/>
                </a:solidFill>
                <a:latin typeface="Century Gothic"/>
                <a:ea typeface="Century Gothic"/>
                <a:cs typeface="Century Gothic"/>
                <a:sym typeface="Century Gothic"/>
              </a:rPr>
              <a:t>The DevOps Institute community of over 52,000 </a:t>
            </a:r>
            <a:endParaRPr b="0" i="0" sz="1000" u="none" cap="none" strike="noStrike">
              <a:solidFill>
                <a:srgbClr val="2D5278"/>
              </a:solidFill>
              <a:latin typeface="Century Gothic"/>
              <a:ea typeface="Century Gothic"/>
              <a:cs typeface="Century Gothic"/>
              <a:sym typeface="Century Gothic"/>
            </a:endParaRPr>
          </a:p>
          <a:p>
            <a:pPr indent="0" lvl="0" marL="0" marR="1534795" rtl="0" algn="l">
              <a:lnSpc>
                <a:spcPct val="125000"/>
              </a:lnSpc>
              <a:spcBef>
                <a:spcPts val="0"/>
              </a:spcBef>
              <a:spcAft>
                <a:spcPts val="0"/>
              </a:spcAft>
              <a:buClr>
                <a:srgbClr val="000000"/>
              </a:buClr>
              <a:buSzPts val="1000"/>
              <a:buFont typeface="Arial"/>
              <a:buNone/>
            </a:pPr>
            <a:r>
              <a:rPr b="0" i="0" lang="en-US" sz="1000" u="none" cap="none" strike="noStrike">
                <a:solidFill>
                  <a:srgbClr val="2D5278"/>
                </a:solidFill>
                <a:latin typeface="Century Gothic"/>
                <a:ea typeface="Century Gothic"/>
                <a:cs typeface="Century Gothic"/>
                <a:sym typeface="Century Gothic"/>
              </a:rPr>
              <a:t>members provides individuals with access to:</a:t>
            </a:r>
            <a:br>
              <a:rPr lang="en-US" sz="1000">
                <a:solidFill>
                  <a:srgbClr val="2D5278"/>
                </a:solidFill>
                <a:latin typeface="Century Gothic"/>
                <a:ea typeface="Century Gothic"/>
                <a:cs typeface="Century Gothic"/>
                <a:sym typeface="Century Gothic"/>
              </a:rPr>
            </a:br>
            <a:endParaRPr b="0" i="0" sz="1000" u="none" cap="none" strike="noStrike">
              <a:solidFill>
                <a:srgbClr val="2D5278"/>
              </a:solidFill>
              <a:latin typeface="Century Gothic"/>
              <a:ea typeface="Century Gothic"/>
              <a:cs typeface="Century Gothic"/>
              <a:sym typeface="Century Gothic"/>
            </a:endParaRPr>
          </a:p>
          <a:p>
            <a:pPr indent="0" lvl="0" marL="0" marR="1534795" rtl="0" algn="l">
              <a:lnSpc>
                <a:spcPct val="125000"/>
              </a:lnSpc>
              <a:spcBef>
                <a:spcPts val="0"/>
              </a:spcBef>
              <a:spcAft>
                <a:spcPts val="0"/>
              </a:spcAft>
              <a:buClr>
                <a:srgbClr val="000000"/>
              </a:buClr>
              <a:buSzPts val="1000"/>
              <a:buFont typeface="Arial"/>
              <a:buNone/>
            </a:pPr>
            <a:r>
              <a:rPr lang="en-US" sz="1000">
                <a:solidFill>
                  <a:srgbClr val="2D5278"/>
                </a:solidFill>
                <a:latin typeface="Century Gothic"/>
                <a:ea typeface="Century Gothic"/>
                <a:cs typeface="Century Gothic"/>
                <a:sym typeface="Century Gothic"/>
              </a:rPr>
              <a:t>      Online </a:t>
            </a:r>
            <a:r>
              <a:rPr b="0" i="0" lang="en-US" sz="1000" u="none" cap="none" strike="noStrike">
                <a:solidFill>
                  <a:srgbClr val="2D5278"/>
                </a:solidFill>
                <a:latin typeface="Century Gothic"/>
                <a:ea typeface="Century Gothic"/>
                <a:cs typeface="Century Gothic"/>
                <a:sym typeface="Century Gothic"/>
              </a:rPr>
              <a:t>Learning </a:t>
            </a:r>
            <a:endParaRPr b="0" i="0" sz="1000" u="none" cap="none" strike="noStrike">
              <a:solidFill>
                <a:srgbClr val="2D5278"/>
              </a:solidFill>
              <a:latin typeface="Century Gothic"/>
              <a:ea typeface="Century Gothic"/>
              <a:cs typeface="Century Gothic"/>
              <a:sym typeface="Century Gothic"/>
            </a:endParaRPr>
          </a:p>
          <a:p>
            <a:pPr indent="0" lvl="0" marL="0" marR="1534795" rtl="0" algn="l">
              <a:lnSpc>
                <a:spcPct val="125000"/>
              </a:lnSpc>
              <a:spcBef>
                <a:spcPts val="0"/>
              </a:spcBef>
              <a:spcAft>
                <a:spcPts val="0"/>
              </a:spcAft>
              <a:buClr>
                <a:srgbClr val="000000"/>
              </a:buClr>
              <a:buSzPts val="1000"/>
              <a:buFont typeface="Arial"/>
              <a:buNone/>
            </a:pPr>
            <a:r>
              <a:rPr lang="en-US" sz="1000">
                <a:solidFill>
                  <a:srgbClr val="2D5278"/>
                </a:solidFill>
                <a:latin typeface="Century Gothic"/>
                <a:ea typeface="Century Gothic"/>
                <a:cs typeface="Century Gothic"/>
                <a:sym typeface="Century Gothic"/>
              </a:rPr>
              <a:t>      </a:t>
            </a:r>
            <a:r>
              <a:rPr b="0" i="0" lang="en-US" sz="1000" u="none" cap="none" strike="noStrike">
                <a:solidFill>
                  <a:srgbClr val="2D5278"/>
                </a:solidFill>
                <a:latin typeface="Century Gothic"/>
                <a:ea typeface="Century Gothic"/>
                <a:cs typeface="Century Gothic"/>
                <a:sym typeface="Century Gothic"/>
              </a:rPr>
              <a:t>eBooks</a:t>
            </a:r>
            <a:endParaRPr b="0" i="0" sz="1000" u="none" cap="none" strike="noStrike">
              <a:solidFill>
                <a:srgbClr val="2D5278"/>
              </a:solidFill>
              <a:latin typeface="Century Gothic"/>
              <a:ea typeface="Century Gothic"/>
              <a:cs typeface="Century Gothic"/>
              <a:sym typeface="Century Gothic"/>
            </a:endParaRPr>
          </a:p>
          <a:p>
            <a:pPr indent="0" lvl="0" marL="0" marR="1534795" rtl="0" algn="l">
              <a:lnSpc>
                <a:spcPct val="125000"/>
              </a:lnSpc>
              <a:spcBef>
                <a:spcPts val="0"/>
              </a:spcBef>
              <a:spcAft>
                <a:spcPts val="0"/>
              </a:spcAft>
              <a:buClr>
                <a:srgbClr val="000000"/>
              </a:buClr>
              <a:buSzPts val="1000"/>
              <a:buFont typeface="Arial"/>
              <a:buNone/>
            </a:pPr>
            <a:r>
              <a:rPr lang="en-US" sz="1000">
                <a:solidFill>
                  <a:srgbClr val="2D5278"/>
                </a:solidFill>
                <a:latin typeface="Century Gothic"/>
                <a:ea typeface="Century Gothic"/>
                <a:cs typeface="Century Gothic"/>
                <a:sym typeface="Century Gothic"/>
              </a:rPr>
              <a:t>      Career Center</a:t>
            </a:r>
            <a:endParaRPr b="0" i="0" sz="1000" u="none" cap="none" strike="noStrike">
              <a:solidFill>
                <a:srgbClr val="2D5278"/>
              </a:solidFill>
              <a:latin typeface="Century Gothic"/>
              <a:ea typeface="Century Gothic"/>
              <a:cs typeface="Century Gothic"/>
              <a:sym typeface="Century Gothic"/>
            </a:endParaRPr>
          </a:p>
          <a:p>
            <a:pPr indent="0" lvl="0" marL="0" marR="1534795" rtl="0" algn="l">
              <a:lnSpc>
                <a:spcPct val="125000"/>
              </a:lnSpc>
              <a:spcBef>
                <a:spcPts val="0"/>
              </a:spcBef>
              <a:spcAft>
                <a:spcPts val="0"/>
              </a:spcAft>
              <a:buClr>
                <a:srgbClr val="000000"/>
              </a:buClr>
              <a:buSzPts val="1000"/>
              <a:buFont typeface="Arial"/>
              <a:buNone/>
            </a:pPr>
            <a:r>
              <a:rPr lang="en-US" sz="1000">
                <a:solidFill>
                  <a:srgbClr val="2D5278"/>
                </a:solidFill>
                <a:latin typeface="Century Gothic"/>
                <a:ea typeface="Century Gothic"/>
                <a:cs typeface="Century Gothic"/>
                <a:sym typeface="Century Gothic"/>
              </a:rPr>
              <a:t>      </a:t>
            </a:r>
            <a:r>
              <a:rPr b="0" i="0" lang="en-US" sz="1000" u="none" cap="none" strike="noStrike">
                <a:solidFill>
                  <a:srgbClr val="2D5278"/>
                </a:solidFill>
                <a:latin typeface="Century Gothic"/>
                <a:ea typeface="Century Gothic"/>
                <a:cs typeface="Century Gothic"/>
                <a:sym typeface="Century Gothic"/>
              </a:rPr>
              <a:t>SKILbooks</a:t>
            </a:r>
            <a:endParaRPr b="0" i="0" sz="1000" u="none" cap="none" strike="noStrike">
              <a:solidFill>
                <a:srgbClr val="2D5278"/>
              </a:solidFill>
              <a:latin typeface="Century Gothic"/>
              <a:ea typeface="Century Gothic"/>
              <a:cs typeface="Century Gothic"/>
              <a:sym typeface="Century Gothic"/>
            </a:endParaRPr>
          </a:p>
          <a:p>
            <a:pPr indent="0" lvl="0" marL="0" marR="1534795" rtl="0" algn="l">
              <a:lnSpc>
                <a:spcPct val="125000"/>
              </a:lnSpc>
              <a:spcBef>
                <a:spcPts val="0"/>
              </a:spcBef>
              <a:spcAft>
                <a:spcPts val="0"/>
              </a:spcAft>
              <a:buClr>
                <a:srgbClr val="000000"/>
              </a:buClr>
              <a:buSzPts val="1000"/>
              <a:buFont typeface="Arial"/>
              <a:buNone/>
            </a:pPr>
            <a:r>
              <a:rPr lang="en-US" sz="1000">
                <a:solidFill>
                  <a:srgbClr val="2D5278"/>
                </a:solidFill>
                <a:latin typeface="Century Gothic"/>
                <a:ea typeface="Century Gothic"/>
                <a:cs typeface="Century Gothic"/>
                <a:sym typeface="Century Gothic"/>
              </a:rPr>
              <a:t>      </a:t>
            </a:r>
            <a:r>
              <a:rPr b="0" i="0" lang="en-US" sz="1000" u="none" cap="none" strike="noStrike">
                <a:solidFill>
                  <a:srgbClr val="2D5278"/>
                </a:solidFill>
                <a:latin typeface="Century Gothic"/>
                <a:ea typeface="Century Gothic"/>
                <a:cs typeface="Century Gothic"/>
                <a:sym typeface="Century Gothic"/>
              </a:rPr>
              <a:t>Podcasts &amp; Blogs</a:t>
            </a:r>
            <a:endParaRPr b="0" i="0" sz="1000" u="none" cap="none" strike="noStrike">
              <a:solidFill>
                <a:srgbClr val="2D5278"/>
              </a:solidFill>
              <a:latin typeface="Century Gothic"/>
              <a:ea typeface="Century Gothic"/>
              <a:cs typeface="Century Gothic"/>
              <a:sym typeface="Century Gothic"/>
            </a:endParaRPr>
          </a:p>
          <a:p>
            <a:pPr indent="0" lvl="0" marL="0" marR="1534795" rtl="0" algn="l">
              <a:lnSpc>
                <a:spcPct val="125000"/>
              </a:lnSpc>
              <a:spcBef>
                <a:spcPts val="0"/>
              </a:spcBef>
              <a:spcAft>
                <a:spcPts val="0"/>
              </a:spcAft>
              <a:buClr>
                <a:srgbClr val="000000"/>
              </a:buClr>
              <a:buSzPts val="1000"/>
              <a:buFont typeface="Arial"/>
              <a:buNone/>
            </a:pPr>
            <a:r>
              <a:rPr lang="en-US" sz="1000">
                <a:solidFill>
                  <a:srgbClr val="2D5278"/>
                </a:solidFill>
                <a:latin typeface="Century Gothic"/>
                <a:ea typeface="Century Gothic"/>
                <a:cs typeface="Century Gothic"/>
                <a:sym typeface="Century Gothic"/>
              </a:rPr>
              <a:t>      </a:t>
            </a:r>
            <a:r>
              <a:rPr b="0" i="0" lang="en-US" sz="1000" u="none" cap="none" strike="noStrike">
                <a:solidFill>
                  <a:srgbClr val="2D5278"/>
                </a:solidFill>
                <a:latin typeface="Century Gothic"/>
                <a:ea typeface="Century Gothic"/>
                <a:cs typeface="Century Gothic"/>
                <a:sym typeface="Century Gothic"/>
              </a:rPr>
              <a:t>Networking with community</a:t>
            </a:r>
            <a:endParaRPr b="0" i="0" sz="1000" u="none" cap="none" strike="noStrike">
              <a:solidFill>
                <a:srgbClr val="2D5278"/>
              </a:solidFill>
              <a:latin typeface="Century Gothic"/>
              <a:ea typeface="Century Gothic"/>
              <a:cs typeface="Century Gothic"/>
              <a:sym typeface="Century Gothic"/>
            </a:endParaRPr>
          </a:p>
          <a:p>
            <a:pPr indent="0" lvl="0" marL="0" marR="1534795" rtl="0" algn="l">
              <a:lnSpc>
                <a:spcPct val="125000"/>
              </a:lnSpc>
              <a:spcBef>
                <a:spcPts val="0"/>
              </a:spcBef>
              <a:spcAft>
                <a:spcPts val="0"/>
              </a:spcAft>
              <a:buClr>
                <a:srgbClr val="000000"/>
              </a:buClr>
              <a:buSzPts val="1000"/>
              <a:buFont typeface="Arial"/>
              <a:buNone/>
            </a:pPr>
            <a:r>
              <a:rPr lang="en-US" sz="1000">
                <a:solidFill>
                  <a:srgbClr val="2D5278"/>
                </a:solidFill>
                <a:latin typeface="Century Gothic"/>
                <a:ea typeface="Century Gothic"/>
                <a:cs typeface="Century Gothic"/>
                <a:sym typeface="Century Gothic"/>
              </a:rPr>
              <a:t>      Industry Research &amp; </a:t>
            </a:r>
            <a:r>
              <a:rPr b="0" i="0" lang="en-US" sz="1000" u="none" cap="none" strike="noStrike">
                <a:solidFill>
                  <a:srgbClr val="2D5278"/>
                </a:solidFill>
                <a:latin typeface="Century Gothic"/>
                <a:ea typeface="Century Gothic"/>
                <a:cs typeface="Century Gothic"/>
                <a:sym typeface="Century Gothic"/>
              </a:rPr>
              <a:t>thought leadership</a:t>
            </a:r>
            <a:endParaRPr b="0" i="0" sz="1000" u="none" cap="none" strike="noStrike">
              <a:solidFill>
                <a:schemeClr val="dk1"/>
              </a:solidFill>
              <a:latin typeface="Century Gothic"/>
              <a:ea typeface="Century Gothic"/>
              <a:cs typeface="Century Gothic"/>
              <a:sym typeface="Century Gothic"/>
            </a:endParaRPr>
          </a:p>
        </p:txBody>
      </p:sp>
      <p:sp>
        <p:nvSpPr>
          <p:cNvPr id="84" name="Google Shape;84;p1"/>
          <p:cNvSpPr/>
          <p:nvPr/>
        </p:nvSpPr>
        <p:spPr>
          <a:xfrm>
            <a:off x="318341" y="7788518"/>
            <a:ext cx="60325" cy="73025"/>
          </a:xfrm>
          <a:custGeom>
            <a:rect b="b" l="l" r="r" t="t"/>
            <a:pathLst>
              <a:path extrusionOk="0" h="73025" w="60325">
                <a:moveTo>
                  <a:pt x="0" y="0"/>
                </a:moveTo>
                <a:lnTo>
                  <a:pt x="0" y="72923"/>
                </a:lnTo>
                <a:lnTo>
                  <a:pt x="59778" y="36449"/>
                </a:lnTo>
                <a:lnTo>
                  <a:pt x="0" y="0"/>
                </a:lnTo>
                <a:close/>
              </a:path>
            </a:pathLst>
          </a:custGeom>
          <a:solidFill>
            <a:srgbClr val="F8A43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5" name="Google Shape;85;p1"/>
          <p:cNvSpPr/>
          <p:nvPr/>
        </p:nvSpPr>
        <p:spPr>
          <a:xfrm>
            <a:off x="318341" y="7992294"/>
            <a:ext cx="60325" cy="73025"/>
          </a:xfrm>
          <a:custGeom>
            <a:rect b="b" l="l" r="r" t="t"/>
            <a:pathLst>
              <a:path extrusionOk="0" h="73025" w="60325">
                <a:moveTo>
                  <a:pt x="0" y="0"/>
                </a:moveTo>
                <a:lnTo>
                  <a:pt x="0" y="72910"/>
                </a:lnTo>
                <a:lnTo>
                  <a:pt x="59778" y="36448"/>
                </a:lnTo>
                <a:lnTo>
                  <a:pt x="0" y="0"/>
                </a:lnTo>
                <a:close/>
              </a:path>
            </a:pathLst>
          </a:custGeom>
          <a:solidFill>
            <a:srgbClr val="F8A43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6" name="Google Shape;86;p1"/>
          <p:cNvSpPr/>
          <p:nvPr/>
        </p:nvSpPr>
        <p:spPr>
          <a:xfrm>
            <a:off x="319766" y="8172890"/>
            <a:ext cx="60325" cy="73025"/>
          </a:xfrm>
          <a:custGeom>
            <a:rect b="b" l="l" r="r" t="t"/>
            <a:pathLst>
              <a:path extrusionOk="0" h="73025" w="60325">
                <a:moveTo>
                  <a:pt x="0" y="0"/>
                </a:moveTo>
                <a:lnTo>
                  <a:pt x="0" y="72910"/>
                </a:lnTo>
                <a:lnTo>
                  <a:pt x="59778" y="36436"/>
                </a:lnTo>
                <a:lnTo>
                  <a:pt x="0" y="0"/>
                </a:lnTo>
                <a:close/>
              </a:path>
            </a:pathLst>
          </a:custGeom>
          <a:solidFill>
            <a:srgbClr val="F8A43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7" name="Google Shape;87;p1"/>
          <p:cNvSpPr/>
          <p:nvPr/>
        </p:nvSpPr>
        <p:spPr>
          <a:xfrm>
            <a:off x="318341" y="8355780"/>
            <a:ext cx="60325" cy="73025"/>
          </a:xfrm>
          <a:custGeom>
            <a:rect b="b" l="l" r="r" t="t"/>
            <a:pathLst>
              <a:path extrusionOk="0" h="73025" w="60325">
                <a:moveTo>
                  <a:pt x="0" y="0"/>
                </a:moveTo>
                <a:lnTo>
                  <a:pt x="0" y="72923"/>
                </a:lnTo>
                <a:lnTo>
                  <a:pt x="59778" y="36449"/>
                </a:lnTo>
                <a:lnTo>
                  <a:pt x="0" y="0"/>
                </a:lnTo>
                <a:close/>
              </a:path>
            </a:pathLst>
          </a:custGeom>
          <a:solidFill>
            <a:srgbClr val="F8A43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8" name="Google Shape;88;p1"/>
          <p:cNvSpPr/>
          <p:nvPr/>
        </p:nvSpPr>
        <p:spPr>
          <a:xfrm>
            <a:off x="318341" y="8548207"/>
            <a:ext cx="60325" cy="73025"/>
          </a:xfrm>
          <a:custGeom>
            <a:rect b="b" l="l" r="r" t="t"/>
            <a:pathLst>
              <a:path extrusionOk="0" h="73025" w="60325">
                <a:moveTo>
                  <a:pt x="0" y="0"/>
                </a:moveTo>
                <a:lnTo>
                  <a:pt x="0" y="72910"/>
                </a:lnTo>
                <a:lnTo>
                  <a:pt x="59778" y="36448"/>
                </a:lnTo>
                <a:lnTo>
                  <a:pt x="0" y="0"/>
                </a:lnTo>
                <a:close/>
              </a:path>
            </a:pathLst>
          </a:custGeom>
          <a:solidFill>
            <a:srgbClr val="F8A43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9" name="Google Shape;89;p1"/>
          <p:cNvSpPr/>
          <p:nvPr/>
        </p:nvSpPr>
        <p:spPr>
          <a:xfrm>
            <a:off x="318341" y="8740915"/>
            <a:ext cx="60325" cy="73025"/>
          </a:xfrm>
          <a:custGeom>
            <a:rect b="b" l="l" r="r" t="t"/>
            <a:pathLst>
              <a:path extrusionOk="0" h="73025" w="60325">
                <a:moveTo>
                  <a:pt x="0" y="0"/>
                </a:moveTo>
                <a:lnTo>
                  <a:pt x="0" y="72910"/>
                </a:lnTo>
                <a:lnTo>
                  <a:pt x="59778" y="36436"/>
                </a:lnTo>
                <a:lnTo>
                  <a:pt x="0" y="0"/>
                </a:lnTo>
                <a:close/>
              </a:path>
            </a:pathLst>
          </a:custGeom>
          <a:solidFill>
            <a:srgbClr val="F8A43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0" name="Google Shape;90;p1"/>
          <p:cNvSpPr txBox="1"/>
          <p:nvPr/>
        </p:nvSpPr>
        <p:spPr>
          <a:xfrm>
            <a:off x="3984300" y="985263"/>
            <a:ext cx="3501000" cy="2956500"/>
          </a:xfrm>
          <a:prstGeom prst="rect">
            <a:avLst/>
          </a:prstGeom>
          <a:noFill/>
          <a:ln>
            <a:noFill/>
          </a:ln>
        </p:spPr>
        <p:txBody>
          <a:bodyPr anchorCtr="0" anchor="t" bIns="0" lIns="0" spcFirstLastPara="1" rIns="0" wrap="square" tIns="152400">
            <a:noAutofit/>
          </a:bodyPr>
          <a:lstStyle/>
          <a:p>
            <a:pPr indent="0" lvl="0" marL="0" marR="48260" rtl="0" algn="l">
              <a:lnSpc>
                <a:spcPct val="100000"/>
              </a:lnSpc>
              <a:spcBef>
                <a:spcPts val="615"/>
              </a:spcBef>
              <a:spcAft>
                <a:spcPts val="0"/>
              </a:spcAft>
              <a:buClr>
                <a:srgbClr val="000000"/>
              </a:buClr>
              <a:buSzPts val="1000"/>
              <a:buFont typeface="Arial"/>
              <a:buNone/>
            </a:pPr>
            <a:r>
              <a:rPr b="1" lang="en-US" sz="1000">
                <a:solidFill>
                  <a:srgbClr val="2D5278"/>
                </a:solidFill>
                <a:latin typeface="Century Gothic"/>
                <a:ea typeface="Century Gothic"/>
                <a:cs typeface="Century Gothic"/>
                <a:sym typeface="Century Gothic"/>
              </a:rPr>
              <a:t>Education </a:t>
            </a:r>
            <a:r>
              <a:rPr b="1" i="0" lang="en-US" sz="1000" u="none" cap="none" strike="noStrike">
                <a:solidFill>
                  <a:srgbClr val="2D5278"/>
                </a:solidFill>
                <a:latin typeface="Century Gothic"/>
                <a:ea typeface="Century Gothic"/>
                <a:cs typeface="Century Gothic"/>
                <a:sym typeface="Century Gothic"/>
              </a:rPr>
              <a:t>Partners </a:t>
            </a:r>
            <a:r>
              <a:rPr b="0" i="0" lang="en-US" sz="1000" u="none" cap="none" strike="noStrike">
                <a:solidFill>
                  <a:srgbClr val="2D5278"/>
                </a:solidFill>
                <a:latin typeface="Century Gothic"/>
                <a:ea typeface="Century Gothic"/>
                <a:cs typeface="Century Gothic"/>
                <a:sym typeface="Century Gothic"/>
              </a:rPr>
              <a:t>of DevOps Institute represent an exclusive group of organizations who have gone through the rigor and investment in supporting the advancement of the Humans of DevOps.  Partners represent a crucial pillar in enabling individuals &amp; organizations to equip them for DevOps success.</a:t>
            </a:r>
            <a:endParaRPr b="0" i="0" sz="1000" u="none" cap="none" strike="noStrike">
              <a:solidFill>
                <a:srgbClr val="2D5278"/>
              </a:solidFill>
              <a:latin typeface="Century Gothic"/>
              <a:ea typeface="Century Gothic"/>
              <a:cs typeface="Century Gothic"/>
              <a:sym typeface="Century Gothic"/>
            </a:endParaRPr>
          </a:p>
          <a:p>
            <a:pPr indent="0" lvl="0" marL="0" marR="48260" rtl="0" algn="l">
              <a:lnSpc>
                <a:spcPct val="100000"/>
              </a:lnSpc>
              <a:spcBef>
                <a:spcPts val="615"/>
              </a:spcBef>
              <a:spcAft>
                <a:spcPts val="0"/>
              </a:spcAft>
              <a:buClr>
                <a:schemeClr val="dk1"/>
              </a:buClr>
              <a:buSzPts val="1000"/>
              <a:buFont typeface="Arial"/>
              <a:buNone/>
            </a:pPr>
            <a:r>
              <a:rPr b="1" i="0" lang="en-US" sz="1000" u="none" cap="none" strike="noStrike">
                <a:solidFill>
                  <a:srgbClr val="2D5278"/>
                </a:solidFill>
                <a:latin typeface="Century Gothic"/>
                <a:ea typeface="Century Gothic"/>
                <a:cs typeface="Century Gothic"/>
                <a:sym typeface="Century Gothic"/>
              </a:rPr>
              <a:t>Accredited Instructors </a:t>
            </a:r>
            <a:r>
              <a:rPr b="0" i="0" lang="en-US" sz="1000" u="none" cap="none" strike="noStrike">
                <a:solidFill>
                  <a:srgbClr val="2D5278"/>
                </a:solidFill>
                <a:latin typeface="Century Gothic"/>
                <a:ea typeface="Century Gothic"/>
                <a:cs typeface="Century Gothic"/>
                <a:sym typeface="Century Gothic"/>
              </a:rPr>
              <a:t>of DevOps Institute bring to life the course content &amp; equip learners with the know-how to not only pass the examination, but also  provide them with the knowledge and tools to be more successful when they return back to work after the course.</a:t>
            </a:r>
            <a:endParaRPr b="0" i="0" sz="1000" u="none" cap="none" strike="noStrike">
              <a:solidFill>
                <a:srgbClr val="2D5278"/>
              </a:solidFill>
              <a:latin typeface="Century Gothic"/>
              <a:ea typeface="Century Gothic"/>
              <a:cs typeface="Century Gothic"/>
              <a:sym typeface="Century Gothic"/>
            </a:endParaRPr>
          </a:p>
          <a:p>
            <a:pPr indent="0" lvl="0" marL="0" marR="48260" rtl="0" algn="l">
              <a:lnSpc>
                <a:spcPct val="100000"/>
              </a:lnSpc>
              <a:spcBef>
                <a:spcPts val="615"/>
              </a:spcBef>
              <a:spcAft>
                <a:spcPts val="0"/>
              </a:spcAft>
              <a:buClr>
                <a:schemeClr val="dk1"/>
              </a:buClr>
              <a:buSzPts val="1000"/>
              <a:buFont typeface="Arial"/>
              <a:buNone/>
            </a:pPr>
            <a:r>
              <a:rPr b="0" i="0" lang="en-US" sz="1000" u="none" cap="none" strike="noStrike">
                <a:solidFill>
                  <a:srgbClr val="2D5278"/>
                </a:solidFill>
                <a:latin typeface="Century Gothic"/>
                <a:ea typeface="Century Gothic"/>
                <a:cs typeface="Century Gothic"/>
                <a:sym typeface="Century Gothic"/>
              </a:rPr>
              <a:t>All Accredited Instructors have gone through a vetting process with DevOps Institute &amp; have successfully passed the examination for the course they will be delivering.</a:t>
            </a:r>
            <a:endParaRPr b="0" i="0" sz="1000" u="none" cap="none" strike="noStrike">
              <a:solidFill>
                <a:srgbClr val="2D5278"/>
              </a:solidFill>
              <a:latin typeface="Century Gothic"/>
              <a:ea typeface="Century Gothic"/>
              <a:cs typeface="Century Gothic"/>
              <a:sym typeface="Century Gothic"/>
            </a:endParaRPr>
          </a:p>
        </p:txBody>
      </p:sp>
      <p:sp>
        <p:nvSpPr>
          <p:cNvPr id="91" name="Google Shape;91;p1"/>
          <p:cNvSpPr/>
          <p:nvPr/>
        </p:nvSpPr>
        <p:spPr>
          <a:xfrm>
            <a:off x="318341" y="8921890"/>
            <a:ext cx="60325" cy="73025"/>
          </a:xfrm>
          <a:custGeom>
            <a:rect b="b" l="l" r="r" t="t"/>
            <a:pathLst>
              <a:path extrusionOk="0" h="73025" w="60325">
                <a:moveTo>
                  <a:pt x="0" y="0"/>
                </a:moveTo>
                <a:lnTo>
                  <a:pt x="0" y="72910"/>
                </a:lnTo>
                <a:lnTo>
                  <a:pt x="59778" y="36436"/>
                </a:lnTo>
                <a:lnTo>
                  <a:pt x="0" y="0"/>
                </a:lnTo>
                <a:close/>
              </a:path>
            </a:pathLst>
          </a:custGeom>
          <a:solidFill>
            <a:srgbClr val="F8A43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2" name="Google Shape;92;p1"/>
          <p:cNvSpPr/>
          <p:nvPr/>
        </p:nvSpPr>
        <p:spPr>
          <a:xfrm>
            <a:off x="3953530" y="8549478"/>
            <a:ext cx="60325" cy="73025"/>
          </a:xfrm>
          <a:custGeom>
            <a:rect b="b" l="l" r="r" t="t"/>
            <a:pathLst>
              <a:path extrusionOk="0" h="73025" w="60325">
                <a:moveTo>
                  <a:pt x="0" y="0"/>
                </a:moveTo>
                <a:lnTo>
                  <a:pt x="0" y="72923"/>
                </a:lnTo>
                <a:lnTo>
                  <a:pt x="59778" y="36449"/>
                </a:lnTo>
                <a:lnTo>
                  <a:pt x="0" y="0"/>
                </a:lnTo>
                <a:close/>
              </a:path>
            </a:pathLst>
          </a:custGeom>
          <a:solidFill>
            <a:srgbClr val="F8A43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3" name="Google Shape;93;p1"/>
          <p:cNvSpPr/>
          <p:nvPr/>
        </p:nvSpPr>
        <p:spPr>
          <a:xfrm>
            <a:off x="3963055" y="8701878"/>
            <a:ext cx="60325" cy="73025"/>
          </a:xfrm>
          <a:custGeom>
            <a:rect b="b" l="l" r="r" t="t"/>
            <a:pathLst>
              <a:path extrusionOk="0" h="73025" w="60325">
                <a:moveTo>
                  <a:pt x="0" y="0"/>
                </a:moveTo>
                <a:lnTo>
                  <a:pt x="0" y="72923"/>
                </a:lnTo>
                <a:lnTo>
                  <a:pt x="59778" y="36449"/>
                </a:lnTo>
                <a:lnTo>
                  <a:pt x="0" y="0"/>
                </a:lnTo>
                <a:close/>
              </a:path>
            </a:pathLst>
          </a:custGeom>
          <a:solidFill>
            <a:srgbClr val="F8A43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94" name="Google Shape;94;p1"/>
          <p:cNvPicPr preferRelativeResize="0"/>
          <p:nvPr/>
        </p:nvPicPr>
        <p:blipFill>
          <a:blip r:embed="rId3">
            <a:alphaModFix/>
          </a:blip>
          <a:stretch>
            <a:fillRect/>
          </a:stretch>
        </p:blipFill>
        <p:spPr>
          <a:xfrm>
            <a:off x="290350" y="139629"/>
            <a:ext cx="3683953" cy="613400"/>
          </a:xfrm>
          <a:prstGeom prst="rect">
            <a:avLst/>
          </a:prstGeom>
          <a:noFill/>
          <a:ln>
            <a:noFill/>
          </a:ln>
        </p:spPr>
      </p:pic>
      <p:sp>
        <p:nvSpPr>
          <p:cNvPr id="95" name="Google Shape;95;p1">
            <a:hlinkClick r:id="rId4"/>
          </p:cNvPr>
          <p:cNvSpPr txBox="1"/>
          <p:nvPr/>
        </p:nvSpPr>
        <p:spPr>
          <a:xfrm>
            <a:off x="316625" y="9419750"/>
            <a:ext cx="3510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chemeClr val="lt1"/>
                </a:solidFill>
                <a:latin typeface="Century Gothic"/>
                <a:ea typeface="Century Gothic"/>
                <a:cs typeface="Century Gothic"/>
                <a:sym typeface="Century Gothic"/>
              </a:rPr>
              <a:t>www.devopsinstitute.com</a:t>
            </a:r>
            <a:endParaRPr>
              <a:solidFill>
                <a:schemeClr val="lt1"/>
              </a:solidFill>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
          <p:cNvSpPr/>
          <p:nvPr/>
        </p:nvSpPr>
        <p:spPr>
          <a:xfrm>
            <a:off x="3891693" y="3478288"/>
            <a:ext cx="60325" cy="73025"/>
          </a:xfrm>
          <a:custGeom>
            <a:rect b="b" l="l" r="r" t="t"/>
            <a:pathLst>
              <a:path extrusionOk="0" h="73025" w="60325">
                <a:moveTo>
                  <a:pt x="0" y="0"/>
                </a:moveTo>
                <a:lnTo>
                  <a:pt x="0" y="72923"/>
                </a:lnTo>
                <a:lnTo>
                  <a:pt x="59778" y="36448"/>
                </a:lnTo>
                <a:lnTo>
                  <a:pt x="0" y="0"/>
                </a:lnTo>
                <a:close/>
              </a:path>
            </a:pathLst>
          </a:custGeom>
          <a:solidFill>
            <a:srgbClr val="F8A43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1" name="Google Shape;101;p2"/>
          <p:cNvSpPr/>
          <p:nvPr/>
        </p:nvSpPr>
        <p:spPr>
          <a:xfrm>
            <a:off x="3891693" y="3654700"/>
            <a:ext cx="60325" cy="73025"/>
          </a:xfrm>
          <a:custGeom>
            <a:rect b="b" l="l" r="r" t="t"/>
            <a:pathLst>
              <a:path extrusionOk="0" h="73025" w="60325">
                <a:moveTo>
                  <a:pt x="0" y="0"/>
                </a:moveTo>
                <a:lnTo>
                  <a:pt x="0" y="72923"/>
                </a:lnTo>
                <a:lnTo>
                  <a:pt x="59778" y="36448"/>
                </a:lnTo>
                <a:lnTo>
                  <a:pt x="0" y="0"/>
                </a:lnTo>
                <a:close/>
              </a:path>
            </a:pathLst>
          </a:custGeom>
          <a:solidFill>
            <a:srgbClr val="F8A43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2" name="Google Shape;102;p2"/>
          <p:cNvSpPr/>
          <p:nvPr/>
        </p:nvSpPr>
        <p:spPr>
          <a:xfrm>
            <a:off x="455128" y="7051020"/>
            <a:ext cx="60325" cy="73025"/>
          </a:xfrm>
          <a:custGeom>
            <a:rect b="b" l="l" r="r" t="t"/>
            <a:pathLst>
              <a:path extrusionOk="0" h="73025" w="60325">
                <a:moveTo>
                  <a:pt x="0" y="0"/>
                </a:moveTo>
                <a:lnTo>
                  <a:pt x="0" y="72910"/>
                </a:lnTo>
                <a:lnTo>
                  <a:pt x="59778" y="36436"/>
                </a:lnTo>
                <a:lnTo>
                  <a:pt x="0" y="0"/>
                </a:lnTo>
                <a:close/>
              </a:path>
            </a:pathLst>
          </a:custGeom>
          <a:solidFill>
            <a:srgbClr val="F8A43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3" name="Google Shape;103;p2"/>
          <p:cNvSpPr/>
          <p:nvPr/>
        </p:nvSpPr>
        <p:spPr>
          <a:xfrm>
            <a:off x="455128" y="7260980"/>
            <a:ext cx="60325" cy="73025"/>
          </a:xfrm>
          <a:custGeom>
            <a:rect b="b" l="l" r="r" t="t"/>
            <a:pathLst>
              <a:path extrusionOk="0" h="73025" w="60325">
                <a:moveTo>
                  <a:pt x="0" y="0"/>
                </a:moveTo>
                <a:lnTo>
                  <a:pt x="0" y="72923"/>
                </a:lnTo>
                <a:lnTo>
                  <a:pt x="59778" y="36448"/>
                </a:lnTo>
                <a:lnTo>
                  <a:pt x="0" y="0"/>
                </a:lnTo>
                <a:close/>
              </a:path>
            </a:pathLst>
          </a:custGeom>
          <a:solidFill>
            <a:srgbClr val="F8A43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4" name="Google Shape;104;p2"/>
          <p:cNvSpPr/>
          <p:nvPr/>
        </p:nvSpPr>
        <p:spPr>
          <a:xfrm>
            <a:off x="455128" y="7480265"/>
            <a:ext cx="60325" cy="73025"/>
          </a:xfrm>
          <a:custGeom>
            <a:rect b="b" l="l" r="r" t="t"/>
            <a:pathLst>
              <a:path extrusionOk="0" h="73025" w="60325">
                <a:moveTo>
                  <a:pt x="0" y="0"/>
                </a:moveTo>
                <a:lnTo>
                  <a:pt x="0" y="72923"/>
                </a:lnTo>
                <a:lnTo>
                  <a:pt x="59778" y="36448"/>
                </a:lnTo>
                <a:lnTo>
                  <a:pt x="0" y="0"/>
                </a:lnTo>
                <a:close/>
              </a:path>
            </a:pathLst>
          </a:custGeom>
          <a:solidFill>
            <a:srgbClr val="F8A43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5" name="Google Shape;105;p2"/>
          <p:cNvSpPr/>
          <p:nvPr/>
        </p:nvSpPr>
        <p:spPr>
          <a:xfrm>
            <a:off x="455128" y="7670976"/>
            <a:ext cx="60325" cy="73025"/>
          </a:xfrm>
          <a:custGeom>
            <a:rect b="b" l="l" r="r" t="t"/>
            <a:pathLst>
              <a:path extrusionOk="0" h="73025" w="60325">
                <a:moveTo>
                  <a:pt x="0" y="0"/>
                </a:moveTo>
                <a:lnTo>
                  <a:pt x="0" y="72923"/>
                </a:lnTo>
                <a:lnTo>
                  <a:pt x="59778" y="36448"/>
                </a:lnTo>
                <a:lnTo>
                  <a:pt x="0" y="0"/>
                </a:lnTo>
                <a:close/>
              </a:path>
            </a:pathLst>
          </a:custGeom>
          <a:solidFill>
            <a:srgbClr val="F8A43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6" name="Google Shape;106;p2"/>
          <p:cNvSpPr/>
          <p:nvPr/>
        </p:nvSpPr>
        <p:spPr>
          <a:xfrm>
            <a:off x="455128" y="7890262"/>
            <a:ext cx="60325" cy="73025"/>
          </a:xfrm>
          <a:custGeom>
            <a:rect b="b" l="l" r="r" t="t"/>
            <a:pathLst>
              <a:path extrusionOk="0" h="73025" w="60325">
                <a:moveTo>
                  <a:pt x="0" y="0"/>
                </a:moveTo>
                <a:lnTo>
                  <a:pt x="0" y="72923"/>
                </a:lnTo>
                <a:lnTo>
                  <a:pt x="59778" y="36448"/>
                </a:lnTo>
                <a:lnTo>
                  <a:pt x="0" y="0"/>
                </a:lnTo>
                <a:close/>
              </a:path>
            </a:pathLst>
          </a:custGeom>
          <a:solidFill>
            <a:srgbClr val="F8A43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7" name="Google Shape;107;p2"/>
          <p:cNvSpPr/>
          <p:nvPr/>
        </p:nvSpPr>
        <p:spPr>
          <a:xfrm>
            <a:off x="455128" y="8090498"/>
            <a:ext cx="60325" cy="73025"/>
          </a:xfrm>
          <a:custGeom>
            <a:rect b="b" l="l" r="r" t="t"/>
            <a:pathLst>
              <a:path extrusionOk="0" h="73025" w="60325">
                <a:moveTo>
                  <a:pt x="0" y="0"/>
                </a:moveTo>
                <a:lnTo>
                  <a:pt x="0" y="72923"/>
                </a:lnTo>
                <a:lnTo>
                  <a:pt x="59778" y="36448"/>
                </a:lnTo>
                <a:lnTo>
                  <a:pt x="0" y="0"/>
                </a:lnTo>
                <a:close/>
              </a:path>
            </a:pathLst>
          </a:custGeom>
          <a:solidFill>
            <a:srgbClr val="F8A43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8" name="Google Shape;108;p2"/>
          <p:cNvSpPr/>
          <p:nvPr/>
        </p:nvSpPr>
        <p:spPr>
          <a:xfrm>
            <a:off x="3891693" y="3831104"/>
            <a:ext cx="60325" cy="73025"/>
          </a:xfrm>
          <a:custGeom>
            <a:rect b="b" l="l" r="r" t="t"/>
            <a:pathLst>
              <a:path extrusionOk="0" h="73025" w="60325">
                <a:moveTo>
                  <a:pt x="0" y="0"/>
                </a:moveTo>
                <a:lnTo>
                  <a:pt x="0" y="72923"/>
                </a:lnTo>
                <a:lnTo>
                  <a:pt x="59778" y="36449"/>
                </a:lnTo>
                <a:lnTo>
                  <a:pt x="0" y="0"/>
                </a:lnTo>
                <a:close/>
              </a:path>
            </a:pathLst>
          </a:custGeom>
          <a:solidFill>
            <a:srgbClr val="F8A43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9" name="Google Shape;109;p2"/>
          <p:cNvSpPr/>
          <p:nvPr/>
        </p:nvSpPr>
        <p:spPr>
          <a:xfrm>
            <a:off x="3891693" y="4007509"/>
            <a:ext cx="60325" cy="73025"/>
          </a:xfrm>
          <a:custGeom>
            <a:rect b="b" l="l" r="r" t="t"/>
            <a:pathLst>
              <a:path extrusionOk="0" h="73025" w="60325">
                <a:moveTo>
                  <a:pt x="0" y="0"/>
                </a:moveTo>
                <a:lnTo>
                  <a:pt x="0" y="72923"/>
                </a:lnTo>
                <a:lnTo>
                  <a:pt x="59778" y="36449"/>
                </a:lnTo>
                <a:lnTo>
                  <a:pt x="0" y="0"/>
                </a:lnTo>
                <a:close/>
              </a:path>
            </a:pathLst>
          </a:custGeom>
          <a:solidFill>
            <a:srgbClr val="F8A43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0" name="Google Shape;110;p2"/>
          <p:cNvSpPr txBox="1"/>
          <p:nvPr/>
        </p:nvSpPr>
        <p:spPr>
          <a:xfrm>
            <a:off x="452825" y="6465677"/>
            <a:ext cx="3553200" cy="2537700"/>
          </a:xfrm>
          <a:prstGeom prst="rect">
            <a:avLst/>
          </a:prstGeom>
          <a:noFill/>
          <a:ln>
            <a:noFill/>
          </a:ln>
        </p:spPr>
        <p:txBody>
          <a:bodyPr anchorCtr="0" anchor="t" bIns="0" lIns="0" spcFirstLastPara="1" rIns="0" wrap="square" tIns="86350">
            <a:noAutofit/>
          </a:bodyPr>
          <a:lstStyle/>
          <a:p>
            <a:pPr indent="0" lvl="0" marL="12700" marR="0" rtl="0" algn="l">
              <a:lnSpc>
                <a:spcPct val="100000"/>
              </a:lnSpc>
              <a:spcBef>
                <a:spcPts val="0"/>
              </a:spcBef>
              <a:spcAft>
                <a:spcPts val="0"/>
              </a:spcAft>
              <a:buClr>
                <a:srgbClr val="000000"/>
              </a:buClr>
              <a:buSzPts val="1400"/>
              <a:buFont typeface="Arial"/>
              <a:buNone/>
            </a:pPr>
            <a:r>
              <a:rPr b="1" i="0" lang="en-US" sz="1400" u="none" cap="none" strike="noStrike">
                <a:solidFill>
                  <a:srgbClr val="2D5278"/>
                </a:solidFill>
                <a:latin typeface="Century Gothic"/>
                <a:ea typeface="Century Gothic"/>
                <a:cs typeface="Century Gothic"/>
                <a:sym typeface="Century Gothic"/>
              </a:rPr>
              <a:t>Certification Course</a:t>
            </a:r>
            <a:r>
              <a:rPr b="1" lang="en-US">
                <a:solidFill>
                  <a:srgbClr val="2D5278"/>
                </a:solidFill>
                <a:latin typeface="Century Gothic"/>
                <a:ea typeface="Century Gothic"/>
                <a:cs typeface="Century Gothic"/>
                <a:sym typeface="Century Gothic"/>
              </a:rPr>
              <a:t> Topics</a:t>
            </a:r>
            <a:r>
              <a:rPr b="1" i="0" lang="en-US" sz="1400" u="none" cap="none" strike="noStrike">
                <a:solidFill>
                  <a:srgbClr val="2D5278"/>
                </a:solidFill>
                <a:latin typeface="Century Gothic"/>
                <a:ea typeface="Century Gothic"/>
                <a:cs typeface="Century Gothic"/>
                <a:sym typeface="Century Gothic"/>
              </a:rPr>
              <a:t>:</a:t>
            </a:r>
            <a:endParaRPr b="0" i="0" sz="1400" u="none" cap="none" strike="noStrike">
              <a:solidFill>
                <a:schemeClr val="dk1"/>
              </a:solidFill>
              <a:latin typeface="Century Gothic"/>
              <a:ea typeface="Century Gothic"/>
              <a:cs typeface="Century Gothic"/>
              <a:sym typeface="Century Gothic"/>
            </a:endParaRPr>
          </a:p>
          <a:p>
            <a:pPr indent="0" lvl="0" marL="135890" marR="0" rtl="0" algn="l">
              <a:lnSpc>
                <a:spcPct val="100000"/>
              </a:lnSpc>
              <a:spcBef>
                <a:spcPts val="420"/>
              </a:spcBef>
              <a:spcAft>
                <a:spcPts val="0"/>
              </a:spcAft>
              <a:buClr>
                <a:srgbClr val="000000"/>
              </a:buClr>
              <a:buSzPts val="1000"/>
              <a:buFont typeface="Arial"/>
              <a:buNone/>
            </a:pPr>
            <a:r>
              <a:rPr b="0" i="0" lang="en-US" sz="1000" u="none" cap="none" strike="noStrike">
                <a:solidFill>
                  <a:srgbClr val="2D5278"/>
                </a:solidFill>
                <a:latin typeface="Century Gothic"/>
                <a:ea typeface="Century Gothic"/>
                <a:cs typeface="Century Gothic"/>
                <a:sym typeface="Century Gothic"/>
              </a:rPr>
              <a:t>DevOps Foundation®</a:t>
            </a:r>
            <a:endParaRPr b="0" i="0" sz="1000" u="none" cap="none" strike="noStrike">
              <a:solidFill>
                <a:schemeClr val="dk1"/>
              </a:solidFill>
              <a:latin typeface="Century Gothic"/>
              <a:ea typeface="Century Gothic"/>
              <a:cs typeface="Century Gothic"/>
              <a:sym typeface="Century Gothic"/>
            </a:endParaRPr>
          </a:p>
          <a:p>
            <a:pPr indent="0" lvl="0" marL="135890" marR="0" rtl="0" algn="l">
              <a:lnSpc>
                <a:spcPct val="100000"/>
              </a:lnSpc>
              <a:spcBef>
                <a:spcPts val="420"/>
              </a:spcBef>
              <a:spcAft>
                <a:spcPts val="0"/>
              </a:spcAft>
              <a:buClr>
                <a:srgbClr val="000000"/>
              </a:buClr>
              <a:buSzPts val="1000"/>
              <a:buFont typeface="Arial"/>
              <a:buNone/>
            </a:pPr>
            <a:r>
              <a:rPr lang="en-US" sz="1000">
                <a:solidFill>
                  <a:srgbClr val="2D5278"/>
                </a:solidFill>
                <a:latin typeface="Century Gothic"/>
                <a:ea typeface="Century Gothic"/>
                <a:cs typeface="Century Gothic"/>
                <a:sym typeface="Century Gothic"/>
              </a:rPr>
              <a:t>DevOps Engineering</a:t>
            </a:r>
            <a:endParaRPr sz="1000">
              <a:solidFill>
                <a:srgbClr val="2D5278"/>
              </a:solidFill>
              <a:latin typeface="Century Gothic"/>
              <a:ea typeface="Century Gothic"/>
              <a:cs typeface="Century Gothic"/>
              <a:sym typeface="Century Gothic"/>
            </a:endParaRPr>
          </a:p>
          <a:p>
            <a:pPr indent="0" lvl="0" marL="135890" marR="0" rtl="0" algn="l">
              <a:lnSpc>
                <a:spcPct val="100000"/>
              </a:lnSpc>
              <a:spcBef>
                <a:spcPts val="420"/>
              </a:spcBef>
              <a:spcAft>
                <a:spcPts val="0"/>
              </a:spcAft>
              <a:buClr>
                <a:srgbClr val="000000"/>
              </a:buClr>
              <a:buSzPts val="1000"/>
              <a:buFont typeface="Arial"/>
              <a:buNone/>
            </a:pPr>
            <a:r>
              <a:rPr b="0" i="0" lang="en-US" sz="1000" u="none" cap="none" strike="noStrike">
                <a:solidFill>
                  <a:srgbClr val="2D5278"/>
                </a:solidFill>
                <a:latin typeface="Century Gothic"/>
                <a:ea typeface="Century Gothic"/>
                <a:cs typeface="Century Gothic"/>
                <a:sym typeface="Century Gothic"/>
              </a:rPr>
              <a:t>Site Reliability Engineering (SRE)</a:t>
            </a:r>
            <a:endParaRPr sz="1000">
              <a:solidFill>
                <a:srgbClr val="2D5278"/>
              </a:solidFill>
              <a:latin typeface="Century Gothic"/>
              <a:ea typeface="Century Gothic"/>
              <a:cs typeface="Century Gothic"/>
              <a:sym typeface="Century Gothic"/>
            </a:endParaRPr>
          </a:p>
          <a:p>
            <a:pPr indent="0" lvl="0" marL="135890" marR="0" rtl="0" algn="l">
              <a:lnSpc>
                <a:spcPct val="100000"/>
              </a:lnSpc>
              <a:spcBef>
                <a:spcPts val="420"/>
              </a:spcBef>
              <a:spcAft>
                <a:spcPts val="0"/>
              </a:spcAft>
              <a:buClr>
                <a:srgbClr val="000000"/>
              </a:buClr>
              <a:buSzPts val="1000"/>
              <a:buFont typeface="Arial"/>
              <a:buNone/>
            </a:pPr>
            <a:r>
              <a:rPr lang="en-US" sz="1000">
                <a:solidFill>
                  <a:srgbClr val="2D5278"/>
                </a:solidFill>
                <a:latin typeface="Century Gothic"/>
                <a:ea typeface="Century Gothic"/>
                <a:cs typeface="Century Gothic"/>
                <a:sym typeface="Century Gothic"/>
              </a:rPr>
              <a:t>DevSecOps</a:t>
            </a:r>
            <a:endParaRPr sz="1000">
              <a:solidFill>
                <a:srgbClr val="2D5278"/>
              </a:solidFill>
              <a:latin typeface="Century Gothic"/>
              <a:ea typeface="Century Gothic"/>
              <a:cs typeface="Century Gothic"/>
              <a:sym typeface="Century Gothic"/>
            </a:endParaRPr>
          </a:p>
          <a:p>
            <a:pPr indent="0" lvl="0" marL="135890" marR="0" rtl="0" algn="l">
              <a:lnSpc>
                <a:spcPct val="100000"/>
              </a:lnSpc>
              <a:spcBef>
                <a:spcPts val="420"/>
              </a:spcBef>
              <a:spcAft>
                <a:spcPts val="0"/>
              </a:spcAft>
              <a:buClr>
                <a:schemeClr val="dk1"/>
              </a:buClr>
              <a:buSzPts val="1000"/>
              <a:buFont typeface="Arial"/>
              <a:buNone/>
            </a:pPr>
            <a:r>
              <a:rPr b="0" i="0" lang="en-US" sz="1000" u="none" cap="none" strike="noStrike">
                <a:solidFill>
                  <a:srgbClr val="2D5278"/>
                </a:solidFill>
                <a:latin typeface="Century Gothic"/>
                <a:ea typeface="Century Gothic"/>
                <a:cs typeface="Century Gothic"/>
                <a:sym typeface="Century Gothic"/>
              </a:rPr>
              <a:t>DevOps Leader®</a:t>
            </a:r>
            <a:endParaRPr b="0" i="0" sz="1000" u="none" cap="none" strike="noStrike">
              <a:solidFill>
                <a:schemeClr val="dk1"/>
              </a:solidFill>
              <a:latin typeface="Lato"/>
              <a:ea typeface="Lato"/>
              <a:cs typeface="Lato"/>
              <a:sym typeface="Lato"/>
            </a:endParaRPr>
          </a:p>
          <a:p>
            <a:pPr indent="0" lvl="0" marL="135890" marR="0" rtl="0" algn="l">
              <a:lnSpc>
                <a:spcPct val="100000"/>
              </a:lnSpc>
              <a:spcBef>
                <a:spcPts val="420"/>
              </a:spcBef>
              <a:spcAft>
                <a:spcPts val="0"/>
              </a:spcAft>
              <a:buClr>
                <a:schemeClr val="dk1"/>
              </a:buClr>
              <a:buSzPts val="1000"/>
              <a:buFont typeface="Arial"/>
              <a:buNone/>
            </a:pPr>
            <a:r>
              <a:rPr b="0" i="0" lang="en-US" sz="1000" u="none" cap="none" strike="noStrike">
                <a:solidFill>
                  <a:srgbClr val="2D5278"/>
                </a:solidFill>
                <a:latin typeface="Century Gothic"/>
                <a:ea typeface="Century Gothic"/>
                <a:cs typeface="Century Gothic"/>
                <a:sym typeface="Century Gothic"/>
              </a:rPr>
              <a:t>Continuous Delivery Ecosystem</a:t>
            </a:r>
            <a:r>
              <a:rPr b="1" i="0" lang="en-US" sz="1000" u="none" cap="none" strike="noStrike">
                <a:solidFill>
                  <a:srgbClr val="2D5278"/>
                </a:solidFill>
                <a:latin typeface="Lato"/>
                <a:ea typeface="Lato"/>
                <a:cs typeface="Lato"/>
                <a:sym typeface="Lato"/>
              </a:rPr>
              <a:t> </a:t>
            </a:r>
            <a:endParaRPr b="1" i="0" sz="1000" u="none" cap="none" strike="noStrike">
              <a:solidFill>
                <a:srgbClr val="2D5278"/>
              </a:solidFill>
              <a:latin typeface="Lato"/>
              <a:ea typeface="Lato"/>
              <a:cs typeface="Lato"/>
              <a:sym typeface="Lato"/>
            </a:endParaRPr>
          </a:p>
          <a:p>
            <a:pPr indent="0" lvl="0" marL="135890" rtl="0" algn="l">
              <a:spcBef>
                <a:spcPts val="420"/>
              </a:spcBef>
              <a:spcAft>
                <a:spcPts val="0"/>
              </a:spcAft>
              <a:buClr>
                <a:schemeClr val="dk1"/>
              </a:buClr>
              <a:buSzPts val="1000"/>
              <a:buFont typeface="Arial"/>
              <a:buNone/>
            </a:pPr>
            <a:r>
              <a:rPr lang="en-US" sz="1000">
                <a:solidFill>
                  <a:srgbClr val="2D5278"/>
                </a:solidFill>
                <a:latin typeface="Century Gothic"/>
                <a:ea typeface="Century Gothic"/>
                <a:cs typeface="Century Gothic"/>
                <a:sym typeface="Century Gothic"/>
              </a:rPr>
              <a:t>Continuous Testing</a:t>
            </a:r>
            <a:endParaRPr sz="1000">
              <a:solidFill>
                <a:srgbClr val="2D5278"/>
              </a:solidFill>
              <a:latin typeface="Lato"/>
              <a:ea typeface="Lato"/>
              <a:cs typeface="Lato"/>
              <a:sym typeface="Lato"/>
            </a:endParaRPr>
          </a:p>
          <a:p>
            <a:pPr indent="0" lvl="0" marL="135890" marR="0" rtl="0" algn="l">
              <a:lnSpc>
                <a:spcPct val="100000"/>
              </a:lnSpc>
              <a:spcBef>
                <a:spcPts val="420"/>
              </a:spcBef>
              <a:spcAft>
                <a:spcPts val="0"/>
              </a:spcAft>
              <a:buClr>
                <a:schemeClr val="dk1"/>
              </a:buClr>
              <a:buSzPts val="1000"/>
              <a:buFont typeface="Arial"/>
              <a:buNone/>
            </a:pPr>
            <a:r>
              <a:rPr b="0" i="0" lang="en-US" sz="1000" u="none" cap="none" strike="noStrike">
                <a:solidFill>
                  <a:srgbClr val="2D5278"/>
                </a:solidFill>
                <a:latin typeface="Century Gothic"/>
                <a:ea typeface="Century Gothic"/>
                <a:cs typeface="Century Gothic"/>
                <a:sym typeface="Century Gothic"/>
              </a:rPr>
              <a:t>Agile Service Manage</a:t>
            </a:r>
            <a:r>
              <a:rPr lang="en-US" sz="1000">
                <a:solidFill>
                  <a:srgbClr val="2D5278"/>
                </a:solidFill>
                <a:latin typeface="Century Gothic"/>
                <a:ea typeface="Century Gothic"/>
                <a:cs typeface="Century Gothic"/>
                <a:sym typeface="Century Gothic"/>
              </a:rPr>
              <a:t>ment</a:t>
            </a:r>
            <a:endParaRPr b="0" i="0" sz="1000" u="none" cap="none" strike="noStrike">
              <a:solidFill>
                <a:srgbClr val="2D5278"/>
              </a:solidFill>
              <a:latin typeface="Century Gothic"/>
              <a:ea typeface="Century Gothic"/>
              <a:cs typeface="Century Gothic"/>
              <a:sym typeface="Century Gothic"/>
            </a:endParaRPr>
          </a:p>
          <a:p>
            <a:pPr indent="0" lvl="0" marL="135890" marR="0" rtl="0" algn="l">
              <a:lnSpc>
                <a:spcPct val="100000"/>
              </a:lnSpc>
              <a:spcBef>
                <a:spcPts val="420"/>
              </a:spcBef>
              <a:spcAft>
                <a:spcPts val="0"/>
              </a:spcAft>
              <a:buClr>
                <a:schemeClr val="dk1"/>
              </a:buClr>
              <a:buSzPts val="1000"/>
              <a:buFont typeface="Arial"/>
              <a:buNone/>
            </a:pPr>
            <a:r>
              <a:rPr lang="en-US" sz="1000">
                <a:solidFill>
                  <a:srgbClr val="2D5278"/>
                </a:solidFill>
                <a:latin typeface="Century Gothic"/>
                <a:ea typeface="Century Gothic"/>
                <a:cs typeface="Century Gothic"/>
                <a:sym typeface="Century Gothic"/>
              </a:rPr>
              <a:t>Value Stream Management (VSM)</a:t>
            </a:r>
            <a:br>
              <a:rPr b="0" i="0" lang="en-US" sz="1000" u="none" cap="none" strike="noStrike">
                <a:solidFill>
                  <a:srgbClr val="2D5278"/>
                </a:solidFill>
                <a:latin typeface="Century Gothic"/>
                <a:ea typeface="Century Gothic"/>
                <a:cs typeface="Century Gothic"/>
                <a:sym typeface="Century Gothic"/>
              </a:rPr>
            </a:br>
            <a:endParaRPr b="0" i="0" sz="10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250"/>
              <a:buFont typeface="Arial"/>
              <a:buNone/>
            </a:pPr>
            <a:r>
              <a:t/>
            </a:r>
            <a:endParaRPr b="0" i="0" sz="1250" u="none" cap="none" strike="noStrike">
              <a:solidFill>
                <a:schemeClr val="dk1"/>
              </a:solidFill>
              <a:latin typeface="Times New Roman"/>
              <a:ea typeface="Times New Roman"/>
              <a:cs typeface="Times New Roman"/>
              <a:sym typeface="Times New Roman"/>
            </a:endParaRPr>
          </a:p>
          <a:p>
            <a:pPr indent="0" lvl="0" marL="12700" marR="72136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Century Gothic"/>
              <a:ea typeface="Century Gothic"/>
              <a:cs typeface="Century Gothic"/>
              <a:sym typeface="Century Gothic"/>
            </a:endParaRPr>
          </a:p>
        </p:txBody>
      </p:sp>
      <p:sp>
        <p:nvSpPr>
          <p:cNvPr id="111" name="Google Shape;111;p2"/>
          <p:cNvSpPr txBox="1"/>
          <p:nvPr/>
        </p:nvSpPr>
        <p:spPr>
          <a:xfrm>
            <a:off x="451374" y="3972800"/>
            <a:ext cx="2855700" cy="2085900"/>
          </a:xfrm>
          <a:prstGeom prst="rect">
            <a:avLst/>
          </a:prstGeom>
          <a:noFill/>
          <a:ln>
            <a:noFill/>
          </a:ln>
        </p:spPr>
        <p:txBody>
          <a:bodyPr anchorCtr="0" anchor="t" bIns="0" lIns="0" spcFirstLastPara="1" rIns="0" wrap="square" tIns="67300">
            <a:noAutofit/>
          </a:bodyPr>
          <a:lstStyle/>
          <a:p>
            <a:pPr indent="0" lvl="0" marL="12700" marR="0" rtl="0" algn="l">
              <a:lnSpc>
                <a:spcPct val="100000"/>
              </a:lnSpc>
              <a:spcBef>
                <a:spcPts val="0"/>
              </a:spcBef>
              <a:spcAft>
                <a:spcPts val="0"/>
              </a:spcAft>
              <a:buClr>
                <a:srgbClr val="000000"/>
              </a:buClr>
              <a:buSzPts val="1400"/>
              <a:buFont typeface="Arial"/>
              <a:buNone/>
            </a:pPr>
            <a:r>
              <a:rPr b="1" i="0" lang="en-US" sz="1400" u="none" cap="none" strike="noStrike">
                <a:solidFill>
                  <a:srgbClr val="2D5278"/>
                </a:solidFill>
                <a:latin typeface="Century Gothic"/>
                <a:ea typeface="Century Gothic"/>
                <a:cs typeface="Century Gothic"/>
                <a:sym typeface="Century Gothic"/>
              </a:rPr>
              <a:t>Relevant Curriculum &amp; Content:</a:t>
            </a:r>
            <a:endParaRPr b="0" i="0" sz="1400" u="none" cap="none" strike="noStrike">
              <a:solidFill>
                <a:schemeClr val="dk1"/>
              </a:solidFill>
              <a:latin typeface="Century Gothic"/>
              <a:ea typeface="Century Gothic"/>
              <a:cs typeface="Century Gothic"/>
              <a:sym typeface="Century Gothic"/>
            </a:endParaRPr>
          </a:p>
          <a:p>
            <a:pPr indent="0" lvl="0" marL="135890" marR="45085" rtl="0" algn="l">
              <a:lnSpc>
                <a:spcPct val="116700"/>
              </a:lnSpc>
              <a:spcBef>
                <a:spcPts val="110"/>
              </a:spcBef>
              <a:spcAft>
                <a:spcPts val="0"/>
              </a:spcAft>
              <a:buClr>
                <a:srgbClr val="000000"/>
              </a:buClr>
              <a:buSzPts val="1000"/>
              <a:buFont typeface="Arial"/>
              <a:buNone/>
            </a:pPr>
            <a:r>
              <a:rPr b="0" i="0" lang="en-US" sz="1000" u="none" cap="none" strike="noStrike">
                <a:solidFill>
                  <a:srgbClr val="2D5278"/>
                </a:solidFill>
                <a:latin typeface="Century Gothic"/>
                <a:ea typeface="Century Gothic"/>
                <a:cs typeface="Century Gothic"/>
                <a:sym typeface="Century Gothic"/>
              </a:rPr>
              <a:t>Curriculum is based on research, and the  most up-to-date and relevant resources  through a collaborative body of knowledge</a:t>
            </a:r>
            <a:endParaRPr b="0" i="0" sz="1000" u="none" cap="none" strike="noStrike">
              <a:solidFill>
                <a:srgbClr val="2D5278"/>
              </a:solidFill>
              <a:latin typeface="Century Gothic"/>
              <a:ea typeface="Century Gothic"/>
              <a:cs typeface="Century Gothic"/>
              <a:sym typeface="Century Gothic"/>
            </a:endParaRPr>
          </a:p>
          <a:p>
            <a:pPr indent="0" lvl="0" marL="135890" marR="45085" rtl="0" algn="l">
              <a:lnSpc>
                <a:spcPct val="116700"/>
              </a:lnSpc>
              <a:spcBef>
                <a:spcPts val="110"/>
              </a:spcBef>
              <a:spcAft>
                <a:spcPts val="0"/>
              </a:spcAft>
              <a:buClr>
                <a:srgbClr val="000000"/>
              </a:buClr>
              <a:buSzPts val="1000"/>
              <a:buFont typeface="Arial"/>
              <a:buNone/>
            </a:pPr>
            <a:r>
              <a:rPr b="0" i="0" lang="en-US" sz="1000" u="none" cap="none" strike="noStrike">
                <a:solidFill>
                  <a:srgbClr val="2D5278"/>
                </a:solidFill>
                <a:latin typeface="Century Gothic"/>
                <a:ea typeface="Century Gothic"/>
                <a:cs typeface="Century Gothic"/>
                <a:sym typeface="Century Gothic"/>
              </a:rPr>
              <a:t>Recognized industry thought leaders and subject matter experts</a:t>
            </a:r>
            <a:endParaRPr b="0" i="0" sz="1000" u="none" cap="none" strike="noStrike">
              <a:solidFill>
                <a:srgbClr val="2D5278"/>
              </a:solidFill>
              <a:latin typeface="Century Gothic"/>
              <a:ea typeface="Century Gothic"/>
              <a:cs typeface="Century Gothic"/>
              <a:sym typeface="Century Gothic"/>
            </a:endParaRPr>
          </a:p>
          <a:p>
            <a:pPr indent="0" lvl="0" marL="135890" marR="24130" rtl="0" algn="l">
              <a:lnSpc>
                <a:spcPct val="116700"/>
              </a:lnSpc>
              <a:spcBef>
                <a:spcPts val="0"/>
              </a:spcBef>
              <a:spcAft>
                <a:spcPts val="0"/>
              </a:spcAft>
              <a:buClr>
                <a:srgbClr val="000000"/>
              </a:buClr>
              <a:buSzPts val="1000"/>
              <a:buFont typeface="Arial"/>
              <a:buNone/>
            </a:pPr>
            <a:r>
              <a:rPr b="0" i="0" lang="en-US" sz="1000" u="none" cap="none" strike="noStrike">
                <a:solidFill>
                  <a:srgbClr val="2D5278"/>
                </a:solidFill>
                <a:latin typeface="Century Gothic"/>
                <a:ea typeface="Century Gothic"/>
                <a:cs typeface="Century Gothic"/>
                <a:sym typeface="Century Gothic"/>
              </a:rPr>
              <a:t>Conferences - SKILup Days, DevOps Enterprise Summit, DevOps Days, and many more</a:t>
            </a:r>
            <a:endParaRPr b="0" i="0" sz="1000" u="none" cap="none" strike="noStrike">
              <a:solidFill>
                <a:schemeClr val="dk1"/>
              </a:solidFill>
              <a:latin typeface="Century Gothic"/>
              <a:ea typeface="Century Gothic"/>
              <a:cs typeface="Century Gothic"/>
              <a:sym typeface="Century Gothic"/>
            </a:endParaRPr>
          </a:p>
          <a:p>
            <a:pPr indent="0" lvl="0" marL="135890" marR="356235" rtl="0" algn="l">
              <a:lnSpc>
                <a:spcPct val="116700"/>
              </a:lnSpc>
              <a:spcBef>
                <a:spcPts val="0"/>
              </a:spcBef>
              <a:spcAft>
                <a:spcPts val="0"/>
              </a:spcAft>
              <a:buClr>
                <a:srgbClr val="000000"/>
              </a:buClr>
              <a:buSzPts val="1000"/>
              <a:buFont typeface="Arial"/>
              <a:buNone/>
            </a:pPr>
            <a:r>
              <a:rPr b="0" i="0" lang="en-US" sz="1000" u="none" cap="none" strike="noStrike">
                <a:solidFill>
                  <a:srgbClr val="2D5278"/>
                </a:solidFill>
                <a:latin typeface="Century Gothic"/>
                <a:ea typeface="Century Gothic"/>
                <a:cs typeface="Century Gothic"/>
                <a:sym typeface="Century Gothic"/>
              </a:rPr>
              <a:t>Videos and webinars </a:t>
            </a:r>
            <a:endParaRPr b="0" i="0" sz="1000" u="none" cap="none" strike="noStrike">
              <a:solidFill>
                <a:srgbClr val="2D5278"/>
              </a:solidFill>
              <a:latin typeface="Century Gothic"/>
              <a:ea typeface="Century Gothic"/>
              <a:cs typeface="Century Gothic"/>
              <a:sym typeface="Century Gothic"/>
            </a:endParaRPr>
          </a:p>
          <a:p>
            <a:pPr indent="0" lvl="0" marL="135890" marR="356235" rtl="0" algn="l">
              <a:lnSpc>
                <a:spcPct val="116700"/>
              </a:lnSpc>
              <a:spcBef>
                <a:spcPts val="0"/>
              </a:spcBef>
              <a:spcAft>
                <a:spcPts val="0"/>
              </a:spcAft>
              <a:buClr>
                <a:srgbClr val="000000"/>
              </a:buClr>
              <a:buSzPts val="1000"/>
              <a:buFont typeface="Arial"/>
              <a:buNone/>
            </a:pPr>
            <a:r>
              <a:rPr b="0" i="0" lang="en-US" sz="1000" u="none" cap="none" strike="noStrike">
                <a:solidFill>
                  <a:srgbClr val="2D5278"/>
                </a:solidFill>
                <a:latin typeface="Century Gothic"/>
                <a:ea typeface="Century Gothic"/>
                <a:cs typeface="Century Gothic"/>
                <a:sym typeface="Century Gothic"/>
              </a:rPr>
              <a:t> Podcasts, blogs, and articles</a:t>
            </a:r>
            <a:endParaRPr b="0" i="0" sz="1000" u="none" cap="none" strike="noStrike">
              <a:solidFill>
                <a:schemeClr val="dk1"/>
              </a:solidFill>
              <a:latin typeface="Century Gothic"/>
              <a:ea typeface="Century Gothic"/>
              <a:cs typeface="Century Gothic"/>
              <a:sym typeface="Century Gothic"/>
            </a:endParaRPr>
          </a:p>
          <a:p>
            <a:pPr indent="0" lvl="0" marL="135890" marR="0" rtl="0" algn="l">
              <a:lnSpc>
                <a:spcPct val="100000"/>
              </a:lnSpc>
              <a:spcBef>
                <a:spcPts val="200"/>
              </a:spcBef>
              <a:spcAft>
                <a:spcPts val="0"/>
              </a:spcAft>
              <a:buClr>
                <a:srgbClr val="000000"/>
              </a:buClr>
              <a:buSzPts val="1000"/>
              <a:buFont typeface="Arial"/>
              <a:buNone/>
            </a:pPr>
            <a:r>
              <a:rPr b="0" i="0" lang="en-US" sz="1000" u="none" cap="none" strike="noStrike">
                <a:solidFill>
                  <a:srgbClr val="2D5278"/>
                </a:solidFill>
                <a:latin typeface="Century Gothic"/>
                <a:ea typeface="Century Gothic"/>
                <a:cs typeface="Century Gothic"/>
                <a:sym typeface="Century Gothic"/>
              </a:rPr>
              <a:t>Case studies</a:t>
            </a:r>
            <a:endParaRPr b="0" i="0" sz="1000" u="none" cap="none" strike="noStrike">
              <a:solidFill>
                <a:schemeClr val="dk1"/>
              </a:solidFill>
              <a:latin typeface="Century Gothic"/>
              <a:ea typeface="Century Gothic"/>
              <a:cs typeface="Century Gothic"/>
              <a:sym typeface="Century Gothic"/>
            </a:endParaRPr>
          </a:p>
        </p:txBody>
      </p:sp>
      <p:sp>
        <p:nvSpPr>
          <p:cNvPr id="112" name="Google Shape;112;p2"/>
          <p:cNvSpPr/>
          <p:nvPr/>
        </p:nvSpPr>
        <p:spPr>
          <a:xfrm>
            <a:off x="458266" y="5032818"/>
            <a:ext cx="60325" cy="73025"/>
          </a:xfrm>
          <a:custGeom>
            <a:rect b="b" l="l" r="r" t="t"/>
            <a:pathLst>
              <a:path extrusionOk="0" h="73025" w="60325">
                <a:moveTo>
                  <a:pt x="0" y="0"/>
                </a:moveTo>
                <a:lnTo>
                  <a:pt x="0" y="72923"/>
                </a:lnTo>
                <a:lnTo>
                  <a:pt x="59778" y="36449"/>
                </a:lnTo>
                <a:lnTo>
                  <a:pt x="0" y="0"/>
                </a:lnTo>
                <a:close/>
              </a:path>
            </a:pathLst>
          </a:custGeom>
          <a:solidFill>
            <a:srgbClr val="F8A43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3" name="Google Shape;113;p2"/>
          <p:cNvSpPr/>
          <p:nvPr/>
        </p:nvSpPr>
        <p:spPr>
          <a:xfrm>
            <a:off x="458266" y="5386017"/>
            <a:ext cx="60325" cy="73025"/>
          </a:xfrm>
          <a:custGeom>
            <a:rect b="b" l="l" r="r" t="t"/>
            <a:pathLst>
              <a:path extrusionOk="0" h="73025" w="60325">
                <a:moveTo>
                  <a:pt x="0" y="0"/>
                </a:moveTo>
                <a:lnTo>
                  <a:pt x="0" y="72923"/>
                </a:lnTo>
                <a:lnTo>
                  <a:pt x="59778" y="36449"/>
                </a:lnTo>
                <a:lnTo>
                  <a:pt x="0" y="0"/>
                </a:lnTo>
                <a:close/>
              </a:path>
            </a:pathLst>
          </a:custGeom>
          <a:solidFill>
            <a:srgbClr val="F8A43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4" name="Google Shape;114;p2"/>
          <p:cNvSpPr/>
          <p:nvPr/>
        </p:nvSpPr>
        <p:spPr>
          <a:xfrm>
            <a:off x="458266" y="6091265"/>
            <a:ext cx="60325" cy="73025"/>
          </a:xfrm>
          <a:custGeom>
            <a:rect b="b" l="l" r="r" t="t"/>
            <a:pathLst>
              <a:path extrusionOk="0" h="73025" w="60325">
                <a:moveTo>
                  <a:pt x="0" y="0"/>
                </a:moveTo>
                <a:lnTo>
                  <a:pt x="0" y="72910"/>
                </a:lnTo>
                <a:lnTo>
                  <a:pt x="59778" y="36436"/>
                </a:lnTo>
                <a:lnTo>
                  <a:pt x="0" y="0"/>
                </a:lnTo>
                <a:close/>
              </a:path>
            </a:pathLst>
          </a:custGeom>
          <a:solidFill>
            <a:srgbClr val="F8A43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5" name="Google Shape;115;p2"/>
          <p:cNvSpPr/>
          <p:nvPr/>
        </p:nvSpPr>
        <p:spPr>
          <a:xfrm>
            <a:off x="458266" y="6298619"/>
            <a:ext cx="60325" cy="73025"/>
          </a:xfrm>
          <a:custGeom>
            <a:rect b="b" l="l" r="r" t="t"/>
            <a:pathLst>
              <a:path extrusionOk="0" h="73025" w="60325">
                <a:moveTo>
                  <a:pt x="0" y="0"/>
                </a:moveTo>
                <a:lnTo>
                  <a:pt x="0" y="72923"/>
                </a:lnTo>
                <a:lnTo>
                  <a:pt x="59778" y="36449"/>
                </a:lnTo>
                <a:lnTo>
                  <a:pt x="0" y="0"/>
                </a:lnTo>
                <a:close/>
              </a:path>
            </a:pathLst>
          </a:custGeom>
          <a:solidFill>
            <a:srgbClr val="F8A43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6" name="Google Shape;116;p2"/>
          <p:cNvSpPr/>
          <p:nvPr/>
        </p:nvSpPr>
        <p:spPr>
          <a:xfrm>
            <a:off x="458266" y="5932303"/>
            <a:ext cx="60325" cy="73025"/>
          </a:xfrm>
          <a:custGeom>
            <a:rect b="b" l="l" r="r" t="t"/>
            <a:pathLst>
              <a:path extrusionOk="0" h="73025" w="60325">
                <a:moveTo>
                  <a:pt x="0" y="0"/>
                </a:moveTo>
                <a:lnTo>
                  <a:pt x="0" y="72923"/>
                </a:lnTo>
                <a:lnTo>
                  <a:pt x="59778" y="36449"/>
                </a:lnTo>
                <a:lnTo>
                  <a:pt x="0" y="0"/>
                </a:lnTo>
                <a:close/>
              </a:path>
            </a:pathLst>
          </a:custGeom>
          <a:solidFill>
            <a:srgbClr val="F8A43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7" name="Google Shape;117;p2"/>
          <p:cNvSpPr txBox="1"/>
          <p:nvPr/>
        </p:nvSpPr>
        <p:spPr>
          <a:xfrm>
            <a:off x="3873500" y="277150"/>
            <a:ext cx="3669600" cy="4875300"/>
          </a:xfrm>
          <a:prstGeom prst="rect">
            <a:avLst/>
          </a:prstGeom>
          <a:noFill/>
          <a:ln>
            <a:noFill/>
          </a:ln>
        </p:spPr>
        <p:txBody>
          <a:bodyPr anchorCtr="0" anchor="t" bIns="0" lIns="0" spcFirstLastPara="1" rIns="0" wrap="square" tIns="12700">
            <a:noAutofit/>
          </a:bodyPr>
          <a:lstStyle/>
          <a:p>
            <a:pPr indent="0" lvl="0" marL="2156460" marR="0" rtl="0" algn="l">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Century Gothic"/>
                <a:ea typeface="Century Gothic"/>
                <a:cs typeface="Century Gothic"/>
                <a:sym typeface="Century Gothic"/>
              </a:rPr>
              <a:t>devopsinstitute.com</a:t>
            </a:r>
            <a:endParaRPr b="0" i="0" sz="12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10"/>
              </a:spcBef>
              <a:spcAft>
                <a:spcPts val="0"/>
              </a:spcAft>
              <a:buClr>
                <a:srgbClr val="000000"/>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a:p>
            <a:pPr indent="0" lvl="0" marL="31115" marR="0" rtl="0" algn="l">
              <a:lnSpc>
                <a:spcPct val="100000"/>
              </a:lnSpc>
              <a:spcBef>
                <a:spcPts val="0"/>
              </a:spcBef>
              <a:spcAft>
                <a:spcPts val="0"/>
              </a:spcAft>
              <a:buClr>
                <a:srgbClr val="000000"/>
              </a:buClr>
              <a:buSzPts val="1800"/>
              <a:buFont typeface="Arial"/>
              <a:buNone/>
            </a:pPr>
            <a:r>
              <a:rPr b="1" i="0" lang="en-US" sz="1800" u="none" cap="none" strike="noStrike">
                <a:solidFill>
                  <a:srgbClr val="2D5278"/>
                </a:solidFill>
                <a:latin typeface="Open Sans"/>
                <a:ea typeface="Open Sans"/>
                <a:cs typeface="Open Sans"/>
                <a:sym typeface="Open Sans"/>
              </a:rPr>
              <a:t>The SKIL Framework</a:t>
            </a:r>
            <a:endParaRPr b="0" i="0" sz="1800" u="none" cap="none" strike="noStrike">
              <a:solidFill>
                <a:schemeClr val="dk1"/>
              </a:solidFill>
              <a:latin typeface="Open Sans"/>
              <a:ea typeface="Open Sans"/>
              <a:cs typeface="Open Sans"/>
              <a:sym typeface="Open Sans"/>
            </a:endParaRPr>
          </a:p>
          <a:p>
            <a:pPr indent="0" lvl="0" marL="25400" marR="411480" rtl="0" algn="l">
              <a:lnSpc>
                <a:spcPct val="100000"/>
              </a:lnSpc>
              <a:spcBef>
                <a:spcPts val="615"/>
              </a:spcBef>
              <a:spcAft>
                <a:spcPts val="0"/>
              </a:spcAft>
              <a:buClr>
                <a:srgbClr val="000000"/>
              </a:buClr>
              <a:buSzPts val="1000"/>
              <a:buFont typeface="Arial"/>
              <a:buNone/>
            </a:pPr>
            <a:r>
              <a:rPr b="0" i="0" lang="en-US" sz="1000" u="none" cap="none" strike="noStrike">
                <a:solidFill>
                  <a:srgbClr val="2D5278"/>
                </a:solidFill>
                <a:latin typeface="Century Gothic"/>
                <a:ea typeface="Century Gothic"/>
                <a:cs typeface="Century Gothic"/>
                <a:sym typeface="Century Gothic"/>
              </a:rPr>
              <a:t>Represents the DevOps Institute holistic ecosystem and stands for Skills, Knowledge, Ideas, and Learning that will continue to grow as DevOps Institute continues to develop and curate the industry’s best thinking and make it readily available to the DevOps community. The thirst for DevOps skills and knowledge is incredibly strong and DevOps Institute is the go-to hub to obtain this knowledge.</a:t>
            </a:r>
            <a:endParaRPr b="0" i="0" sz="10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50"/>
              </a:spcBef>
              <a:spcAft>
                <a:spcPts val="0"/>
              </a:spcAft>
              <a:buClr>
                <a:srgbClr val="000000"/>
              </a:buClr>
              <a:buSzPts val="1000"/>
              <a:buFont typeface="Arial"/>
              <a:buNone/>
            </a:pPr>
            <a:r>
              <a:t/>
            </a:r>
            <a:endParaRPr b="0" i="0" sz="1000" u="none" cap="none" strike="noStrike">
              <a:solidFill>
                <a:schemeClr val="dk1"/>
              </a:solidFill>
              <a:latin typeface="Times New Roman"/>
              <a:ea typeface="Times New Roman"/>
              <a:cs typeface="Times New Roman"/>
              <a:sym typeface="Times New Roman"/>
            </a:endParaRPr>
          </a:p>
          <a:p>
            <a:pPr indent="0" lvl="0" marL="25400" marR="518794" rtl="0" algn="l">
              <a:lnSpc>
                <a:spcPct val="100000"/>
              </a:lnSpc>
              <a:spcBef>
                <a:spcPts val="0"/>
              </a:spcBef>
              <a:spcAft>
                <a:spcPts val="0"/>
              </a:spcAft>
              <a:buClr>
                <a:srgbClr val="000000"/>
              </a:buClr>
              <a:buSzPts val="1000"/>
              <a:buFont typeface="Arial"/>
              <a:buNone/>
            </a:pPr>
            <a:r>
              <a:rPr b="0" i="0" lang="en-US" sz="1000" u="none" cap="none" strike="noStrike">
                <a:solidFill>
                  <a:srgbClr val="2D5278"/>
                </a:solidFill>
                <a:latin typeface="Century Gothic"/>
                <a:ea typeface="Century Gothic"/>
                <a:cs typeface="Century Gothic"/>
                <a:sym typeface="Century Gothic"/>
              </a:rPr>
              <a:t>The SKIL Framework is dedicated to advancing the  human elements of DevOps.</a:t>
            </a:r>
            <a:endParaRPr b="0" i="0" sz="10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2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12700" marR="0" rtl="0" algn="l">
              <a:lnSpc>
                <a:spcPct val="100000"/>
              </a:lnSpc>
              <a:spcBef>
                <a:spcPts val="0"/>
              </a:spcBef>
              <a:spcAft>
                <a:spcPts val="0"/>
              </a:spcAft>
              <a:buClr>
                <a:srgbClr val="000000"/>
              </a:buClr>
              <a:buSzPts val="1400"/>
              <a:buFont typeface="Arial"/>
              <a:buNone/>
            </a:pPr>
            <a:r>
              <a:rPr b="1" i="0" lang="en-US" sz="1400" u="none" cap="none" strike="noStrike">
                <a:solidFill>
                  <a:srgbClr val="2D5278"/>
                </a:solidFill>
                <a:latin typeface="Century Gothic"/>
                <a:ea typeface="Century Gothic"/>
                <a:cs typeface="Century Gothic"/>
                <a:sym typeface="Century Gothic"/>
              </a:rPr>
              <a:t>The Framework consists of:</a:t>
            </a:r>
            <a:endParaRPr b="0" i="0" sz="1400" u="none" cap="none" strike="noStrike">
              <a:solidFill>
                <a:schemeClr val="dk1"/>
              </a:solidFill>
              <a:latin typeface="Century Gothic"/>
              <a:ea typeface="Century Gothic"/>
              <a:cs typeface="Century Gothic"/>
              <a:sym typeface="Century Gothic"/>
            </a:endParaRPr>
          </a:p>
          <a:p>
            <a:pPr indent="0" lvl="0" marL="135890" marR="1159510" rtl="0" algn="l">
              <a:lnSpc>
                <a:spcPct val="116700"/>
              </a:lnSpc>
              <a:spcBef>
                <a:spcPts val="110"/>
              </a:spcBef>
              <a:spcAft>
                <a:spcPts val="0"/>
              </a:spcAft>
              <a:buClr>
                <a:srgbClr val="000000"/>
              </a:buClr>
              <a:buSzPts val="1000"/>
              <a:buFont typeface="Arial"/>
              <a:buNone/>
            </a:pPr>
            <a:r>
              <a:rPr b="0" i="0" lang="en-US" sz="1000" u="none" cap="none" strike="noStrike">
                <a:solidFill>
                  <a:srgbClr val="2D5278"/>
                </a:solidFill>
                <a:latin typeface="Century Gothic"/>
                <a:ea typeface="Century Gothic"/>
                <a:cs typeface="Century Gothic"/>
                <a:sym typeface="Century Gothic"/>
              </a:rPr>
              <a:t>Skills to develop career growth  Knowledge for DevOps understanding  Ideas to spark innovation and Learning </a:t>
            </a:r>
            <a:r>
              <a:rPr lang="en-US" sz="1000">
                <a:solidFill>
                  <a:srgbClr val="2D5278"/>
                </a:solidFill>
                <a:latin typeface="Century Gothic"/>
                <a:ea typeface="Century Gothic"/>
                <a:cs typeface="Century Gothic"/>
                <a:sym typeface="Century Gothic"/>
              </a:rPr>
              <a:t>b</a:t>
            </a:r>
            <a:r>
              <a:rPr b="0" i="0" lang="en-US" sz="1000" u="none" cap="none" strike="noStrike">
                <a:solidFill>
                  <a:srgbClr val="2D5278"/>
                </a:solidFill>
                <a:latin typeface="Century Gothic"/>
                <a:ea typeface="Century Gothic"/>
                <a:cs typeface="Century Gothic"/>
                <a:sym typeface="Century Gothic"/>
              </a:rPr>
              <a:t>ased on DevOps know-how</a:t>
            </a:r>
            <a:endParaRPr b="0" i="0" sz="1000" u="none" cap="none" strike="noStrike">
              <a:solidFill>
                <a:schemeClr val="dk1"/>
              </a:solidFill>
              <a:latin typeface="Century Gothic"/>
              <a:ea typeface="Century Gothic"/>
              <a:cs typeface="Century Gothic"/>
              <a:sym typeface="Century Gothic"/>
            </a:endParaRPr>
          </a:p>
        </p:txBody>
      </p:sp>
      <p:sp>
        <p:nvSpPr>
          <p:cNvPr id="118" name="Google Shape;118;p2"/>
          <p:cNvSpPr/>
          <p:nvPr/>
        </p:nvSpPr>
        <p:spPr>
          <a:xfrm>
            <a:off x="575134" y="1310070"/>
            <a:ext cx="2431231" cy="2403406"/>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9" name="Google Shape;119;p2"/>
          <p:cNvSpPr txBox="1"/>
          <p:nvPr/>
        </p:nvSpPr>
        <p:spPr>
          <a:xfrm>
            <a:off x="3873500" y="4219477"/>
            <a:ext cx="2811780" cy="814325"/>
          </a:xfrm>
          <a:prstGeom prst="rect">
            <a:avLst/>
          </a:prstGeom>
          <a:noFill/>
          <a:ln>
            <a:noFill/>
          </a:ln>
        </p:spPr>
        <p:txBody>
          <a:bodyPr anchorCtr="0" anchor="t" bIns="0" lIns="0" spcFirstLastPara="1" rIns="0" wrap="square" tIns="67300">
            <a:noAutofit/>
          </a:bodyPr>
          <a:lstStyle/>
          <a:p>
            <a:pPr indent="0" lvl="0" marL="12700" marR="0" rtl="0" algn="l">
              <a:lnSpc>
                <a:spcPct val="100000"/>
              </a:lnSpc>
              <a:spcBef>
                <a:spcPts val="0"/>
              </a:spcBef>
              <a:spcAft>
                <a:spcPts val="0"/>
              </a:spcAft>
              <a:buClr>
                <a:srgbClr val="000000"/>
              </a:buClr>
              <a:buSzPts val="1400"/>
              <a:buFont typeface="Arial"/>
              <a:buNone/>
            </a:pPr>
            <a:r>
              <a:rPr b="1" i="0" lang="en-US" sz="1400" u="none" cap="none" strike="noStrike">
                <a:solidFill>
                  <a:srgbClr val="2D5278"/>
                </a:solidFill>
                <a:latin typeface="Century Gothic"/>
                <a:ea typeface="Century Gothic"/>
                <a:cs typeface="Century Gothic"/>
                <a:sym typeface="Century Gothic"/>
              </a:rPr>
              <a:t>Role-Based Approach</a:t>
            </a:r>
            <a:endParaRPr b="0" i="0" sz="1400" u="none" cap="none" strike="noStrike">
              <a:solidFill>
                <a:schemeClr val="dk1"/>
              </a:solidFill>
              <a:latin typeface="Century Gothic"/>
              <a:ea typeface="Century Gothic"/>
              <a:cs typeface="Century Gothic"/>
              <a:sym typeface="Century Gothic"/>
            </a:endParaRPr>
          </a:p>
          <a:p>
            <a:pPr indent="0" lvl="0" marL="12700" marR="5080" rtl="0" algn="l">
              <a:lnSpc>
                <a:spcPct val="100000"/>
              </a:lnSpc>
              <a:spcBef>
                <a:spcPts val="310"/>
              </a:spcBef>
              <a:spcAft>
                <a:spcPts val="0"/>
              </a:spcAft>
              <a:buClr>
                <a:srgbClr val="000000"/>
              </a:buClr>
              <a:buSzPts val="1000"/>
              <a:buFont typeface="Arial"/>
              <a:buNone/>
            </a:pPr>
            <a:r>
              <a:rPr b="0" i="0" lang="en-US" sz="1000" u="none" cap="none" strike="noStrike">
                <a:solidFill>
                  <a:srgbClr val="2D5278"/>
                </a:solidFill>
                <a:latin typeface="Century Gothic"/>
                <a:ea typeface="Century Gothic"/>
                <a:cs typeface="Century Gothic"/>
                <a:sym typeface="Century Gothic"/>
              </a:rPr>
              <a:t>We focus on the most modern competencies  required by organizations adopting DevOps and </a:t>
            </a:r>
            <a:r>
              <a:rPr b="0" i="0" lang="en-US" sz="1000" u="none" cap="none" strike="noStrike">
                <a:solidFill>
                  <a:srgbClr val="17375E"/>
                </a:solidFill>
                <a:latin typeface="Century Gothic"/>
                <a:ea typeface="Century Gothic"/>
                <a:cs typeface="Century Gothic"/>
                <a:sym typeface="Century Gothic"/>
              </a:rPr>
              <a:t>these are hireable skills:</a:t>
            </a:r>
            <a:endParaRPr b="0" i="0" sz="1200" u="none" cap="none" strike="noStrike">
              <a:solidFill>
                <a:srgbClr val="17375E"/>
              </a:solidFill>
              <a:latin typeface="Century Gothic"/>
              <a:ea typeface="Century Gothic"/>
              <a:cs typeface="Century Gothic"/>
              <a:sym typeface="Century Gothic"/>
            </a:endParaRPr>
          </a:p>
        </p:txBody>
      </p:sp>
      <p:sp>
        <p:nvSpPr>
          <p:cNvPr id="120" name="Google Shape;120;p2"/>
          <p:cNvSpPr/>
          <p:nvPr/>
        </p:nvSpPr>
        <p:spPr>
          <a:xfrm>
            <a:off x="-21771" y="0"/>
            <a:ext cx="7815943" cy="784044"/>
          </a:xfrm>
          <a:prstGeom prst="rect">
            <a:avLst/>
          </a:prstGeom>
          <a:solidFill>
            <a:srgbClr val="17375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1" name="Google Shape;121;p2"/>
          <p:cNvSpPr/>
          <p:nvPr/>
        </p:nvSpPr>
        <p:spPr>
          <a:xfrm>
            <a:off x="457200" y="8296275"/>
            <a:ext cx="60325" cy="73025"/>
          </a:xfrm>
          <a:custGeom>
            <a:rect b="b" l="l" r="r" t="t"/>
            <a:pathLst>
              <a:path extrusionOk="0" h="73025" w="60325">
                <a:moveTo>
                  <a:pt x="0" y="0"/>
                </a:moveTo>
                <a:lnTo>
                  <a:pt x="0" y="72923"/>
                </a:lnTo>
                <a:lnTo>
                  <a:pt x="59778" y="36448"/>
                </a:lnTo>
                <a:lnTo>
                  <a:pt x="0" y="0"/>
                </a:lnTo>
                <a:close/>
              </a:path>
            </a:pathLst>
          </a:custGeom>
          <a:solidFill>
            <a:srgbClr val="F8A43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2" name="Google Shape;122;p2"/>
          <p:cNvSpPr/>
          <p:nvPr/>
        </p:nvSpPr>
        <p:spPr>
          <a:xfrm>
            <a:off x="-21775" y="9122275"/>
            <a:ext cx="7815900" cy="974100"/>
          </a:xfrm>
          <a:prstGeom prst="rect">
            <a:avLst/>
          </a:prstGeom>
          <a:solidFill>
            <a:srgbClr val="17375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3" name="Google Shape;123;p2"/>
          <p:cNvSpPr/>
          <p:nvPr/>
        </p:nvSpPr>
        <p:spPr>
          <a:xfrm>
            <a:off x="458266" y="4299393"/>
            <a:ext cx="60325" cy="73025"/>
          </a:xfrm>
          <a:custGeom>
            <a:rect b="b" l="l" r="r" t="t"/>
            <a:pathLst>
              <a:path extrusionOk="0" h="73025" w="60325">
                <a:moveTo>
                  <a:pt x="0" y="0"/>
                </a:moveTo>
                <a:lnTo>
                  <a:pt x="0" y="72923"/>
                </a:lnTo>
                <a:lnTo>
                  <a:pt x="59778" y="36449"/>
                </a:lnTo>
                <a:lnTo>
                  <a:pt x="0" y="0"/>
                </a:lnTo>
                <a:close/>
              </a:path>
            </a:pathLst>
          </a:custGeom>
          <a:solidFill>
            <a:srgbClr val="F8A43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4" name="Google Shape;124;p2"/>
          <p:cNvSpPr/>
          <p:nvPr/>
        </p:nvSpPr>
        <p:spPr>
          <a:xfrm>
            <a:off x="457200" y="8496300"/>
            <a:ext cx="60325" cy="73025"/>
          </a:xfrm>
          <a:custGeom>
            <a:rect b="b" l="l" r="r" t="t"/>
            <a:pathLst>
              <a:path extrusionOk="0" h="73025" w="60325">
                <a:moveTo>
                  <a:pt x="0" y="0"/>
                </a:moveTo>
                <a:lnTo>
                  <a:pt x="0" y="72923"/>
                </a:lnTo>
                <a:lnTo>
                  <a:pt x="59778" y="36448"/>
                </a:lnTo>
                <a:lnTo>
                  <a:pt x="0" y="0"/>
                </a:lnTo>
                <a:close/>
              </a:path>
            </a:pathLst>
          </a:custGeom>
          <a:solidFill>
            <a:srgbClr val="F8A43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5" name="Google Shape;125;p2"/>
          <p:cNvSpPr/>
          <p:nvPr/>
        </p:nvSpPr>
        <p:spPr>
          <a:xfrm>
            <a:off x="457200" y="6858000"/>
            <a:ext cx="60325" cy="73025"/>
          </a:xfrm>
          <a:custGeom>
            <a:rect b="b" l="l" r="r" t="t"/>
            <a:pathLst>
              <a:path extrusionOk="0" h="73025" w="60325">
                <a:moveTo>
                  <a:pt x="0" y="0"/>
                </a:moveTo>
                <a:lnTo>
                  <a:pt x="0" y="72923"/>
                </a:lnTo>
                <a:lnTo>
                  <a:pt x="59778" y="36448"/>
                </a:lnTo>
                <a:lnTo>
                  <a:pt x="0" y="0"/>
                </a:lnTo>
                <a:close/>
              </a:path>
            </a:pathLst>
          </a:custGeom>
          <a:solidFill>
            <a:srgbClr val="F8A43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26" name="Google Shape;126;p2"/>
          <p:cNvPicPr preferRelativeResize="0"/>
          <p:nvPr/>
        </p:nvPicPr>
        <p:blipFill>
          <a:blip r:embed="rId4">
            <a:alphaModFix/>
          </a:blip>
          <a:stretch>
            <a:fillRect/>
          </a:stretch>
        </p:blipFill>
        <p:spPr>
          <a:xfrm>
            <a:off x="3672625" y="5117913"/>
            <a:ext cx="3553200" cy="3553200"/>
          </a:xfrm>
          <a:prstGeom prst="rect">
            <a:avLst/>
          </a:prstGeom>
          <a:noFill/>
          <a:ln>
            <a:noFill/>
          </a:ln>
        </p:spPr>
      </p:pic>
      <p:pic>
        <p:nvPicPr>
          <p:cNvPr id="127" name="Google Shape;127;p2"/>
          <p:cNvPicPr preferRelativeResize="0"/>
          <p:nvPr/>
        </p:nvPicPr>
        <p:blipFill>
          <a:blip r:embed="rId5">
            <a:alphaModFix/>
          </a:blip>
          <a:stretch>
            <a:fillRect/>
          </a:stretch>
        </p:blipFill>
        <p:spPr>
          <a:xfrm>
            <a:off x="290350" y="76002"/>
            <a:ext cx="3683953" cy="613400"/>
          </a:xfrm>
          <a:prstGeom prst="rect">
            <a:avLst/>
          </a:prstGeom>
          <a:noFill/>
          <a:ln>
            <a:noFill/>
          </a:ln>
        </p:spPr>
      </p:pic>
      <p:sp>
        <p:nvSpPr>
          <p:cNvPr id="128" name="Google Shape;128;p2"/>
          <p:cNvSpPr txBox="1"/>
          <p:nvPr/>
        </p:nvSpPr>
        <p:spPr>
          <a:xfrm>
            <a:off x="5765400" y="9203825"/>
            <a:ext cx="1670700" cy="552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INSERT ADDITIONAL PARTNER DETAILS</a:t>
            </a:r>
            <a:endParaRPr b="1" i="0" sz="1400" u="none" cap="none" strike="noStrike">
              <a:solidFill>
                <a:srgbClr val="FFFFFF"/>
              </a:solidFill>
              <a:latin typeface="Calibri"/>
              <a:ea typeface="Calibri"/>
              <a:cs typeface="Calibri"/>
              <a:sym typeface="Calibri"/>
            </a:endParaRPr>
          </a:p>
        </p:txBody>
      </p:sp>
      <p:sp>
        <p:nvSpPr>
          <p:cNvPr id="129" name="Google Shape;129;p2">
            <a:hlinkClick r:id="rId6"/>
          </p:cNvPr>
          <p:cNvSpPr txBox="1"/>
          <p:nvPr/>
        </p:nvSpPr>
        <p:spPr>
          <a:xfrm>
            <a:off x="316625" y="9419750"/>
            <a:ext cx="3510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chemeClr val="lt1"/>
                </a:solidFill>
                <a:latin typeface="Century Gothic"/>
                <a:ea typeface="Century Gothic"/>
                <a:cs typeface="Century Gothic"/>
                <a:sym typeface="Century Gothic"/>
              </a:rPr>
              <a:t>www.devopsinstitute.com</a:t>
            </a:r>
            <a:endParaRPr>
              <a:solidFill>
                <a:schemeClr val="lt1"/>
              </a:solidFill>
              <a:latin typeface="Century Gothic"/>
              <a:ea typeface="Century Gothic"/>
              <a:cs typeface="Century Gothic"/>
              <a:sym typeface="Century Gothic"/>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