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8">
          <p15:clr>
            <a:srgbClr val="A4A3A4"/>
          </p15:clr>
        </p15:guide>
        <p15:guide id="2" pos="288">
          <p15:clr>
            <a:srgbClr val="9AA0A6"/>
          </p15:clr>
        </p15:guide>
        <p15:guide id="3" orient="horz" pos="266">
          <p15:clr>
            <a:srgbClr val="9AA0A6"/>
          </p15:clr>
        </p15:guide>
        <p15:guide id="4" pos="361">
          <p15:clr>
            <a:srgbClr val="9AA0A6"/>
          </p15:clr>
        </p15:guide>
        <p15:guide id="5" orient="horz" pos="3003">
          <p15:clr>
            <a:srgbClr val="9AA0A6"/>
          </p15:clr>
        </p15:guide>
        <p15:guide id="6" pos="561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75" d="100"/>
          <a:sy n="175" d="100"/>
        </p:scale>
        <p:origin x="-536" y="-112"/>
      </p:cViewPr>
      <p:guideLst>
        <p:guide orient="horz" pos="266"/>
        <p:guide orient="horz" pos="3003"/>
        <p:guide pos="38"/>
        <p:guide pos="288"/>
        <p:guide pos="361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7483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51dc25529_4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951dc25529_4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951dc25529_4_1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44" name="Google Shape;1044;g951dc25529_4_1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839820c851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839820c851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Stick around for an applied demonstration with SSH Certificates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Virag Mody, writer. OSS co.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Teleport (Secure Access for Developers that doesn't get in the way.)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Gravity (Application deployments for restricted, regulated or remote environments.)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839820c85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839820c85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Compute Resources: Infrastructure resources that provide processing capabilities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Cloud: Hybrid, multi, VPC. Elastic envs that provide high availability &amp; resiliency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Putting it all together: Authenticated and authorized access to elastic infrastructure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839820c851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839820c851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Why does it matter? Nature of infrastructure continue to trend towards abstraction and decentralization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People as part of the IT Stack: Also spread out!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Important because current access policy enforcement was not designed to handle things that are “ephemeral”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839820c85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839820c85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Networks bear the burden of defense for permitted entry and access. Tasked with distinguishing trusted and non-trusted actors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 abstraction derived from something, or a reaction to it, is not the thing itself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When looking closer, see flaws: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Dynamic not Static Envs - IP addresses and ingress ports were reliable substitutes for behavior but dynamic infra = firewall, routing, ACLs and API rules need constant updating (can’t keep pace)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Internal protections - Difficult to track movement within networks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Secrets - Secrets generated to accessing critical infrastructure (tokens, keys, certs)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News mean to determine what is secure access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Networking is still necessary (ports won’t stop being scanned), but authentication and authorization should happen elsewhere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963865382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963865382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Most important slide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Q: How to Securely Access Compute Resources in Cloud Environments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A: Separate the processes of authentication and authorization, and let the resources enforce access policies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to go from [prev slide] to [current slide] - 4 principles that we follow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Base decisions on identity, not secrets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do I mean? Grant access based on “who” not “what”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Why? Secrets are dangerous and powerful. Unreliably authentication, why? Because secrets can be stolen, identity cannot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Okta, active directory, keycloak, gluu - All popular central identity stores. SAML and OIDC make data reliable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Identity stores more information, secrets are impersonal. Can be used to create granular access policies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Group is an identity variable, imagine if groups didn’t exist in Linux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Applies to machines too!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Make it easy to use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Theme of this conference is DevSecOps, what’s more devsecops than security controls that developers actually like using?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Dev teams move fast and have constant deadlines. Making it difficult for them to use the tools they need will create backdoors.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Complicated and inconvenient infrastructure access creates a less secure state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trust private networks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Just as a rule, assume your network is public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More and more exposure to public networks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XaaS, APIs, public cloud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Target 2014 hack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Two advantages: solves the problem of having poor internal protections and forcing better use of encryption (rest, transit, and in use)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Centralize auditing and monitoring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Almost like a hygiene thing - bad logging habits are like bad git habits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progressive layer of abstraction produces more logs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Servers, vms, apps, containers, k8s clusters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Logs for ephemeral instances can easily be lost in the noise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Similar to identity, centralize where logs are aggregated, parsed, analyzed, and disposed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Advantages: 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DevSecOps = teams working together. Information symmetry</a:t>
            </a:r>
            <a:endParaRPr/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Compliance (SOC, HIPPA, PCI, GDPR)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96386538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96386538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963865382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963865382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Certs are another way to connect to a remote shell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rgbClr val="2A3990"/>
                </a:solidFill>
              </a:rPr>
              <a:t>Certs have multiple properties: (1) Identity, (2) Principles, (3) Permissions, (4) Expiry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Relies on a CA that, once configured, does not need to be touched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Clients and hosts can authenticate by knowing the CA’s public key, no laundry list of SSH keys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Process: 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Request certificate from CA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CA approves and signs key to issue cert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Present cert to server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Client authenticates server, server authenticates client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9638653822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9638653822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/Team Page/Spac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60950" y="2167800"/>
            <a:ext cx="82221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94847" y="2975700"/>
            <a:ext cx="63543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">
          <p15:clr>
            <a:srgbClr val="FA7B17"/>
          </p15:clr>
        </p15:guide>
        <p15:guide id="2" orient="horz" pos="288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bar/Content Slide">
  <p:cSld name="ONE_COLUMN_TEXT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0"/>
            <a:ext cx="9144000" cy="1147500"/>
          </a:xfrm>
          <a:prstGeom prst="rect">
            <a:avLst/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/>
          <p:nvPr/>
        </p:nvSpPr>
        <p:spPr>
          <a:xfrm>
            <a:off x="457200" y="258525"/>
            <a:ext cx="82296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477800"/>
            <a:ext cx="82296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buntu"/>
              <a:buNone/>
              <a:defRPr sz="19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ubTitle" idx="1"/>
          </p:nvPr>
        </p:nvSpPr>
        <p:spPr>
          <a:xfrm>
            <a:off x="457200" y="1453350"/>
            <a:ext cx="8229600" cy="34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None/>
              <a:defRPr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">
          <p15:clr>
            <a:srgbClr val="FA7B17"/>
          </p15:clr>
        </p15:guide>
        <p15:guide id="2" pos="5472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302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/White">
  <p:cSld name="CUSTOM_3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-107325" y="163175"/>
            <a:ext cx="3145500" cy="868800"/>
          </a:xfrm>
          <a:prstGeom prst="roundRect">
            <a:avLst>
              <a:gd name="adj" fmla="val 9046"/>
            </a:avLst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095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07325" y="424175"/>
            <a:ext cx="27246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None/>
              <a:defRPr sz="14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buntu"/>
              <a:buNone/>
              <a:defRPr sz="1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buntu"/>
              <a:buNone/>
              <a:defRPr sz="1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buntu"/>
              <a:buNone/>
              <a:defRPr sz="1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buntu"/>
              <a:buNone/>
              <a:defRPr sz="1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buntu"/>
              <a:buNone/>
              <a:defRPr sz="1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buntu"/>
              <a:buNone/>
              <a:defRPr sz="1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buntu"/>
              <a:buNone/>
              <a:defRPr sz="1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buntu"/>
              <a:buNone/>
              <a:defRPr sz="10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457200" y="1292575"/>
            <a:ext cx="82296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None/>
              <a:defRPr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/White with purple">
  <p:cSld name="CUSTOM_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1618200" cy="5143500"/>
          </a:xfrm>
          <a:prstGeom prst="roundRect">
            <a:avLst>
              <a:gd name="adj" fmla="val 773"/>
            </a:avLst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095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19700" y="4267325"/>
            <a:ext cx="13788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None/>
              <a:defRPr sz="14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2072275" y="400500"/>
            <a:ext cx="6622800" cy="43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None/>
              <a:defRPr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/Bottom Bar">
  <p:cSld name="CUSTOM_5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4578475"/>
            <a:ext cx="9144000" cy="565200"/>
          </a:xfrm>
          <a:prstGeom prst="rect">
            <a:avLst/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7662900" y="478140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7200" y="477800"/>
            <a:ext cx="82296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457200" y="1320975"/>
            <a:ext cx="8229600" cy="2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None/>
              <a:defRPr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200"/>
              <a:buFont typeface="Ubuntu"/>
              <a:buNone/>
              <a:defRPr sz="12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Illustra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6207300" y="0"/>
            <a:ext cx="2936700" cy="5143500"/>
          </a:xfrm>
          <a:prstGeom prst="rect">
            <a:avLst/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6327400" y="247950"/>
            <a:ext cx="2747100" cy="260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Ubuntu"/>
              <a:buNone/>
              <a:defRPr sz="12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7669400" y="2479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55275" y="407300"/>
            <a:ext cx="56934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  <a:defRPr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346075" y="1071450"/>
            <a:ext cx="5146200" cy="3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429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l="35946"/>
          <a:stretch/>
        </p:blipFill>
        <p:spPr>
          <a:xfrm>
            <a:off x="6207301" y="2851050"/>
            <a:ext cx="2936700" cy="229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Slide/White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9200" y="94925"/>
            <a:ext cx="1345575" cy="2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57200" y="421475"/>
            <a:ext cx="8229600" cy="4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Ubuntu"/>
              <a:buNone/>
              <a:defRPr sz="19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/PAM">
  <p:cSld name="CUSTOM_9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2">
            <a:alphaModFix/>
          </a:blip>
          <a:srcRect b="4141"/>
          <a:stretch/>
        </p:blipFill>
        <p:spPr>
          <a:xfrm>
            <a:off x="0" y="0"/>
            <a:ext cx="9144003" cy="25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184100" y="3159575"/>
            <a:ext cx="67758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Ubuntu"/>
              <a:buNone/>
              <a:defRPr sz="36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2095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/Purple">
  <p:cSld name="CUSTOM_10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50"/>
            <a:ext cx="9144000" cy="5143500"/>
          </a:xfrm>
          <a:prstGeom prst="rect">
            <a:avLst/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943500" y="2152400"/>
            <a:ext cx="72570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  <a:defRPr sz="3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/Illustrtion">
  <p:cSld name="CUSTOM_1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5" y="0"/>
            <a:ext cx="914214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943500" y="2152400"/>
            <a:ext cx="72570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  <a:defRPr sz="36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8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/Team Page/Illustration">
  <p:cSld name="CUSTOM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60950" y="2167800"/>
            <a:ext cx="82221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94847" y="2975700"/>
            <a:ext cx="63543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tch Black">
  <p:cSld name="CUSTOM">
    <p:bg>
      <p:bgPr>
        <a:solidFill>
          <a:srgbClr val="000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972475" y="145500"/>
            <a:ext cx="1199050" cy="1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tch Light Purple">
  <p:cSld name="CUSTOM_6">
    <p:bg>
      <p:bgPr>
        <a:solidFill>
          <a:srgbClr val="F2F2FA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9200" y="94925"/>
            <a:ext cx="1345575" cy="2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/Team Page/Illustration/Dark 2">
  <p:cSld name="CUSTOM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22"/>
            <a:ext cx="9144009" cy="514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460950" y="2167800"/>
            <a:ext cx="82221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394847" y="2975700"/>
            <a:ext cx="63543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/Team Page/Illustration/Dark 1">
  <p:cSld name="CUSTOM_1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9" cy="514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4124875" y="4502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613350" y="2320200"/>
            <a:ext cx="82221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547247" y="3128100"/>
            <a:ext cx="63543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/Team Page/Purple" type="secHead">
  <p:cSld name="SECTION_HEADER">
    <p:bg>
      <p:bgPr>
        <a:gradFill>
          <a:gsLst>
            <a:gs pos="0">
              <a:srgbClr val="651FFF"/>
            </a:gs>
            <a:gs pos="100000">
              <a:srgbClr val="364480"/>
            </a:gs>
          </a:gsLst>
          <a:lin ang="13500032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460950" y="2167800"/>
            <a:ext cx="8222100" cy="8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394847" y="2975700"/>
            <a:ext cx="63543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"/>
              <a:buNone/>
              <a:defRPr sz="2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None/>
              <a:defRPr sz="1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Slide/Purple">
  <p:cSld name="SECTION_HEADER_1">
    <p:bg>
      <p:bgPr>
        <a:gradFill>
          <a:gsLst>
            <a:gs pos="0">
              <a:srgbClr val="651FFF"/>
            </a:gs>
            <a:gs pos="100000">
              <a:srgbClr val="364480"/>
            </a:gs>
          </a:gsLst>
          <a:lin ang="13500032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6095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Ubuntu"/>
              <a:buNone/>
              <a:defRPr sz="3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buntu"/>
              <a:buNone/>
              <a:defRPr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ic Slide/Card">
  <p:cSld name="CUSTOM_4">
    <p:bg>
      <p:bgPr>
        <a:solidFill>
          <a:srgbClr val="F3F3F3">
            <a:alpha val="72630"/>
          </a:srgbClr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9144000" cy="1854000"/>
          </a:xfrm>
          <a:prstGeom prst="rect">
            <a:avLst/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1215900" y="904050"/>
            <a:ext cx="6712200" cy="3335400"/>
          </a:xfrm>
          <a:prstGeom prst="roundRect">
            <a:avLst>
              <a:gd name="adj" fmla="val 63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1603950" y="2152350"/>
            <a:ext cx="5936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Ubuntu"/>
              <a:buNone/>
              <a:defRPr sz="24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39724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/Content Right/Purple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0" y="0"/>
            <a:ext cx="1618200" cy="5143500"/>
          </a:xfrm>
          <a:prstGeom prst="roundRect">
            <a:avLst>
              <a:gd name="adj" fmla="val 773"/>
            </a:avLst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910338" y="288200"/>
            <a:ext cx="61341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  <a:defRPr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910350" y="1141800"/>
            <a:ext cx="6340500" cy="39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429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429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429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429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429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429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429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095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288">
          <p15:clr>
            <a:srgbClr val="FA7B17"/>
          </p15:clr>
        </p15:guide>
        <p15:guide id="2" orient="horz" pos="26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/White">
  <p:cSld name="CUSTOM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-107325" y="163175"/>
            <a:ext cx="1733700" cy="428700"/>
          </a:xfrm>
          <a:prstGeom prst="roundRect">
            <a:avLst>
              <a:gd name="adj" fmla="val 32738"/>
            </a:avLst>
          </a:prstGeom>
          <a:gradFill>
            <a:gsLst>
              <a:gs pos="0">
                <a:srgbClr val="651FFF"/>
              </a:gs>
              <a:gs pos="100000">
                <a:srgbClr val="36448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09575" y="297850"/>
            <a:ext cx="1199050" cy="1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83388" y="879775"/>
            <a:ext cx="7524000" cy="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  <a:defRPr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Ubuntu"/>
              <a:buNone/>
              <a:defRPr b="1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683403" y="1621285"/>
            <a:ext cx="7777200" cy="3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●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429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07D8B"/>
              </a:buClr>
              <a:buSzPts val="1800"/>
              <a:buFont typeface="Ubuntu"/>
              <a:buChar char="○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429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607D8B"/>
              </a:buClr>
              <a:buSzPts val="1800"/>
              <a:buFont typeface="Ubuntu"/>
              <a:buChar char="■"/>
              <a:defRPr sz="1800">
                <a:solidFill>
                  <a:srgbClr val="607D8B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C143D"/>
              </a:buClr>
              <a:buSzPts val="3000"/>
              <a:buFont typeface="Roboto"/>
              <a:buNone/>
              <a:defRPr sz="3000">
                <a:solidFill>
                  <a:srgbClr val="0C14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xmlns:p14="http://schemas.microsoft.com/office/powerpoint/2010/main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26"/>
          <p:cNvGrpSpPr/>
          <p:nvPr/>
        </p:nvGrpSpPr>
        <p:grpSpPr>
          <a:xfrm>
            <a:off x="514350" y="560565"/>
            <a:ext cx="8115171" cy="4022258"/>
            <a:chOff x="0" y="0"/>
            <a:chExt cx="21640456" cy="10726022"/>
          </a:xfrm>
        </p:grpSpPr>
        <p:sp>
          <p:nvSpPr>
            <p:cNvPr id="117" name="Google Shape;117;p26"/>
            <p:cNvSpPr/>
            <p:nvPr/>
          </p:nvSpPr>
          <p:spPr>
            <a:xfrm>
              <a:off x="6590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590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>
              <a:off x="6590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6590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9707862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9707862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9707862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9707862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6590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6590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6590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9707862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9707862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9707862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6500739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6500739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6500739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00739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16202011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16202011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16202011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16202011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19389391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19389391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19389391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19389391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6500739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6500739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6500739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16202011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16202011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16202011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19389391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19389391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19389391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3254455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3254455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3254455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3254455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12955727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12955727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12955727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12955727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3254455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3254455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3254455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12955727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12955727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12955727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545251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545251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545251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545251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10246523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10246523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10246523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10246523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545251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545251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545251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10246523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10246523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10246523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7039398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7039398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7039398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7039398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16740672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16740672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16740672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16740672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19928052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19928052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19928052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9928052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7039398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7039398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7039398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6740672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6740672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6740672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928052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19928052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19928052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3793115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3793115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3793115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3793115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13494388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3494388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3494388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3494388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3793115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3793115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3793115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13494388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13494388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3494388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85111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85111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1085111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1085111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10786383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10786383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10786383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10786383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1085111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1085111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1085111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10786383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0786383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0786383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7579259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7579259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7579259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7579259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7280531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17280531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17280531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17280531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20467913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20467913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20467913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20467913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7579259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7579259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7579259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17280531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17280531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17280531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20467913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20467913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20467913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4332976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4332976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4332976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4332976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14034248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14034248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14034248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14034248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4332976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4332976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4332976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14034248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14034248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14034248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1634076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1634076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1634076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1634076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11335348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11335348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11335348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1335348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1634076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1634076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634076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11335348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11335348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11335348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8128225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8128225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8128225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8128225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17829497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17829497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7829497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17829497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1016878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1016878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1016878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21016878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8128225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8128225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8128225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7829497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17829497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17829497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21016878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21016878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21016878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4881941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4881941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4881941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4881941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14583213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14583213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14583213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14583213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4881941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4881941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4881941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14583213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14583213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6"/>
            <p:cNvSpPr/>
            <p:nvPr/>
          </p:nvSpPr>
          <p:spPr>
            <a:xfrm>
              <a:off x="14583213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2172737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2172737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172737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2172737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1874009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1874009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11874009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6"/>
            <p:cNvSpPr/>
            <p:nvPr/>
          </p:nvSpPr>
          <p:spPr>
            <a:xfrm>
              <a:off x="11874009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2172737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2172737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2172737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11874009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11874009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11874009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8666886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8666886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8666886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8666886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18368158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18368158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18368158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18368158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21555538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21555538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21555538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6"/>
            <p:cNvSpPr/>
            <p:nvPr/>
          </p:nvSpPr>
          <p:spPr>
            <a:xfrm>
              <a:off x="21555538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6"/>
            <p:cNvSpPr/>
            <p:nvPr/>
          </p:nvSpPr>
          <p:spPr>
            <a:xfrm>
              <a:off x="8666886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6"/>
            <p:cNvSpPr/>
            <p:nvPr/>
          </p:nvSpPr>
          <p:spPr>
            <a:xfrm>
              <a:off x="8666886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6"/>
            <p:cNvSpPr/>
            <p:nvPr/>
          </p:nvSpPr>
          <p:spPr>
            <a:xfrm>
              <a:off x="8666886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6"/>
            <p:cNvSpPr/>
            <p:nvPr/>
          </p:nvSpPr>
          <p:spPr>
            <a:xfrm>
              <a:off x="18368158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>
              <a:off x="18368158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6"/>
            <p:cNvSpPr/>
            <p:nvPr/>
          </p:nvSpPr>
          <p:spPr>
            <a:xfrm>
              <a:off x="18368158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6"/>
            <p:cNvSpPr/>
            <p:nvPr/>
          </p:nvSpPr>
          <p:spPr>
            <a:xfrm>
              <a:off x="21555538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6"/>
            <p:cNvSpPr/>
            <p:nvPr/>
          </p:nvSpPr>
          <p:spPr>
            <a:xfrm>
              <a:off x="21555538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21555538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5420602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5420602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5420602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5420602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6"/>
            <p:cNvSpPr/>
            <p:nvPr/>
          </p:nvSpPr>
          <p:spPr>
            <a:xfrm>
              <a:off x="15121873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6"/>
            <p:cNvSpPr/>
            <p:nvPr/>
          </p:nvSpPr>
          <p:spPr>
            <a:xfrm>
              <a:off x="15121873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6"/>
            <p:cNvSpPr/>
            <p:nvPr/>
          </p:nvSpPr>
          <p:spPr>
            <a:xfrm>
              <a:off x="15121873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15121873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5420602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5420602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6"/>
            <p:cNvSpPr/>
            <p:nvPr/>
          </p:nvSpPr>
          <p:spPr>
            <a:xfrm>
              <a:off x="5420602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15121873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6"/>
            <p:cNvSpPr/>
            <p:nvPr/>
          </p:nvSpPr>
          <p:spPr>
            <a:xfrm>
              <a:off x="15121873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6"/>
            <p:cNvSpPr/>
            <p:nvPr/>
          </p:nvSpPr>
          <p:spPr>
            <a:xfrm>
              <a:off x="15121873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2712598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2712598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2712598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6"/>
            <p:cNvSpPr/>
            <p:nvPr/>
          </p:nvSpPr>
          <p:spPr>
            <a:xfrm>
              <a:off x="2712598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6"/>
            <p:cNvSpPr/>
            <p:nvPr/>
          </p:nvSpPr>
          <p:spPr>
            <a:xfrm>
              <a:off x="12413870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6"/>
            <p:cNvSpPr/>
            <p:nvPr/>
          </p:nvSpPr>
          <p:spPr>
            <a:xfrm>
              <a:off x="12413870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6"/>
            <p:cNvSpPr/>
            <p:nvPr/>
          </p:nvSpPr>
          <p:spPr>
            <a:xfrm>
              <a:off x="12413870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6"/>
            <p:cNvSpPr/>
            <p:nvPr/>
          </p:nvSpPr>
          <p:spPr>
            <a:xfrm>
              <a:off x="12413870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2712598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6"/>
            <p:cNvSpPr/>
            <p:nvPr/>
          </p:nvSpPr>
          <p:spPr>
            <a:xfrm>
              <a:off x="2712598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6"/>
            <p:cNvSpPr/>
            <p:nvPr/>
          </p:nvSpPr>
          <p:spPr>
            <a:xfrm>
              <a:off x="2712598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12413870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12413870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12413870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9206747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9206747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9206747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9206747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18908019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18908019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18908019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18908019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9206747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9206747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9206747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6"/>
            <p:cNvSpPr/>
            <p:nvPr/>
          </p:nvSpPr>
          <p:spPr>
            <a:xfrm>
              <a:off x="18908019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6"/>
            <p:cNvSpPr/>
            <p:nvPr/>
          </p:nvSpPr>
          <p:spPr>
            <a:xfrm>
              <a:off x="18908019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6"/>
            <p:cNvSpPr/>
            <p:nvPr/>
          </p:nvSpPr>
          <p:spPr>
            <a:xfrm>
              <a:off x="18908019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5960463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5960463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5960463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5960463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>
              <a:off x="15661734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6"/>
            <p:cNvSpPr/>
            <p:nvPr/>
          </p:nvSpPr>
          <p:spPr>
            <a:xfrm>
              <a:off x="15661734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6"/>
            <p:cNvSpPr/>
            <p:nvPr/>
          </p:nvSpPr>
          <p:spPr>
            <a:xfrm>
              <a:off x="15661734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>
              <a:off x="15661734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5960463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>
              <a:off x="5960463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>
              <a:off x="5960463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15661734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26"/>
            <p:cNvSpPr/>
            <p:nvPr/>
          </p:nvSpPr>
          <p:spPr>
            <a:xfrm>
              <a:off x="15661734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6"/>
            <p:cNvSpPr/>
            <p:nvPr/>
          </p:nvSpPr>
          <p:spPr>
            <a:xfrm>
              <a:off x="15661734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545144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5" name="Google Shape;405;p26"/>
            <p:cNvSpPr/>
            <p:nvPr/>
          </p:nvSpPr>
          <p:spPr>
            <a:xfrm>
              <a:off x="545144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6" name="Google Shape;406;p26"/>
            <p:cNvSpPr/>
            <p:nvPr/>
          </p:nvSpPr>
          <p:spPr>
            <a:xfrm>
              <a:off x="545144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7" name="Google Shape;407;p26"/>
            <p:cNvSpPr/>
            <p:nvPr/>
          </p:nvSpPr>
          <p:spPr>
            <a:xfrm>
              <a:off x="545144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8" name="Google Shape;408;p26"/>
            <p:cNvSpPr/>
            <p:nvPr/>
          </p:nvSpPr>
          <p:spPr>
            <a:xfrm>
              <a:off x="10246416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09" name="Google Shape;409;p26"/>
            <p:cNvSpPr/>
            <p:nvPr/>
          </p:nvSpPr>
          <p:spPr>
            <a:xfrm>
              <a:off x="10246416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0" name="Google Shape;410;p26"/>
            <p:cNvSpPr/>
            <p:nvPr/>
          </p:nvSpPr>
          <p:spPr>
            <a:xfrm>
              <a:off x="10246416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1" name="Google Shape;411;p26"/>
            <p:cNvSpPr/>
            <p:nvPr/>
          </p:nvSpPr>
          <p:spPr>
            <a:xfrm>
              <a:off x="10246416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2" name="Google Shape;412;p26"/>
            <p:cNvSpPr/>
            <p:nvPr/>
          </p:nvSpPr>
          <p:spPr>
            <a:xfrm>
              <a:off x="545144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3" name="Google Shape;413;p26"/>
            <p:cNvSpPr/>
            <p:nvPr/>
          </p:nvSpPr>
          <p:spPr>
            <a:xfrm>
              <a:off x="545144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4" name="Google Shape;414;p26"/>
            <p:cNvSpPr/>
            <p:nvPr/>
          </p:nvSpPr>
          <p:spPr>
            <a:xfrm>
              <a:off x="545144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5" name="Google Shape;415;p26"/>
            <p:cNvSpPr/>
            <p:nvPr/>
          </p:nvSpPr>
          <p:spPr>
            <a:xfrm>
              <a:off x="10246416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6" name="Google Shape;416;p26"/>
            <p:cNvSpPr/>
            <p:nvPr/>
          </p:nvSpPr>
          <p:spPr>
            <a:xfrm>
              <a:off x="10246416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7" name="Google Shape;417;p26"/>
            <p:cNvSpPr/>
            <p:nvPr/>
          </p:nvSpPr>
          <p:spPr>
            <a:xfrm>
              <a:off x="10246416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8" name="Google Shape;418;p26"/>
            <p:cNvSpPr/>
            <p:nvPr/>
          </p:nvSpPr>
          <p:spPr>
            <a:xfrm>
              <a:off x="7039293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19" name="Google Shape;419;p26"/>
            <p:cNvSpPr/>
            <p:nvPr/>
          </p:nvSpPr>
          <p:spPr>
            <a:xfrm>
              <a:off x="7039293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0" name="Google Shape;420;p26"/>
            <p:cNvSpPr/>
            <p:nvPr/>
          </p:nvSpPr>
          <p:spPr>
            <a:xfrm>
              <a:off x="7039293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1" name="Google Shape;421;p26"/>
            <p:cNvSpPr/>
            <p:nvPr/>
          </p:nvSpPr>
          <p:spPr>
            <a:xfrm>
              <a:off x="7039293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2" name="Google Shape;422;p26"/>
            <p:cNvSpPr/>
            <p:nvPr/>
          </p:nvSpPr>
          <p:spPr>
            <a:xfrm>
              <a:off x="16740566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3" name="Google Shape;423;p26"/>
            <p:cNvSpPr/>
            <p:nvPr/>
          </p:nvSpPr>
          <p:spPr>
            <a:xfrm>
              <a:off x="16740566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4" name="Google Shape;424;p26"/>
            <p:cNvSpPr/>
            <p:nvPr/>
          </p:nvSpPr>
          <p:spPr>
            <a:xfrm>
              <a:off x="16740566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5" name="Google Shape;425;p26"/>
            <p:cNvSpPr/>
            <p:nvPr/>
          </p:nvSpPr>
          <p:spPr>
            <a:xfrm>
              <a:off x="16740566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6" name="Google Shape;426;p26"/>
            <p:cNvSpPr/>
            <p:nvPr/>
          </p:nvSpPr>
          <p:spPr>
            <a:xfrm>
              <a:off x="19927945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7" name="Google Shape;427;p26"/>
            <p:cNvSpPr/>
            <p:nvPr/>
          </p:nvSpPr>
          <p:spPr>
            <a:xfrm>
              <a:off x="19927945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8" name="Google Shape;428;p26"/>
            <p:cNvSpPr/>
            <p:nvPr/>
          </p:nvSpPr>
          <p:spPr>
            <a:xfrm>
              <a:off x="19927945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29" name="Google Shape;429;p26"/>
            <p:cNvSpPr/>
            <p:nvPr/>
          </p:nvSpPr>
          <p:spPr>
            <a:xfrm>
              <a:off x="19927945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0" name="Google Shape;430;p26"/>
            <p:cNvSpPr/>
            <p:nvPr/>
          </p:nvSpPr>
          <p:spPr>
            <a:xfrm>
              <a:off x="7039293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1" name="Google Shape;431;p26"/>
            <p:cNvSpPr/>
            <p:nvPr/>
          </p:nvSpPr>
          <p:spPr>
            <a:xfrm>
              <a:off x="7039293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2" name="Google Shape;432;p26"/>
            <p:cNvSpPr/>
            <p:nvPr/>
          </p:nvSpPr>
          <p:spPr>
            <a:xfrm>
              <a:off x="7039293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3" name="Google Shape;433;p26"/>
            <p:cNvSpPr/>
            <p:nvPr/>
          </p:nvSpPr>
          <p:spPr>
            <a:xfrm>
              <a:off x="16740566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4" name="Google Shape;434;p26"/>
            <p:cNvSpPr/>
            <p:nvPr/>
          </p:nvSpPr>
          <p:spPr>
            <a:xfrm>
              <a:off x="16740566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5" name="Google Shape;435;p26"/>
            <p:cNvSpPr/>
            <p:nvPr/>
          </p:nvSpPr>
          <p:spPr>
            <a:xfrm>
              <a:off x="16740566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6" name="Google Shape;436;p26"/>
            <p:cNvSpPr/>
            <p:nvPr/>
          </p:nvSpPr>
          <p:spPr>
            <a:xfrm>
              <a:off x="19927945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7" name="Google Shape;437;p26"/>
            <p:cNvSpPr/>
            <p:nvPr/>
          </p:nvSpPr>
          <p:spPr>
            <a:xfrm>
              <a:off x="19927945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8" name="Google Shape;438;p26"/>
            <p:cNvSpPr/>
            <p:nvPr/>
          </p:nvSpPr>
          <p:spPr>
            <a:xfrm>
              <a:off x="19927945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39" name="Google Shape;439;p26"/>
            <p:cNvSpPr/>
            <p:nvPr/>
          </p:nvSpPr>
          <p:spPr>
            <a:xfrm>
              <a:off x="3793009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0" name="Google Shape;440;p26"/>
            <p:cNvSpPr/>
            <p:nvPr/>
          </p:nvSpPr>
          <p:spPr>
            <a:xfrm>
              <a:off x="3793009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1" name="Google Shape;441;p26"/>
            <p:cNvSpPr/>
            <p:nvPr/>
          </p:nvSpPr>
          <p:spPr>
            <a:xfrm>
              <a:off x="3793009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2" name="Google Shape;442;p26"/>
            <p:cNvSpPr/>
            <p:nvPr/>
          </p:nvSpPr>
          <p:spPr>
            <a:xfrm>
              <a:off x="3793009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3" name="Google Shape;443;p26"/>
            <p:cNvSpPr/>
            <p:nvPr/>
          </p:nvSpPr>
          <p:spPr>
            <a:xfrm>
              <a:off x="13494281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4" name="Google Shape;444;p26"/>
            <p:cNvSpPr/>
            <p:nvPr/>
          </p:nvSpPr>
          <p:spPr>
            <a:xfrm>
              <a:off x="13494281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5" name="Google Shape;445;p26"/>
            <p:cNvSpPr/>
            <p:nvPr/>
          </p:nvSpPr>
          <p:spPr>
            <a:xfrm>
              <a:off x="13494281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6" name="Google Shape;446;p26"/>
            <p:cNvSpPr/>
            <p:nvPr/>
          </p:nvSpPr>
          <p:spPr>
            <a:xfrm>
              <a:off x="13494281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7" name="Google Shape;447;p26"/>
            <p:cNvSpPr/>
            <p:nvPr/>
          </p:nvSpPr>
          <p:spPr>
            <a:xfrm>
              <a:off x="3793009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8" name="Google Shape;448;p26"/>
            <p:cNvSpPr/>
            <p:nvPr/>
          </p:nvSpPr>
          <p:spPr>
            <a:xfrm>
              <a:off x="3793009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49" name="Google Shape;449;p26"/>
            <p:cNvSpPr/>
            <p:nvPr/>
          </p:nvSpPr>
          <p:spPr>
            <a:xfrm>
              <a:off x="3793009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0" name="Google Shape;450;p26"/>
            <p:cNvSpPr/>
            <p:nvPr/>
          </p:nvSpPr>
          <p:spPr>
            <a:xfrm>
              <a:off x="13494281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1" name="Google Shape;451;p26"/>
            <p:cNvSpPr/>
            <p:nvPr/>
          </p:nvSpPr>
          <p:spPr>
            <a:xfrm>
              <a:off x="13494281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2" name="Google Shape;452;p26"/>
            <p:cNvSpPr/>
            <p:nvPr/>
          </p:nvSpPr>
          <p:spPr>
            <a:xfrm>
              <a:off x="13494281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3" name="Google Shape;453;p26"/>
            <p:cNvSpPr/>
            <p:nvPr/>
          </p:nvSpPr>
          <p:spPr>
            <a:xfrm>
              <a:off x="1083805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4" name="Google Shape;454;p26"/>
            <p:cNvSpPr/>
            <p:nvPr/>
          </p:nvSpPr>
          <p:spPr>
            <a:xfrm>
              <a:off x="1083805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5" name="Google Shape;455;p26"/>
            <p:cNvSpPr/>
            <p:nvPr/>
          </p:nvSpPr>
          <p:spPr>
            <a:xfrm>
              <a:off x="1083805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6" name="Google Shape;456;p26"/>
            <p:cNvSpPr/>
            <p:nvPr/>
          </p:nvSpPr>
          <p:spPr>
            <a:xfrm>
              <a:off x="1083805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7" name="Google Shape;457;p26"/>
            <p:cNvSpPr/>
            <p:nvPr/>
          </p:nvSpPr>
          <p:spPr>
            <a:xfrm>
              <a:off x="10785077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8" name="Google Shape;458;p26"/>
            <p:cNvSpPr/>
            <p:nvPr/>
          </p:nvSpPr>
          <p:spPr>
            <a:xfrm>
              <a:off x="10785077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59" name="Google Shape;459;p26"/>
            <p:cNvSpPr/>
            <p:nvPr/>
          </p:nvSpPr>
          <p:spPr>
            <a:xfrm>
              <a:off x="10785077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0" name="Google Shape;460;p26"/>
            <p:cNvSpPr/>
            <p:nvPr/>
          </p:nvSpPr>
          <p:spPr>
            <a:xfrm>
              <a:off x="10785077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1" name="Google Shape;461;p26"/>
            <p:cNvSpPr/>
            <p:nvPr/>
          </p:nvSpPr>
          <p:spPr>
            <a:xfrm>
              <a:off x="1083805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2" name="Google Shape;462;p26"/>
            <p:cNvSpPr/>
            <p:nvPr/>
          </p:nvSpPr>
          <p:spPr>
            <a:xfrm>
              <a:off x="1083805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3" name="Google Shape;463;p26"/>
            <p:cNvSpPr/>
            <p:nvPr/>
          </p:nvSpPr>
          <p:spPr>
            <a:xfrm>
              <a:off x="1083805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4" name="Google Shape;464;p26"/>
            <p:cNvSpPr/>
            <p:nvPr/>
          </p:nvSpPr>
          <p:spPr>
            <a:xfrm>
              <a:off x="10785077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5" name="Google Shape;465;p26"/>
            <p:cNvSpPr/>
            <p:nvPr/>
          </p:nvSpPr>
          <p:spPr>
            <a:xfrm>
              <a:off x="10785077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6" name="Google Shape;466;p26"/>
            <p:cNvSpPr/>
            <p:nvPr/>
          </p:nvSpPr>
          <p:spPr>
            <a:xfrm>
              <a:off x="10785077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7" name="Google Shape;467;p26"/>
            <p:cNvSpPr/>
            <p:nvPr/>
          </p:nvSpPr>
          <p:spPr>
            <a:xfrm>
              <a:off x="7577954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8" name="Google Shape;468;p26"/>
            <p:cNvSpPr/>
            <p:nvPr/>
          </p:nvSpPr>
          <p:spPr>
            <a:xfrm>
              <a:off x="7577954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69" name="Google Shape;469;p26"/>
            <p:cNvSpPr/>
            <p:nvPr/>
          </p:nvSpPr>
          <p:spPr>
            <a:xfrm>
              <a:off x="7577954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0" name="Google Shape;470;p26"/>
            <p:cNvSpPr/>
            <p:nvPr/>
          </p:nvSpPr>
          <p:spPr>
            <a:xfrm>
              <a:off x="7577954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1" name="Google Shape;471;p26"/>
            <p:cNvSpPr/>
            <p:nvPr/>
          </p:nvSpPr>
          <p:spPr>
            <a:xfrm>
              <a:off x="17279227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2" name="Google Shape;472;p26"/>
            <p:cNvSpPr/>
            <p:nvPr/>
          </p:nvSpPr>
          <p:spPr>
            <a:xfrm>
              <a:off x="17279227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3" name="Google Shape;473;p26"/>
            <p:cNvSpPr/>
            <p:nvPr/>
          </p:nvSpPr>
          <p:spPr>
            <a:xfrm>
              <a:off x="17279227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4" name="Google Shape;474;p26"/>
            <p:cNvSpPr/>
            <p:nvPr/>
          </p:nvSpPr>
          <p:spPr>
            <a:xfrm>
              <a:off x="17279227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5" name="Google Shape;475;p26"/>
            <p:cNvSpPr/>
            <p:nvPr/>
          </p:nvSpPr>
          <p:spPr>
            <a:xfrm>
              <a:off x="20466606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6" name="Google Shape;476;p26"/>
            <p:cNvSpPr/>
            <p:nvPr/>
          </p:nvSpPr>
          <p:spPr>
            <a:xfrm>
              <a:off x="20466606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7" name="Google Shape;477;p26"/>
            <p:cNvSpPr/>
            <p:nvPr/>
          </p:nvSpPr>
          <p:spPr>
            <a:xfrm>
              <a:off x="20466606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8" name="Google Shape;478;p26"/>
            <p:cNvSpPr/>
            <p:nvPr/>
          </p:nvSpPr>
          <p:spPr>
            <a:xfrm>
              <a:off x="20466606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79" name="Google Shape;479;p26"/>
            <p:cNvSpPr/>
            <p:nvPr/>
          </p:nvSpPr>
          <p:spPr>
            <a:xfrm>
              <a:off x="7577954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0" name="Google Shape;480;p26"/>
            <p:cNvSpPr/>
            <p:nvPr/>
          </p:nvSpPr>
          <p:spPr>
            <a:xfrm>
              <a:off x="7577954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1" name="Google Shape;481;p26"/>
            <p:cNvSpPr/>
            <p:nvPr/>
          </p:nvSpPr>
          <p:spPr>
            <a:xfrm>
              <a:off x="7577954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2" name="Google Shape;482;p26"/>
            <p:cNvSpPr/>
            <p:nvPr/>
          </p:nvSpPr>
          <p:spPr>
            <a:xfrm>
              <a:off x="17279227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3" name="Google Shape;483;p26"/>
            <p:cNvSpPr/>
            <p:nvPr/>
          </p:nvSpPr>
          <p:spPr>
            <a:xfrm>
              <a:off x="17279227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4" name="Google Shape;484;p26"/>
            <p:cNvSpPr/>
            <p:nvPr/>
          </p:nvSpPr>
          <p:spPr>
            <a:xfrm>
              <a:off x="17279227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5" name="Google Shape;485;p26"/>
            <p:cNvSpPr/>
            <p:nvPr/>
          </p:nvSpPr>
          <p:spPr>
            <a:xfrm>
              <a:off x="20466606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6" name="Google Shape;486;p26"/>
            <p:cNvSpPr/>
            <p:nvPr/>
          </p:nvSpPr>
          <p:spPr>
            <a:xfrm>
              <a:off x="20466606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7" name="Google Shape;487;p26"/>
            <p:cNvSpPr/>
            <p:nvPr/>
          </p:nvSpPr>
          <p:spPr>
            <a:xfrm>
              <a:off x="20466606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8" name="Google Shape;488;p26"/>
            <p:cNvSpPr/>
            <p:nvPr/>
          </p:nvSpPr>
          <p:spPr>
            <a:xfrm>
              <a:off x="4331670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89" name="Google Shape;489;p26"/>
            <p:cNvSpPr/>
            <p:nvPr/>
          </p:nvSpPr>
          <p:spPr>
            <a:xfrm>
              <a:off x="4331670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0" name="Google Shape;490;p26"/>
            <p:cNvSpPr/>
            <p:nvPr/>
          </p:nvSpPr>
          <p:spPr>
            <a:xfrm>
              <a:off x="4331670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1" name="Google Shape;491;p26"/>
            <p:cNvSpPr/>
            <p:nvPr/>
          </p:nvSpPr>
          <p:spPr>
            <a:xfrm>
              <a:off x="4331670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2" name="Google Shape;492;p26"/>
            <p:cNvSpPr/>
            <p:nvPr/>
          </p:nvSpPr>
          <p:spPr>
            <a:xfrm>
              <a:off x="14032942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3" name="Google Shape;493;p26"/>
            <p:cNvSpPr/>
            <p:nvPr/>
          </p:nvSpPr>
          <p:spPr>
            <a:xfrm>
              <a:off x="14032942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4" name="Google Shape;494;p26"/>
            <p:cNvSpPr/>
            <p:nvPr/>
          </p:nvSpPr>
          <p:spPr>
            <a:xfrm>
              <a:off x="14032942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5" name="Google Shape;495;p26"/>
            <p:cNvSpPr/>
            <p:nvPr/>
          </p:nvSpPr>
          <p:spPr>
            <a:xfrm>
              <a:off x="14032942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6" name="Google Shape;496;p26"/>
            <p:cNvSpPr/>
            <p:nvPr/>
          </p:nvSpPr>
          <p:spPr>
            <a:xfrm>
              <a:off x="4331670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7" name="Google Shape;497;p26"/>
            <p:cNvSpPr/>
            <p:nvPr/>
          </p:nvSpPr>
          <p:spPr>
            <a:xfrm>
              <a:off x="4331670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8" name="Google Shape;498;p26"/>
            <p:cNvSpPr/>
            <p:nvPr/>
          </p:nvSpPr>
          <p:spPr>
            <a:xfrm>
              <a:off x="4331670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499" name="Google Shape;499;p26"/>
            <p:cNvSpPr/>
            <p:nvPr/>
          </p:nvSpPr>
          <p:spPr>
            <a:xfrm>
              <a:off x="14032942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0" name="Google Shape;500;p26"/>
            <p:cNvSpPr/>
            <p:nvPr/>
          </p:nvSpPr>
          <p:spPr>
            <a:xfrm>
              <a:off x="14032942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1" name="Google Shape;501;p26"/>
            <p:cNvSpPr/>
            <p:nvPr/>
          </p:nvSpPr>
          <p:spPr>
            <a:xfrm>
              <a:off x="14032942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2" name="Google Shape;502;p26"/>
            <p:cNvSpPr/>
            <p:nvPr/>
          </p:nvSpPr>
          <p:spPr>
            <a:xfrm>
              <a:off x="1623665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3" name="Google Shape;503;p26"/>
            <p:cNvSpPr/>
            <p:nvPr/>
          </p:nvSpPr>
          <p:spPr>
            <a:xfrm>
              <a:off x="1623665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4" name="Google Shape;504;p26"/>
            <p:cNvSpPr/>
            <p:nvPr/>
          </p:nvSpPr>
          <p:spPr>
            <a:xfrm>
              <a:off x="1623665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5" name="Google Shape;505;p26"/>
            <p:cNvSpPr/>
            <p:nvPr/>
          </p:nvSpPr>
          <p:spPr>
            <a:xfrm>
              <a:off x="1623665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6" name="Google Shape;506;p26"/>
            <p:cNvSpPr/>
            <p:nvPr/>
          </p:nvSpPr>
          <p:spPr>
            <a:xfrm>
              <a:off x="11324938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7" name="Google Shape;507;p26"/>
            <p:cNvSpPr/>
            <p:nvPr/>
          </p:nvSpPr>
          <p:spPr>
            <a:xfrm>
              <a:off x="11324938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8" name="Google Shape;508;p26"/>
            <p:cNvSpPr/>
            <p:nvPr/>
          </p:nvSpPr>
          <p:spPr>
            <a:xfrm>
              <a:off x="11324938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09" name="Google Shape;509;p26"/>
            <p:cNvSpPr/>
            <p:nvPr/>
          </p:nvSpPr>
          <p:spPr>
            <a:xfrm>
              <a:off x="11324938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0" name="Google Shape;510;p26"/>
            <p:cNvSpPr/>
            <p:nvPr/>
          </p:nvSpPr>
          <p:spPr>
            <a:xfrm>
              <a:off x="1623665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1" name="Google Shape;511;p26"/>
            <p:cNvSpPr/>
            <p:nvPr/>
          </p:nvSpPr>
          <p:spPr>
            <a:xfrm>
              <a:off x="1623665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2" name="Google Shape;512;p26"/>
            <p:cNvSpPr/>
            <p:nvPr/>
          </p:nvSpPr>
          <p:spPr>
            <a:xfrm>
              <a:off x="1623665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3" name="Google Shape;513;p26"/>
            <p:cNvSpPr/>
            <p:nvPr/>
          </p:nvSpPr>
          <p:spPr>
            <a:xfrm>
              <a:off x="11324938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4" name="Google Shape;514;p26"/>
            <p:cNvSpPr/>
            <p:nvPr/>
          </p:nvSpPr>
          <p:spPr>
            <a:xfrm>
              <a:off x="11324938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5" name="Google Shape;515;p26"/>
            <p:cNvSpPr/>
            <p:nvPr/>
          </p:nvSpPr>
          <p:spPr>
            <a:xfrm>
              <a:off x="11324938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6" name="Google Shape;516;p26"/>
            <p:cNvSpPr/>
            <p:nvPr/>
          </p:nvSpPr>
          <p:spPr>
            <a:xfrm>
              <a:off x="8117814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7" name="Google Shape;517;p26"/>
            <p:cNvSpPr/>
            <p:nvPr/>
          </p:nvSpPr>
          <p:spPr>
            <a:xfrm>
              <a:off x="8117814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8" name="Google Shape;518;p26"/>
            <p:cNvSpPr/>
            <p:nvPr/>
          </p:nvSpPr>
          <p:spPr>
            <a:xfrm>
              <a:off x="8117814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19" name="Google Shape;519;p26"/>
            <p:cNvSpPr/>
            <p:nvPr/>
          </p:nvSpPr>
          <p:spPr>
            <a:xfrm>
              <a:off x="8117814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0" name="Google Shape;520;p26"/>
            <p:cNvSpPr/>
            <p:nvPr/>
          </p:nvSpPr>
          <p:spPr>
            <a:xfrm>
              <a:off x="17819086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1" name="Google Shape;521;p26"/>
            <p:cNvSpPr/>
            <p:nvPr/>
          </p:nvSpPr>
          <p:spPr>
            <a:xfrm>
              <a:off x="17819086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2" name="Google Shape;522;p26"/>
            <p:cNvSpPr/>
            <p:nvPr/>
          </p:nvSpPr>
          <p:spPr>
            <a:xfrm>
              <a:off x="17819086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3" name="Google Shape;523;p26"/>
            <p:cNvSpPr/>
            <p:nvPr/>
          </p:nvSpPr>
          <p:spPr>
            <a:xfrm>
              <a:off x="17819086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4" name="Google Shape;524;p26"/>
            <p:cNvSpPr/>
            <p:nvPr/>
          </p:nvSpPr>
          <p:spPr>
            <a:xfrm>
              <a:off x="21006467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5" name="Google Shape;525;p26"/>
            <p:cNvSpPr/>
            <p:nvPr/>
          </p:nvSpPr>
          <p:spPr>
            <a:xfrm>
              <a:off x="21006467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6" name="Google Shape;526;p26"/>
            <p:cNvSpPr/>
            <p:nvPr/>
          </p:nvSpPr>
          <p:spPr>
            <a:xfrm>
              <a:off x="21006467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7" name="Google Shape;527;p26"/>
            <p:cNvSpPr/>
            <p:nvPr/>
          </p:nvSpPr>
          <p:spPr>
            <a:xfrm>
              <a:off x="21006467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8" name="Google Shape;528;p26"/>
            <p:cNvSpPr/>
            <p:nvPr/>
          </p:nvSpPr>
          <p:spPr>
            <a:xfrm>
              <a:off x="8117814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29" name="Google Shape;529;p26"/>
            <p:cNvSpPr/>
            <p:nvPr/>
          </p:nvSpPr>
          <p:spPr>
            <a:xfrm>
              <a:off x="8117814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0" name="Google Shape;530;p26"/>
            <p:cNvSpPr/>
            <p:nvPr/>
          </p:nvSpPr>
          <p:spPr>
            <a:xfrm>
              <a:off x="8117814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1" name="Google Shape;531;p26"/>
            <p:cNvSpPr/>
            <p:nvPr/>
          </p:nvSpPr>
          <p:spPr>
            <a:xfrm>
              <a:off x="17819086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2" name="Google Shape;532;p26"/>
            <p:cNvSpPr/>
            <p:nvPr/>
          </p:nvSpPr>
          <p:spPr>
            <a:xfrm>
              <a:off x="17819086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3" name="Google Shape;533;p26"/>
            <p:cNvSpPr/>
            <p:nvPr/>
          </p:nvSpPr>
          <p:spPr>
            <a:xfrm>
              <a:off x="17819086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4" name="Google Shape;534;p26"/>
            <p:cNvSpPr/>
            <p:nvPr/>
          </p:nvSpPr>
          <p:spPr>
            <a:xfrm>
              <a:off x="21006467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5" name="Google Shape;535;p26"/>
            <p:cNvSpPr/>
            <p:nvPr/>
          </p:nvSpPr>
          <p:spPr>
            <a:xfrm>
              <a:off x="21006467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6" name="Google Shape;536;p26"/>
            <p:cNvSpPr/>
            <p:nvPr/>
          </p:nvSpPr>
          <p:spPr>
            <a:xfrm>
              <a:off x="21006467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7" name="Google Shape;537;p26"/>
            <p:cNvSpPr/>
            <p:nvPr/>
          </p:nvSpPr>
          <p:spPr>
            <a:xfrm>
              <a:off x="4871530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8" name="Google Shape;538;p26"/>
            <p:cNvSpPr/>
            <p:nvPr/>
          </p:nvSpPr>
          <p:spPr>
            <a:xfrm>
              <a:off x="4871530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39" name="Google Shape;539;p26"/>
            <p:cNvSpPr/>
            <p:nvPr/>
          </p:nvSpPr>
          <p:spPr>
            <a:xfrm>
              <a:off x="4871530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0" name="Google Shape;540;p26"/>
            <p:cNvSpPr/>
            <p:nvPr/>
          </p:nvSpPr>
          <p:spPr>
            <a:xfrm>
              <a:off x="4871530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1" name="Google Shape;541;p26"/>
            <p:cNvSpPr/>
            <p:nvPr/>
          </p:nvSpPr>
          <p:spPr>
            <a:xfrm>
              <a:off x="14572803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2" name="Google Shape;542;p26"/>
            <p:cNvSpPr/>
            <p:nvPr/>
          </p:nvSpPr>
          <p:spPr>
            <a:xfrm>
              <a:off x="14572803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3" name="Google Shape;543;p26"/>
            <p:cNvSpPr/>
            <p:nvPr/>
          </p:nvSpPr>
          <p:spPr>
            <a:xfrm>
              <a:off x="14572803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4" name="Google Shape;544;p26"/>
            <p:cNvSpPr/>
            <p:nvPr/>
          </p:nvSpPr>
          <p:spPr>
            <a:xfrm>
              <a:off x="14572803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5" name="Google Shape;545;p26"/>
            <p:cNvSpPr/>
            <p:nvPr/>
          </p:nvSpPr>
          <p:spPr>
            <a:xfrm>
              <a:off x="4871530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6" name="Google Shape;546;p26"/>
            <p:cNvSpPr/>
            <p:nvPr/>
          </p:nvSpPr>
          <p:spPr>
            <a:xfrm>
              <a:off x="4871530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7" name="Google Shape;547;p26"/>
            <p:cNvSpPr/>
            <p:nvPr/>
          </p:nvSpPr>
          <p:spPr>
            <a:xfrm>
              <a:off x="4871530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8" name="Google Shape;548;p26"/>
            <p:cNvSpPr/>
            <p:nvPr/>
          </p:nvSpPr>
          <p:spPr>
            <a:xfrm>
              <a:off x="14572803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49" name="Google Shape;549;p26"/>
            <p:cNvSpPr/>
            <p:nvPr/>
          </p:nvSpPr>
          <p:spPr>
            <a:xfrm>
              <a:off x="14572803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0" name="Google Shape;550;p26"/>
            <p:cNvSpPr/>
            <p:nvPr/>
          </p:nvSpPr>
          <p:spPr>
            <a:xfrm>
              <a:off x="14572803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1" name="Google Shape;551;p26"/>
            <p:cNvSpPr/>
            <p:nvPr/>
          </p:nvSpPr>
          <p:spPr>
            <a:xfrm>
              <a:off x="6405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2" name="Google Shape;552;p26"/>
            <p:cNvSpPr/>
            <p:nvPr/>
          </p:nvSpPr>
          <p:spPr>
            <a:xfrm>
              <a:off x="6405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3" name="Google Shape;553;p26"/>
            <p:cNvSpPr/>
            <p:nvPr/>
          </p:nvSpPr>
          <p:spPr>
            <a:xfrm>
              <a:off x="6405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4" name="Google Shape;554;p26"/>
            <p:cNvSpPr/>
            <p:nvPr/>
          </p:nvSpPr>
          <p:spPr>
            <a:xfrm>
              <a:off x="6405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5" name="Google Shape;555;p26"/>
            <p:cNvSpPr/>
            <p:nvPr/>
          </p:nvSpPr>
          <p:spPr>
            <a:xfrm>
              <a:off x="9707677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6" name="Google Shape;556;p26"/>
            <p:cNvSpPr/>
            <p:nvPr/>
          </p:nvSpPr>
          <p:spPr>
            <a:xfrm>
              <a:off x="9707677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7" name="Google Shape;557;p26"/>
            <p:cNvSpPr/>
            <p:nvPr/>
          </p:nvSpPr>
          <p:spPr>
            <a:xfrm>
              <a:off x="9707677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8" name="Google Shape;558;p26"/>
            <p:cNvSpPr/>
            <p:nvPr/>
          </p:nvSpPr>
          <p:spPr>
            <a:xfrm>
              <a:off x="9707677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59" name="Google Shape;559;p26"/>
            <p:cNvSpPr/>
            <p:nvPr/>
          </p:nvSpPr>
          <p:spPr>
            <a:xfrm>
              <a:off x="6405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0" name="Google Shape;560;p26"/>
            <p:cNvSpPr/>
            <p:nvPr/>
          </p:nvSpPr>
          <p:spPr>
            <a:xfrm>
              <a:off x="6405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1" name="Google Shape;561;p26"/>
            <p:cNvSpPr/>
            <p:nvPr/>
          </p:nvSpPr>
          <p:spPr>
            <a:xfrm>
              <a:off x="6405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2" name="Google Shape;562;p26"/>
            <p:cNvSpPr/>
            <p:nvPr/>
          </p:nvSpPr>
          <p:spPr>
            <a:xfrm>
              <a:off x="9707677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3" name="Google Shape;563;p26"/>
            <p:cNvSpPr/>
            <p:nvPr/>
          </p:nvSpPr>
          <p:spPr>
            <a:xfrm>
              <a:off x="9707677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4" name="Google Shape;564;p26"/>
            <p:cNvSpPr/>
            <p:nvPr/>
          </p:nvSpPr>
          <p:spPr>
            <a:xfrm>
              <a:off x="9707677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5" name="Google Shape;565;p26"/>
            <p:cNvSpPr/>
            <p:nvPr/>
          </p:nvSpPr>
          <p:spPr>
            <a:xfrm>
              <a:off x="6500554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6" name="Google Shape;566;p26"/>
            <p:cNvSpPr/>
            <p:nvPr/>
          </p:nvSpPr>
          <p:spPr>
            <a:xfrm>
              <a:off x="6500554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7" name="Google Shape;567;p26"/>
            <p:cNvSpPr/>
            <p:nvPr/>
          </p:nvSpPr>
          <p:spPr>
            <a:xfrm>
              <a:off x="6500554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8" name="Google Shape;568;p26"/>
            <p:cNvSpPr/>
            <p:nvPr/>
          </p:nvSpPr>
          <p:spPr>
            <a:xfrm>
              <a:off x="6500554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69" name="Google Shape;569;p26"/>
            <p:cNvSpPr/>
            <p:nvPr/>
          </p:nvSpPr>
          <p:spPr>
            <a:xfrm>
              <a:off x="16201827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0" name="Google Shape;570;p26"/>
            <p:cNvSpPr/>
            <p:nvPr/>
          </p:nvSpPr>
          <p:spPr>
            <a:xfrm>
              <a:off x="16201827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1" name="Google Shape;571;p26"/>
            <p:cNvSpPr/>
            <p:nvPr/>
          </p:nvSpPr>
          <p:spPr>
            <a:xfrm>
              <a:off x="16201827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2" name="Google Shape;572;p26"/>
            <p:cNvSpPr/>
            <p:nvPr/>
          </p:nvSpPr>
          <p:spPr>
            <a:xfrm>
              <a:off x="16201827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3" name="Google Shape;573;p26"/>
            <p:cNvSpPr/>
            <p:nvPr/>
          </p:nvSpPr>
          <p:spPr>
            <a:xfrm>
              <a:off x="19389206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4" name="Google Shape;574;p26"/>
            <p:cNvSpPr/>
            <p:nvPr/>
          </p:nvSpPr>
          <p:spPr>
            <a:xfrm>
              <a:off x="19389206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5" name="Google Shape;575;p26"/>
            <p:cNvSpPr/>
            <p:nvPr/>
          </p:nvSpPr>
          <p:spPr>
            <a:xfrm>
              <a:off x="19389206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6" name="Google Shape;576;p26"/>
            <p:cNvSpPr/>
            <p:nvPr/>
          </p:nvSpPr>
          <p:spPr>
            <a:xfrm>
              <a:off x="19389206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7" name="Google Shape;577;p26"/>
            <p:cNvSpPr/>
            <p:nvPr/>
          </p:nvSpPr>
          <p:spPr>
            <a:xfrm>
              <a:off x="6500554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8" name="Google Shape;578;p26"/>
            <p:cNvSpPr/>
            <p:nvPr/>
          </p:nvSpPr>
          <p:spPr>
            <a:xfrm>
              <a:off x="6500554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79" name="Google Shape;579;p26"/>
            <p:cNvSpPr/>
            <p:nvPr/>
          </p:nvSpPr>
          <p:spPr>
            <a:xfrm>
              <a:off x="6500554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0" name="Google Shape;580;p26"/>
            <p:cNvSpPr/>
            <p:nvPr/>
          </p:nvSpPr>
          <p:spPr>
            <a:xfrm>
              <a:off x="16201827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1" name="Google Shape;581;p26"/>
            <p:cNvSpPr/>
            <p:nvPr/>
          </p:nvSpPr>
          <p:spPr>
            <a:xfrm>
              <a:off x="16201827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2" name="Google Shape;582;p26"/>
            <p:cNvSpPr/>
            <p:nvPr/>
          </p:nvSpPr>
          <p:spPr>
            <a:xfrm>
              <a:off x="16201827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3" name="Google Shape;583;p26"/>
            <p:cNvSpPr/>
            <p:nvPr/>
          </p:nvSpPr>
          <p:spPr>
            <a:xfrm>
              <a:off x="19389206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4" name="Google Shape;584;p26"/>
            <p:cNvSpPr/>
            <p:nvPr/>
          </p:nvSpPr>
          <p:spPr>
            <a:xfrm>
              <a:off x="19389206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5" name="Google Shape;585;p26"/>
            <p:cNvSpPr/>
            <p:nvPr/>
          </p:nvSpPr>
          <p:spPr>
            <a:xfrm>
              <a:off x="19389206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6" name="Google Shape;586;p26"/>
            <p:cNvSpPr/>
            <p:nvPr/>
          </p:nvSpPr>
          <p:spPr>
            <a:xfrm>
              <a:off x="3254270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7" name="Google Shape;587;p26"/>
            <p:cNvSpPr/>
            <p:nvPr/>
          </p:nvSpPr>
          <p:spPr>
            <a:xfrm>
              <a:off x="3254270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8" name="Google Shape;588;p26"/>
            <p:cNvSpPr/>
            <p:nvPr/>
          </p:nvSpPr>
          <p:spPr>
            <a:xfrm>
              <a:off x="3254270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89" name="Google Shape;589;p26"/>
            <p:cNvSpPr/>
            <p:nvPr/>
          </p:nvSpPr>
          <p:spPr>
            <a:xfrm>
              <a:off x="3254270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0" name="Google Shape;590;p26"/>
            <p:cNvSpPr/>
            <p:nvPr/>
          </p:nvSpPr>
          <p:spPr>
            <a:xfrm>
              <a:off x="12955542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1" name="Google Shape;591;p26"/>
            <p:cNvSpPr/>
            <p:nvPr/>
          </p:nvSpPr>
          <p:spPr>
            <a:xfrm>
              <a:off x="12955542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2" name="Google Shape;592;p26"/>
            <p:cNvSpPr/>
            <p:nvPr/>
          </p:nvSpPr>
          <p:spPr>
            <a:xfrm>
              <a:off x="12955542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3" name="Google Shape;593;p26"/>
            <p:cNvSpPr/>
            <p:nvPr/>
          </p:nvSpPr>
          <p:spPr>
            <a:xfrm>
              <a:off x="12955542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4" name="Google Shape;594;p26"/>
            <p:cNvSpPr/>
            <p:nvPr/>
          </p:nvSpPr>
          <p:spPr>
            <a:xfrm>
              <a:off x="3254270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5" name="Google Shape;595;p26"/>
            <p:cNvSpPr/>
            <p:nvPr/>
          </p:nvSpPr>
          <p:spPr>
            <a:xfrm>
              <a:off x="3254270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6" name="Google Shape;596;p26"/>
            <p:cNvSpPr/>
            <p:nvPr/>
          </p:nvSpPr>
          <p:spPr>
            <a:xfrm>
              <a:off x="3254270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7" name="Google Shape;597;p26"/>
            <p:cNvSpPr/>
            <p:nvPr/>
          </p:nvSpPr>
          <p:spPr>
            <a:xfrm>
              <a:off x="12955542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8" name="Google Shape;598;p26"/>
            <p:cNvSpPr/>
            <p:nvPr/>
          </p:nvSpPr>
          <p:spPr>
            <a:xfrm>
              <a:off x="12955542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599" name="Google Shape;599;p26"/>
            <p:cNvSpPr/>
            <p:nvPr/>
          </p:nvSpPr>
          <p:spPr>
            <a:xfrm>
              <a:off x="12955542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0" name="Google Shape;600;p26"/>
            <p:cNvSpPr/>
            <p:nvPr/>
          </p:nvSpPr>
          <p:spPr>
            <a:xfrm>
              <a:off x="2172630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1" name="Google Shape;601;p26"/>
            <p:cNvSpPr/>
            <p:nvPr/>
          </p:nvSpPr>
          <p:spPr>
            <a:xfrm>
              <a:off x="2172630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2" name="Google Shape;602;p26"/>
            <p:cNvSpPr/>
            <p:nvPr/>
          </p:nvSpPr>
          <p:spPr>
            <a:xfrm>
              <a:off x="2172630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3" name="Google Shape;603;p26"/>
            <p:cNvSpPr/>
            <p:nvPr/>
          </p:nvSpPr>
          <p:spPr>
            <a:xfrm>
              <a:off x="2172630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4" name="Google Shape;604;p26"/>
            <p:cNvSpPr/>
            <p:nvPr/>
          </p:nvSpPr>
          <p:spPr>
            <a:xfrm>
              <a:off x="11873903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5" name="Google Shape;605;p26"/>
            <p:cNvSpPr/>
            <p:nvPr/>
          </p:nvSpPr>
          <p:spPr>
            <a:xfrm>
              <a:off x="11873903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6" name="Google Shape;606;p26"/>
            <p:cNvSpPr/>
            <p:nvPr/>
          </p:nvSpPr>
          <p:spPr>
            <a:xfrm>
              <a:off x="11873903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7" name="Google Shape;607;p26"/>
            <p:cNvSpPr/>
            <p:nvPr/>
          </p:nvSpPr>
          <p:spPr>
            <a:xfrm>
              <a:off x="11873903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8" name="Google Shape;608;p26"/>
            <p:cNvSpPr/>
            <p:nvPr/>
          </p:nvSpPr>
          <p:spPr>
            <a:xfrm>
              <a:off x="2172630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09" name="Google Shape;609;p26"/>
            <p:cNvSpPr/>
            <p:nvPr/>
          </p:nvSpPr>
          <p:spPr>
            <a:xfrm>
              <a:off x="2172630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0" name="Google Shape;610;p26"/>
            <p:cNvSpPr/>
            <p:nvPr/>
          </p:nvSpPr>
          <p:spPr>
            <a:xfrm>
              <a:off x="2172630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1" name="Google Shape;611;p26"/>
            <p:cNvSpPr/>
            <p:nvPr/>
          </p:nvSpPr>
          <p:spPr>
            <a:xfrm>
              <a:off x="11873903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2" name="Google Shape;612;p26"/>
            <p:cNvSpPr/>
            <p:nvPr/>
          </p:nvSpPr>
          <p:spPr>
            <a:xfrm>
              <a:off x="11873903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3" name="Google Shape;613;p26"/>
            <p:cNvSpPr/>
            <p:nvPr/>
          </p:nvSpPr>
          <p:spPr>
            <a:xfrm>
              <a:off x="11873903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4" name="Google Shape;614;p26"/>
            <p:cNvSpPr/>
            <p:nvPr/>
          </p:nvSpPr>
          <p:spPr>
            <a:xfrm>
              <a:off x="8666779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5" name="Google Shape;615;p26"/>
            <p:cNvSpPr/>
            <p:nvPr/>
          </p:nvSpPr>
          <p:spPr>
            <a:xfrm>
              <a:off x="8666779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6" name="Google Shape;616;p26"/>
            <p:cNvSpPr/>
            <p:nvPr/>
          </p:nvSpPr>
          <p:spPr>
            <a:xfrm>
              <a:off x="8666779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7" name="Google Shape;617;p26"/>
            <p:cNvSpPr/>
            <p:nvPr/>
          </p:nvSpPr>
          <p:spPr>
            <a:xfrm>
              <a:off x="8666779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8" name="Google Shape;618;p26"/>
            <p:cNvSpPr/>
            <p:nvPr/>
          </p:nvSpPr>
          <p:spPr>
            <a:xfrm>
              <a:off x="18368052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19" name="Google Shape;619;p26"/>
            <p:cNvSpPr/>
            <p:nvPr/>
          </p:nvSpPr>
          <p:spPr>
            <a:xfrm>
              <a:off x="18368052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0" name="Google Shape;620;p26"/>
            <p:cNvSpPr/>
            <p:nvPr/>
          </p:nvSpPr>
          <p:spPr>
            <a:xfrm>
              <a:off x="18368052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1" name="Google Shape;621;p26"/>
            <p:cNvSpPr/>
            <p:nvPr/>
          </p:nvSpPr>
          <p:spPr>
            <a:xfrm>
              <a:off x="18368052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2" name="Google Shape;622;p26"/>
            <p:cNvSpPr/>
            <p:nvPr/>
          </p:nvSpPr>
          <p:spPr>
            <a:xfrm>
              <a:off x="21555431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3" name="Google Shape;623;p26"/>
            <p:cNvSpPr/>
            <p:nvPr/>
          </p:nvSpPr>
          <p:spPr>
            <a:xfrm>
              <a:off x="21555431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4" name="Google Shape;624;p26"/>
            <p:cNvSpPr/>
            <p:nvPr/>
          </p:nvSpPr>
          <p:spPr>
            <a:xfrm>
              <a:off x="21555431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5" name="Google Shape;625;p26"/>
            <p:cNvSpPr/>
            <p:nvPr/>
          </p:nvSpPr>
          <p:spPr>
            <a:xfrm>
              <a:off x="21555431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6" name="Google Shape;626;p26"/>
            <p:cNvSpPr/>
            <p:nvPr/>
          </p:nvSpPr>
          <p:spPr>
            <a:xfrm>
              <a:off x="8666779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7" name="Google Shape;627;p26"/>
            <p:cNvSpPr/>
            <p:nvPr/>
          </p:nvSpPr>
          <p:spPr>
            <a:xfrm>
              <a:off x="8666779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8" name="Google Shape;628;p26"/>
            <p:cNvSpPr/>
            <p:nvPr/>
          </p:nvSpPr>
          <p:spPr>
            <a:xfrm>
              <a:off x="8666779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29" name="Google Shape;629;p26"/>
            <p:cNvSpPr/>
            <p:nvPr/>
          </p:nvSpPr>
          <p:spPr>
            <a:xfrm>
              <a:off x="18368052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0" name="Google Shape;630;p26"/>
            <p:cNvSpPr/>
            <p:nvPr/>
          </p:nvSpPr>
          <p:spPr>
            <a:xfrm>
              <a:off x="18368052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1" name="Google Shape;631;p26"/>
            <p:cNvSpPr/>
            <p:nvPr/>
          </p:nvSpPr>
          <p:spPr>
            <a:xfrm>
              <a:off x="18368052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2" name="Google Shape;632;p26"/>
            <p:cNvSpPr/>
            <p:nvPr/>
          </p:nvSpPr>
          <p:spPr>
            <a:xfrm>
              <a:off x="21555431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3" name="Google Shape;633;p26"/>
            <p:cNvSpPr/>
            <p:nvPr/>
          </p:nvSpPr>
          <p:spPr>
            <a:xfrm>
              <a:off x="21555431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4" name="Google Shape;634;p26"/>
            <p:cNvSpPr/>
            <p:nvPr/>
          </p:nvSpPr>
          <p:spPr>
            <a:xfrm>
              <a:off x="21555431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5" name="Google Shape;635;p26"/>
            <p:cNvSpPr/>
            <p:nvPr/>
          </p:nvSpPr>
          <p:spPr>
            <a:xfrm>
              <a:off x="5420495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6" name="Google Shape;636;p26"/>
            <p:cNvSpPr/>
            <p:nvPr/>
          </p:nvSpPr>
          <p:spPr>
            <a:xfrm>
              <a:off x="5420495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7" name="Google Shape;637;p26"/>
            <p:cNvSpPr/>
            <p:nvPr/>
          </p:nvSpPr>
          <p:spPr>
            <a:xfrm>
              <a:off x="5420495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8" name="Google Shape;638;p26"/>
            <p:cNvSpPr/>
            <p:nvPr/>
          </p:nvSpPr>
          <p:spPr>
            <a:xfrm>
              <a:off x="5420495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39" name="Google Shape;639;p26"/>
            <p:cNvSpPr/>
            <p:nvPr/>
          </p:nvSpPr>
          <p:spPr>
            <a:xfrm>
              <a:off x="15121769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0" name="Google Shape;640;p26"/>
            <p:cNvSpPr/>
            <p:nvPr/>
          </p:nvSpPr>
          <p:spPr>
            <a:xfrm>
              <a:off x="15121769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1" name="Google Shape;641;p26"/>
            <p:cNvSpPr/>
            <p:nvPr/>
          </p:nvSpPr>
          <p:spPr>
            <a:xfrm>
              <a:off x="15121769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2" name="Google Shape;642;p26"/>
            <p:cNvSpPr/>
            <p:nvPr/>
          </p:nvSpPr>
          <p:spPr>
            <a:xfrm>
              <a:off x="15121769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3" name="Google Shape;643;p26"/>
            <p:cNvSpPr/>
            <p:nvPr/>
          </p:nvSpPr>
          <p:spPr>
            <a:xfrm>
              <a:off x="5420495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4" name="Google Shape;644;p26"/>
            <p:cNvSpPr/>
            <p:nvPr/>
          </p:nvSpPr>
          <p:spPr>
            <a:xfrm>
              <a:off x="5420495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5" name="Google Shape;645;p26"/>
            <p:cNvSpPr/>
            <p:nvPr/>
          </p:nvSpPr>
          <p:spPr>
            <a:xfrm>
              <a:off x="5420495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6" name="Google Shape;646;p26"/>
            <p:cNvSpPr/>
            <p:nvPr/>
          </p:nvSpPr>
          <p:spPr>
            <a:xfrm>
              <a:off x="15121769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7" name="Google Shape;647;p26"/>
            <p:cNvSpPr/>
            <p:nvPr/>
          </p:nvSpPr>
          <p:spPr>
            <a:xfrm>
              <a:off x="15121769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8" name="Google Shape;648;p26"/>
            <p:cNvSpPr/>
            <p:nvPr/>
          </p:nvSpPr>
          <p:spPr>
            <a:xfrm>
              <a:off x="15121769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49" name="Google Shape;649;p26"/>
            <p:cNvSpPr/>
            <p:nvPr/>
          </p:nvSpPr>
          <p:spPr>
            <a:xfrm>
              <a:off x="2711291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0" name="Google Shape;650;p26"/>
            <p:cNvSpPr/>
            <p:nvPr/>
          </p:nvSpPr>
          <p:spPr>
            <a:xfrm>
              <a:off x="2711291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1" name="Google Shape;651;p26"/>
            <p:cNvSpPr/>
            <p:nvPr/>
          </p:nvSpPr>
          <p:spPr>
            <a:xfrm>
              <a:off x="2711291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2" name="Google Shape;652;p26"/>
            <p:cNvSpPr/>
            <p:nvPr/>
          </p:nvSpPr>
          <p:spPr>
            <a:xfrm>
              <a:off x="2711291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3" name="Google Shape;653;p26"/>
            <p:cNvSpPr/>
            <p:nvPr/>
          </p:nvSpPr>
          <p:spPr>
            <a:xfrm>
              <a:off x="12412563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4" name="Google Shape;654;p26"/>
            <p:cNvSpPr/>
            <p:nvPr/>
          </p:nvSpPr>
          <p:spPr>
            <a:xfrm>
              <a:off x="12412563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5" name="Google Shape;655;p26"/>
            <p:cNvSpPr/>
            <p:nvPr/>
          </p:nvSpPr>
          <p:spPr>
            <a:xfrm>
              <a:off x="12412563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6" name="Google Shape;656;p26"/>
            <p:cNvSpPr/>
            <p:nvPr/>
          </p:nvSpPr>
          <p:spPr>
            <a:xfrm>
              <a:off x="12412563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7" name="Google Shape;657;p26"/>
            <p:cNvSpPr/>
            <p:nvPr/>
          </p:nvSpPr>
          <p:spPr>
            <a:xfrm>
              <a:off x="2711291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8" name="Google Shape;658;p26"/>
            <p:cNvSpPr/>
            <p:nvPr/>
          </p:nvSpPr>
          <p:spPr>
            <a:xfrm>
              <a:off x="2711291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59" name="Google Shape;659;p26"/>
            <p:cNvSpPr/>
            <p:nvPr/>
          </p:nvSpPr>
          <p:spPr>
            <a:xfrm>
              <a:off x="2711291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0" name="Google Shape;660;p26"/>
            <p:cNvSpPr/>
            <p:nvPr/>
          </p:nvSpPr>
          <p:spPr>
            <a:xfrm>
              <a:off x="12412563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1" name="Google Shape;661;p26"/>
            <p:cNvSpPr/>
            <p:nvPr/>
          </p:nvSpPr>
          <p:spPr>
            <a:xfrm>
              <a:off x="12412563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2" name="Google Shape;662;p26"/>
            <p:cNvSpPr/>
            <p:nvPr/>
          </p:nvSpPr>
          <p:spPr>
            <a:xfrm>
              <a:off x="12412563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3" name="Google Shape;663;p26"/>
            <p:cNvSpPr/>
            <p:nvPr/>
          </p:nvSpPr>
          <p:spPr>
            <a:xfrm>
              <a:off x="9205440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4" name="Google Shape;664;p26"/>
            <p:cNvSpPr/>
            <p:nvPr/>
          </p:nvSpPr>
          <p:spPr>
            <a:xfrm>
              <a:off x="9205440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5" name="Google Shape;665;p26"/>
            <p:cNvSpPr/>
            <p:nvPr/>
          </p:nvSpPr>
          <p:spPr>
            <a:xfrm>
              <a:off x="9205440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6" name="Google Shape;666;p26"/>
            <p:cNvSpPr/>
            <p:nvPr/>
          </p:nvSpPr>
          <p:spPr>
            <a:xfrm>
              <a:off x="9205440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7" name="Google Shape;667;p26"/>
            <p:cNvSpPr/>
            <p:nvPr/>
          </p:nvSpPr>
          <p:spPr>
            <a:xfrm>
              <a:off x="18906713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8" name="Google Shape;668;p26"/>
            <p:cNvSpPr/>
            <p:nvPr/>
          </p:nvSpPr>
          <p:spPr>
            <a:xfrm>
              <a:off x="18906713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69" name="Google Shape;669;p26"/>
            <p:cNvSpPr/>
            <p:nvPr/>
          </p:nvSpPr>
          <p:spPr>
            <a:xfrm>
              <a:off x="18906713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0" name="Google Shape;670;p26"/>
            <p:cNvSpPr/>
            <p:nvPr/>
          </p:nvSpPr>
          <p:spPr>
            <a:xfrm>
              <a:off x="18906713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1" name="Google Shape;671;p26"/>
            <p:cNvSpPr/>
            <p:nvPr/>
          </p:nvSpPr>
          <p:spPr>
            <a:xfrm>
              <a:off x="9205440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2" name="Google Shape;672;p26"/>
            <p:cNvSpPr/>
            <p:nvPr/>
          </p:nvSpPr>
          <p:spPr>
            <a:xfrm>
              <a:off x="9205440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3" name="Google Shape;673;p26"/>
            <p:cNvSpPr/>
            <p:nvPr/>
          </p:nvSpPr>
          <p:spPr>
            <a:xfrm>
              <a:off x="9205440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4" name="Google Shape;674;p26"/>
            <p:cNvSpPr/>
            <p:nvPr/>
          </p:nvSpPr>
          <p:spPr>
            <a:xfrm>
              <a:off x="18906713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5" name="Google Shape;675;p26"/>
            <p:cNvSpPr/>
            <p:nvPr/>
          </p:nvSpPr>
          <p:spPr>
            <a:xfrm>
              <a:off x="18906713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6" name="Google Shape;676;p26"/>
            <p:cNvSpPr/>
            <p:nvPr/>
          </p:nvSpPr>
          <p:spPr>
            <a:xfrm>
              <a:off x="18906713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7" name="Google Shape;677;p26"/>
            <p:cNvSpPr/>
            <p:nvPr/>
          </p:nvSpPr>
          <p:spPr>
            <a:xfrm>
              <a:off x="5959156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8" name="Google Shape;678;p26"/>
            <p:cNvSpPr/>
            <p:nvPr/>
          </p:nvSpPr>
          <p:spPr>
            <a:xfrm>
              <a:off x="5959156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79" name="Google Shape;679;p26"/>
            <p:cNvSpPr/>
            <p:nvPr/>
          </p:nvSpPr>
          <p:spPr>
            <a:xfrm>
              <a:off x="5959156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0" name="Google Shape;680;p26"/>
            <p:cNvSpPr/>
            <p:nvPr/>
          </p:nvSpPr>
          <p:spPr>
            <a:xfrm>
              <a:off x="5959156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1" name="Google Shape;681;p26"/>
            <p:cNvSpPr/>
            <p:nvPr/>
          </p:nvSpPr>
          <p:spPr>
            <a:xfrm>
              <a:off x="15660428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2" name="Google Shape;682;p26"/>
            <p:cNvSpPr/>
            <p:nvPr/>
          </p:nvSpPr>
          <p:spPr>
            <a:xfrm>
              <a:off x="15660428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3" name="Google Shape;683;p26"/>
            <p:cNvSpPr/>
            <p:nvPr/>
          </p:nvSpPr>
          <p:spPr>
            <a:xfrm>
              <a:off x="15660428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4" name="Google Shape;684;p26"/>
            <p:cNvSpPr/>
            <p:nvPr/>
          </p:nvSpPr>
          <p:spPr>
            <a:xfrm>
              <a:off x="15660428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5" name="Google Shape;685;p26"/>
            <p:cNvSpPr/>
            <p:nvPr/>
          </p:nvSpPr>
          <p:spPr>
            <a:xfrm>
              <a:off x="5959156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6" name="Google Shape;686;p26"/>
            <p:cNvSpPr/>
            <p:nvPr/>
          </p:nvSpPr>
          <p:spPr>
            <a:xfrm>
              <a:off x="5959156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7" name="Google Shape;687;p26"/>
            <p:cNvSpPr/>
            <p:nvPr/>
          </p:nvSpPr>
          <p:spPr>
            <a:xfrm>
              <a:off x="5959156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8" name="Google Shape;688;p26"/>
            <p:cNvSpPr/>
            <p:nvPr/>
          </p:nvSpPr>
          <p:spPr>
            <a:xfrm>
              <a:off x="15660428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89" name="Google Shape;689;p26"/>
            <p:cNvSpPr/>
            <p:nvPr/>
          </p:nvSpPr>
          <p:spPr>
            <a:xfrm>
              <a:off x="15660428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0" name="Google Shape;690;p26"/>
            <p:cNvSpPr/>
            <p:nvPr/>
          </p:nvSpPr>
          <p:spPr>
            <a:xfrm>
              <a:off x="15660428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1" name="Google Shape;691;p26"/>
            <p:cNvSpPr/>
            <p:nvPr/>
          </p:nvSpPr>
          <p:spPr>
            <a:xfrm>
              <a:off x="1083883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2" name="Google Shape;692;p26"/>
            <p:cNvSpPr/>
            <p:nvPr/>
          </p:nvSpPr>
          <p:spPr>
            <a:xfrm>
              <a:off x="1083883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3" name="Google Shape;693;p26"/>
            <p:cNvSpPr/>
            <p:nvPr/>
          </p:nvSpPr>
          <p:spPr>
            <a:xfrm>
              <a:off x="1083883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4" name="Google Shape;694;p26"/>
            <p:cNvSpPr/>
            <p:nvPr/>
          </p:nvSpPr>
          <p:spPr>
            <a:xfrm>
              <a:off x="1083883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5" name="Google Shape;695;p26"/>
            <p:cNvSpPr/>
            <p:nvPr/>
          </p:nvSpPr>
          <p:spPr>
            <a:xfrm>
              <a:off x="10785155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6" name="Google Shape;696;p26"/>
            <p:cNvSpPr/>
            <p:nvPr/>
          </p:nvSpPr>
          <p:spPr>
            <a:xfrm>
              <a:off x="10785155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7" name="Google Shape;697;p26"/>
            <p:cNvSpPr/>
            <p:nvPr/>
          </p:nvSpPr>
          <p:spPr>
            <a:xfrm>
              <a:off x="10785155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8" name="Google Shape;698;p26"/>
            <p:cNvSpPr/>
            <p:nvPr/>
          </p:nvSpPr>
          <p:spPr>
            <a:xfrm>
              <a:off x="10785155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699" name="Google Shape;699;p26"/>
            <p:cNvSpPr/>
            <p:nvPr/>
          </p:nvSpPr>
          <p:spPr>
            <a:xfrm>
              <a:off x="1083883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0" name="Google Shape;700;p26"/>
            <p:cNvSpPr/>
            <p:nvPr/>
          </p:nvSpPr>
          <p:spPr>
            <a:xfrm>
              <a:off x="1083883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1" name="Google Shape;701;p26"/>
            <p:cNvSpPr/>
            <p:nvPr/>
          </p:nvSpPr>
          <p:spPr>
            <a:xfrm>
              <a:off x="1083883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2" name="Google Shape;702;p26"/>
            <p:cNvSpPr/>
            <p:nvPr/>
          </p:nvSpPr>
          <p:spPr>
            <a:xfrm>
              <a:off x="10785155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3" name="Google Shape;703;p26"/>
            <p:cNvSpPr/>
            <p:nvPr/>
          </p:nvSpPr>
          <p:spPr>
            <a:xfrm>
              <a:off x="10785155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4" name="Google Shape;704;p26"/>
            <p:cNvSpPr/>
            <p:nvPr/>
          </p:nvSpPr>
          <p:spPr>
            <a:xfrm>
              <a:off x="10785155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5" name="Google Shape;705;p26"/>
            <p:cNvSpPr/>
            <p:nvPr/>
          </p:nvSpPr>
          <p:spPr>
            <a:xfrm>
              <a:off x="7578032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6" name="Google Shape;706;p26"/>
            <p:cNvSpPr/>
            <p:nvPr/>
          </p:nvSpPr>
          <p:spPr>
            <a:xfrm>
              <a:off x="7578032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7" name="Google Shape;707;p26"/>
            <p:cNvSpPr/>
            <p:nvPr/>
          </p:nvSpPr>
          <p:spPr>
            <a:xfrm>
              <a:off x="7578032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8" name="Google Shape;708;p26"/>
            <p:cNvSpPr/>
            <p:nvPr/>
          </p:nvSpPr>
          <p:spPr>
            <a:xfrm>
              <a:off x="7578032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09" name="Google Shape;709;p26"/>
            <p:cNvSpPr/>
            <p:nvPr/>
          </p:nvSpPr>
          <p:spPr>
            <a:xfrm>
              <a:off x="17279305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0" name="Google Shape;710;p26"/>
            <p:cNvSpPr/>
            <p:nvPr/>
          </p:nvSpPr>
          <p:spPr>
            <a:xfrm>
              <a:off x="17279305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1" name="Google Shape;711;p26"/>
            <p:cNvSpPr/>
            <p:nvPr/>
          </p:nvSpPr>
          <p:spPr>
            <a:xfrm>
              <a:off x="17279305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2" name="Google Shape;712;p26"/>
            <p:cNvSpPr/>
            <p:nvPr/>
          </p:nvSpPr>
          <p:spPr>
            <a:xfrm>
              <a:off x="17279305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3" name="Google Shape;713;p26"/>
            <p:cNvSpPr/>
            <p:nvPr/>
          </p:nvSpPr>
          <p:spPr>
            <a:xfrm>
              <a:off x="20466684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4" name="Google Shape;714;p26"/>
            <p:cNvSpPr/>
            <p:nvPr/>
          </p:nvSpPr>
          <p:spPr>
            <a:xfrm>
              <a:off x="20466684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5" name="Google Shape;715;p26"/>
            <p:cNvSpPr/>
            <p:nvPr/>
          </p:nvSpPr>
          <p:spPr>
            <a:xfrm>
              <a:off x="20466684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6" name="Google Shape;716;p26"/>
            <p:cNvSpPr/>
            <p:nvPr/>
          </p:nvSpPr>
          <p:spPr>
            <a:xfrm>
              <a:off x="20466684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7" name="Google Shape;717;p26"/>
            <p:cNvSpPr/>
            <p:nvPr/>
          </p:nvSpPr>
          <p:spPr>
            <a:xfrm>
              <a:off x="7578032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8" name="Google Shape;718;p26"/>
            <p:cNvSpPr/>
            <p:nvPr/>
          </p:nvSpPr>
          <p:spPr>
            <a:xfrm>
              <a:off x="7578032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19" name="Google Shape;719;p26"/>
            <p:cNvSpPr/>
            <p:nvPr/>
          </p:nvSpPr>
          <p:spPr>
            <a:xfrm>
              <a:off x="7578032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0" name="Google Shape;720;p26"/>
            <p:cNvSpPr/>
            <p:nvPr/>
          </p:nvSpPr>
          <p:spPr>
            <a:xfrm>
              <a:off x="17279305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1" name="Google Shape;721;p26"/>
            <p:cNvSpPr/>
            <p:nvPr/>
          </p:nvSpPr>
          <p:spPr>
            <a:xfrm>
              <a:off x="17279305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2" name="Google Shape;722;p26"/>
            <p:cNvSpPr/>
            <p:nvPr/>
          </p:nvSpPr>
          <p:spPr>
            <a:xfrm>
              <a:off x="17279305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3" name="Google Shape;723;p26"/>
            <p:cNvSpPr/>
            <p:nvPr/>
          </p:nvSpPr>
          <p:spPr>
            <a:xfrm>
              <a:off x="20466684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4" name="Google Shape;724;p26"/>
            <p:cNvSpPr/>
            <p:nvPr/>
          </p:nvSpPr>
          <p:spPr>
            <a:xfrm>
              <a:off x="20466684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5" name="Google Shape;725;p26"/>
            <p:cNvSpPr/>
            <p:nvPr/>
          </p:nvSpPr>
          <p:spPr>
            <a:xfrm>
              <a:off x="20466684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6" name="Google Shape;726;p26"/>
            <p:cNvSpPr/>
            <p:nvPr/>
          </p:nvSpPr>
          <p:spPr>
            <a:xfrm>
              <a:off x="4331748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7" name="Google Shape;727;p26"/>
            <p:cNvSpPr/>
            <p:nvPr/>
          </p:nvSpPr>
          <p:spPr>
            <a:xfrm>
              <a:off x="4331748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8" name="Google Shape;728;p26"/>
            <p:cNvSpPr/>
            <p:nvPr/>
          </p:nvSpPr>
          <p:spPr>
            <a:xfrm>
              <a:off x="4331748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29" name="Google Shape;729;p26"/>
            <p:cNvSpPr/>
            <p:nvPr/>
          </p:nvSpPr>
          <p:spPr>
            <a:xfrm>
              <a:off x="4331748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0" name="Google Shape;730;p26"/>
            <p:cNvSpPr/>
            <p:nvPr/>
          </p:nvSpPr>
          <p:spPr>
            <a:xfrm>
              <a:off x="14033020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1" name="Google Shape;731;p26"/>
            <p:cNvSpPr/>
            <p:nvPr/>
          </p:nvSpPr>
          <p:spPr>
            <a:xfrm>
              <a:off x="14033020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2" name="Google Shape;732;p26"/>
            <p:cNvSpPr/>
            <p:nvPr/>
          </p:nvSpPr>
          <p:spPr>
            <a:xfrm>
              <a:off x="14033020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3" name="Google Shape;733;p26"/>
            <p:cNvSpPr/>
            <p:nvPr/>
          </p:nvSpPr>
          <p:spPr>
            <a:xfrm>
              <a:off x="14033020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4" name="Google Shape;734;p26"/>
            <p:cNvSpPr/>
            <p:nvPr/>
          </p:nvSpPr>
          <p:spPr>
            <a:xfrm>
              <a:off x="4331748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5" name="Google Shape;735;p26"/>
            <p:cNvSpPr/>
            <p:nvPr/>
          </p:nvSpPr>
          <p:spPr>
            <a:xfrm>
              <a:off x="4331748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6" name="Google Shape;736;p26"/>
            <p:cNvSpPr/>
            <p:nvPr/>
          </p:nvSpPr>
          <p:spPr>
            <a:xfrm>
              <a:off x="4331748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7" name="Google Shape;737;p26"/>
            <p:cNvSpPr/>
            <p:nvPr/>
          </p:nvSpPr>
          <p:spPr>
            <a:xfrm>
              <a:off x="14033020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8" name="Google Shape;738;p26"/>
            <p:cNvSpPr/>
            <p:nvPr/>
          </p:nvSpPr>
          <p:spPr>
            <a:xfrm>
              <a:off x="14033020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39" name="Google Shape;739;p26"/>
            <p:cNvSpPr/>
            <p:nvPr/>
          </p:nvSpPr>
          <p:spPr>
            <a:xfrm>
              <a:off x="14033020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0" name="Google Shape;740;p26"/>
            <p:cNvSpPr/>
            <p:nvPr/>
          </p:nvSpPr>
          <p:spPr>
            <a:xfrm>
              <a:off x="1622544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1" name="Google Shape;741;p26"/>
            <p:cNvSpPr/>
            <p:nvPr/>
          </p:nvSpPr>
          <p:spPr>
            <a:xfrm>
              <a:off x="1622544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2" name="Google Shape;742;p26"/>
            <p:cNvSpPr/>
            <p:nvPr/>
          </p:nvSpPr>
          <p:spPr>
            <a:xfrm>
              <a:off x="1622544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3" name="Google Shape;743;p26"/>
            <p:cNvSpPr/>
            <p:nvPr/>
          </p:nvSpPr>
          <p:spPr>
            <a:xfrm>
              <a:off x="1622544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4" name="Google Shape;744;p26"/>
            <p:cNvSpPr/>
            <p:nvPr/>
          </p:nvSpPr>
          <p:spPr>
            <a:xfrm>
              <a:off x="11323816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5" name="Google Shape;745;p26"/>
            <p:cNvSpPr/>
            <p:nvPr/>
          </p:nvSpPr>
          <p:spPr>
            <a:xfrm>
              <a:off x="11323816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6" name="Google Shape;746;p26"/>
            <p:cNvSpPr/>
            <p:nvPr/>
          </p:nvSpPr>
          <p:spPr>
            <a:xfrm>
              <a:off x="11323816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7" name="Google Shape;747;p26"/>
            <p:cNvSpPr/>
            <p:nvPr/>
          </p:nvSpPr>
          <p:spPr>
            <a:xfrm>
              <a:off x="11323816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8" name="Google Shape;748;p26"/>
            <p:cNvSpPr/>
            <p:nvPr/>
          </p:nvSpPr>
          <p:spPr>
            <a:xfrm>
              <a:off x="1622544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49" name="Google Shape;749;p26"/>
            <p:cNvSpPr/>
            <p:nvPr/>
          </p:nvSpPr>
          <p:spPr>
            <a:xfrm>
              <a:off x="1622544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0" name="Google Shape;750;p26"/>
            <p:cNvSpPr/>
            <p:nvPr/>
          </p:nvSpPr>
          <p:spPr>
            <a:xfrm>
              <a:off x="1622544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1" name="Google Shape;751;p26"/>
            <p:cNvSpPr/>
            <p:nvPr/>
          </p:nvSpPr>
          <p:spPr>
            <a:xfrm>
              <a:off x="11323816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2" name="Google Shape;752;p26"/>
            <p:cNvSpPr/>
            <p:nvPr/>
          </p:nvSpPr>
          <p:spPr>
            <a:xfrm>
              <a:off x="11323816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3" name="Google Shape;753;p26"/>
            <p:cNvSpPr/>
            <p:nvPr/>
          </p:nvSpPr>
          <p:spPr>
            <a:xfrm>
              <a:off x="11323816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4" name="Google Shape;754;p26"/>
            <p:cNvSpPr/>
            <p:nvPr/>
          </p:nvSpPr>
          <p:spPr>
            <a:xfrm>
              <a:off x="8116693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5" name="Google Shape;755;p26"/>
            <p:cNvSpPr/>
            <p:nvPr/>
          </p:nvSpPr>
          <p:spPr>
            <a:xfrm>
              <a:off x="8116693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6" name="Google Shape;756;p26"/>
            <p:cNvSpPr/>
            <p:nvPr/>
          </p:nvSpPr>
          <p:spPr>
            <a:xfrm>
              <a:off x="8116693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7" name="Google Shape;757;p26"/>
            <p:cNvSpPr/>
            <p:nvPr/>
          </p:nvSpPr>
          <p:spPr>
            <a:xfrm>
              <a:off x="8116693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8" name="Google Shape;758;p26"/>
            <p:cNvSpPr/>
            <p:nvPr/>
          </p:nvSpPr>
          <p:spPr>
            <a:xfrm>
              <a:off x="17817966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59" name="Google Shape;759;p26"/>
            <p:cNvSpPr/>
            <p:nvPr/>
          </p:nvSpPr>
          <p:spPr>
            <a:xfrm>
              <a:off x="17817966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0" name="Google Shape;760;p26"/>
            <p:cNvSpPr/>
            <p:nvPr/>
          </p:nvSpPr>
          <p:spPr>
            <a:xfrm>
              <a:off x="17817966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1" name="Google Shape;761;p26"/>
            <p:cNvSpPr/>
            <p:nvPr/>
          </p:nvSpPr>
          <p:spPr>
            <a:xfrm>
              <a:off x="17817966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2" name="Google Shape;762;p26"/>
            <p:cNvSpPr/>
            <p:nvPr/>
          </p:nvSpPr>
          <p:spPr>
            <a:xfrm>
              <a:off x="21005345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3" name="Google Shape;763;p26"/>
            <p:cNvSpPr/>
            <p:nvPr/>
          </p:nvSpPr>
          <p:spPr>
            <a:xfrm>
              <a:off x="21005345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4" name="Google Shape;764;p26"/>
            <p:cNvSpPr/>
            <p:nvPr/>
          </p:nvSpPr>
          <p:spPr>
            <a:xfrm>
              <a:off x="21005345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5" name="Google Shape;765;p26"/>
            <p:cNvSpPr/>
            <p:nvPr/>
          </p:nvSpPr>
          <p:spPr>
            <a:xfrm>
              <a:off x="21005345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6" name="Google Shape;766;p26"/>
            <p:cNvSpPr/>
            <p:nvPr/>
          </p:nvSpPr>
          <p:spPr>
            <a:xfrm>
              <a:off x="8116693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7" name="Google Shape;767;p26"/>
            <p:cNvSpPr/>
            <p:nvPr/>
          </p:nvSpPr>
          <p:spPr>
            <a:xfrm>
              <a:off x="8116693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8" name="Google Shape;768;p26"/>
            <p:cNvSpPr/>
            <p:nvPr/>
          </p:nvSpPr>
          <p:spPr>
            <a:xfrm>
              <a:off x="8116693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69" name="Google Shape;769;p26"/>
            <p:cNvSpPr/>
            <p:nvPr/>
          </p:nvSpPr>
          <p:spPr>
            <a:xfrm>
              <a:off x="17817966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0" name="Google Shape;770;p26"/>
            <p:cNvSpPr/>
            <p:nvPr/>
          </p:nvSpPr>
          <p:spPr>
            <a:xfrm>
              <a:off x="17817966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1" name="Google Shape;771;p26"/>
            <p:cNvSpPr/>
            <p:nvPr/>
          </p:nvSpPr>
          <p:spPr>
            <a:xfrm>
              <a:off x="17817966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2" name="Google Shape;772;p26"/>
            <p:cNvSpPr/>
            <p:nvPr/>
          </p:nvSpPr>
          <p:spPr>
            <a:xfrm>
              <a:off x="21005345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3" name="Google Shape;773;p26"/>
            <p:cNvSpPr/>
            <p:nvPr/>
          </p:nvSpPr>
          <p:spPr>
            <a:xfrm>
              <a:off x="21005345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4" name="Google Shape;774;p26"/>
            <p:cNvSpPr/>
            <p:nvPr/>
          </p:nvSpPr>
          <p:spPr>
            <a:xfrm>
              <a:off x="21005345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5" name="Google Shape;775;p26"/>
            <p:cNvSpPr/>
            <p:nvPr/>
          </p:nvSpPr>
          <p:spPr>
            <a:xfrm>
              <a:off x="4870409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6" name="Google Shape;776;p26"/>
            <p:cNvSpPr/>
            <p:nvPr/>
          </p:nvSpPr>
          <p:spPr>
            <a:xfrm>
              <a:off x="4870409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7" name="Google Shape;777;p26"/>
            <p:cNvSpPr/>
            <p:nvPr/>
          </p:nvSpPr>
          <p:spPr>
            <a:xfrm>
              <a:off x="4870409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8" name="Google Shape;778;p26"/>
            <p:cNvSpPr/>
            <p:nvPr/>
          </p:nvSpPr>
          <p:spPr>
            <a:xfrm>
              <a:off x="4870409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79" name="Google Shape;779;p26"/>
            <p:cNvSpPr/>
            <p:nvPr/>
          </p:nvSpPr>
          <p:spPr>
            <a:xfrm>
              <a:off x="14571681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0" name="Google Shape;780;p26"/>
            <p:cNvSpPr/>
            <p:nvPr/>
          </p:nvSpPr>
          <p:spPr>
            <a:xfrm>
              <a:off x="14571681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1" name="Google Shape;781;p26"/>
            <p:cNvSpPr/>
            <p:nvPr/>
          </p:nvSpPr>
          <p:spPr>
            <a:xfrm>
              <a:off x="14571681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2" name="Google Shape;782;p26"/>
            <p:cNvSpPr/>
            <p:nvPr/>
          </p:nvSpPr>
          <p:spPr>
            <a:xfrm>
              <a:off x="14571681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3" name="Google Shape;783;p26"/>
            <p:cNvSpPr/>
            <p:nvPr/>
          </p:nvSpPr>
          <p:spPr>
            <a:xfrm>
              <a:off x="4870409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4" name="Google Shape;784;p26"/>
            <p:cNvSpPr/>
            <p:nvPr/>
          </p:nvSpPr>
          <p:spPr>
            <a:xfrm>
              <a:off x="4870409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5" name="Google Shape;785;p26"/>
            <p:cNvSpPr/>
            <p:nvPr/>
          </p:nvSpPr>
          <p:spPr>
            <a:xfrm>
              <a:off x="4870409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6" name="Google Shape;786;p26"/>
            <p:cNvSpPr/>
            <p:nvPr/>
          </p:nvSpPr>
          <p:spPr>
            <a:xfrm>
              <a:off x="14571681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7" name="Google Shape;787;p26"/>
            <p:cNvSpPr/>
            <p:nvPr/>
          </p:nvSpPr>
          <p:spPr>
            <a:xfrm>
              <a:off x="14571681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8" name="Google Shape;788;p26"/>
            <p:cNvSpPr/>
            <p:nvPr/>
          </p:nvSpPr>
          <p:spPr>
            <a:xfrm>
              <a:off x="14571681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89" name="Google Shape;789;p26"/>
            <p:cNvSpPr/>
            <p:nvPr/>
          </p:nvSpPr>
          <p:spPr>
            <a:xfrm>
              <a:off x="2162405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0" name="Google Shape;790;p26"/>
            <p:cNvSpPr/>
            <p:nvPr/>
          </p:nvSpPr>
          <p:spPr>
            <a:xfrm>
              <a:off x="2162405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1" name="Google Shape;791;p26"/>
            <p:cNvSpPr/>
            <p:nvPr/>
          </p:nvSpPr>
          <p:spPr>
            <a:xfrm>
              <a:off x="2162405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2" name="Google Shape;792;p26"/>
            <p:cNvSpPr/>
            <p:nvPr/>
          </p:nvSpPr>
          <p:spPr>
            <a:xfrm>
              <a:off x="2162405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3" name="Google Shape;793;p26"/>
            <p:cNvSpPr/>
            <p:nvPr/>
          </p:nvSpPr>
          <p:spPr>
            <a:xfrm>
              <a:off x="11863677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4" name="Google Shape;794;p26"/>
            <p:cNvSpPr/>
            <p:nvPr/>
          </p:nvSpPr>
          <p:spPr>
            <a:xfrm>
              <a:off x="11863677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5" name="Google Shape;795;p26"/>
            <p:cNvSpPr/>
            <p:nvPr/>
          </p:nvSpPr>
          <p:spPr>
            <a:xfrm>
              <a:off x="11863677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6" name="Google Shape;796;p26"/>
            <p:cNvSpPr/>
            <p:nvPr/>
          </p:nvSpPr>
          <p:spPr>
            <a:xfrm>
              <a:off x="11863677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7" name="Google Shape;797;p26"/>
            <p:cNvSpPr/>
            <p:nvPr/>
          </p:nvSpPr>
          <p:spPr>
            <a:xfrm>
              <a:off x="2162405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8" name="Google Shape;798;p26"/>
            <p:cNvSpPr/>
            <p:nvPr/>
          </p:nvSpPr>
          <p:spPr>
            <a:xfrm>
              <a:off x="2162405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799" name="Google Shape;799;p26"/>
            <p:cNvSpPr/>
            <p:nvPr/>
          </p:nvSpPr>
          <p:spPr>
            <a:xfrm>
              <a:off x="2162405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0" name="Google Shape;800;p26"/>
            <p:cNvSpPr/>
            <p:nvPr/>
          </p:nvSpPr>
          <p:spPr>
            <a:xfrm>
              <a:off x="11863677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1" name="Google Shape;801;p26"/>
            <p:cNvSpPr/>
            <p:nvPr/>
          </p:nvSpPr>
          <p:spPr>
            <a:xfrm>
              <a:off x="11863677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2" name="Google Shape;802;p26"/>
            <p:cNvSpPr/>
            <p:nvPr/>
          </p:nvSpPr>
          <p:spPr>
            <a:xfrm>
              <a:off x="11863677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3" name="Google Shape;803;p26"/>
            <p:cNvSpPr/>
            <p:nvPr/>
          </p:nvSpPr>
          <p:spPr>
            <a:xfrm>
              <a:off x="8656553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4" name="Google Shape;804;p26"/>
            <p:cNvSpPr/>
            <p:nvPr/>
          </p:nvSpPr>
          <p:spPr>
            <a:xfrm>
              <a:off x="8656553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5" name="Google Shape;805;p26"/>
            <p:cNvSpPr/>
            <p:nvPr/>
          </p:nvSpPr>
          <p:spPr>
            <a:xfrm>
              <a:off x="8656553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6" name="Google Shape;806;p26"/>
            <p:cNvSpPr/>
            <p:nvPr/>
          </p:nvSpPr>
          <p:spPr>
            <a:xfrm>
              <a:off x="8656553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7" name="Google Shape;807;p26"/>
            <p:cNvSpPr/>
            <p:nvPr/>
          </p:nvSpPr>
          <p:spPr>
            <a:xfrm>
              <a:off x="18357827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8" name="Google Shape;808;p26"/>
            <p:cNvSpPr/>
            <p:nvPr/>
          </p:nvSpPr>
          <p:spPr>
            <a:xfrm>
              <a:off x="18357827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09" name="Google Shape;809;p26"/>
            <p:cNvSpPr/>
            <p:nvPr/>
          </p:nvSpPr>
          <p:spPr>
            <a:xfrm>
              <a:off x="18357827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0" name="Google Shape;810;p26"/>
            <p:cNvSpPr/>
            <p:nvPr/>
          </p:nvSpPr>
          <p:spPr>
            <a:xfrm>
              <a:off x="18357827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1" name="Google Shape;811;p26"/>
            <p:cNvSpPr/>
            <p:nvPr/>
          </p:nvSpPr>
          <p:spPr>
            <a:xfrm>
              <a:off x="21545206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2" name="Google Shape;812;p26"/>
            <p:cNvSpPr/>
            <p:nvPr/>
          </p:nvSpPr>
          <p:spPr>
            <a:xfrm>
              <a:off x="21545206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3" name="Google Shape;813;p26"/>
            <p:cNvSpPr/>
            <p:nvPr/>
          </p:nvSpPr>
          <p:spPr>
            <a:xfrm>
              <a:off x="21545206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4" name="Google Shape;814;p26"/>
            <p:cNvSpPr/>
            <p:nvPr/>
          </p:nvSpPr>
          <p:spPr>
            <a:xfrm>
              <a:off x="21545206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5" name="Google Shape;815;p26"/>
            <p:cNvSpPr/>
            <p:nvPr/>
          </p:nvSpPr>
          <p:spPr>
            <a:xfrm>
              <a:off x="8656553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6" name="Google Shape;816;p26"/>
            <p:cNvSpPr/>
            <p:nvPr/>
          </p:nvSpPr>
          <p:spPr>
            <a:xfrm>
              <a:off x="8656553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7" name="Google Shape;817;p26"/>
            <p:cNvSpPr/>
            <p:nvPr/>
          </p:nvSpPr>
          <p:spPr>
            <a:xfrm>
              <a:off x="8656553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8" name="Google Shape;818;p26"/>
            <p:cNvSpPr/>
            <p:nvPr/>
          </p:nvSpPr>
          <p:spPr>
            <a:xfrm>
              <a:off x="18357827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19" name="Google Shape;819;p26"/>
            <p:cNvSpPr/>
            <p:nvPr/>
          </p:nvSpPr>
          <p:spPr>
            <a:xfrm>
              <a:off x="18357827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0" name="Google Shape;820;p26"/>
            <p:cNvSpPr/>
            <p:nvPr/>
          </p:nvSpPr>
          <p:spPr>
            <a:xfrm>
              <a:off x="18357827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1" name="Google Shape;821;p26"/>
            <p:cNvSpPr/>
            <p:nvPr/>
          </p:nvSpPr>
          <p:spPr>
            <a:xfrm>
              <a:off x="21545206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2" name="Google Shape;822;p26"/>
            <p:cNvSpPr/>
            <p:nvPr/>
          </p:nvSpPr>
          <p:spPr>
            <a:xfrm>
              <a:off x="21545206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3" name="Google Shape;823;p26"/>
            <p:cNvSpPr/>
            <p:nvPr/>
          </p:nvSpPr>
          <p:spPr>
            <a:xfrm>
              <a:off x="21545206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4" name="Google Shape;824;p26"/>
            <p:cNvSpPr/>
            <p:nvPr/>
          </p:nvSpPr>
          <p:spPr>
            <a:xfrm>
              <a:off x="5410269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5" name="Google Shape;825;p26"/>
            <p:cNvSpPr/>
            <p:nvPr/>
          </p:nvSpPr>
          <p:spPr>
            <a:xfrm>
              <a:off x="5410269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6" name="Google Shape;826;p26"/>
            <p:cNvSpPr/>
            <p:nvPr/>
          </p:nvSpPr>
          <p:spPr>
            <a:xfrm>
              <a:off x="5410269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7" name="Google Shape;827;p26"/>
            <p:cNvSpPr/>
            <p:nvPr/>
          </p:nvSpPr>
          <p:spPr>
            <a:xfrm>
              <a:off x="5410269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8" name="Google Shape;828;p26"/>
            <p:cNvSpPr/>
            <p:nvPr/>
          </p:nvSpPr>
          <p:spPr>
            <a:xfrm>
              <a:off x="15111542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29" name="Google Shape;829;p26"/>
            <p:cNvSpPr/>
            <p:nvPr/>
          </p:nvSpPr>
          <p:spPr>
            <a:xfrm>
              <a:off x="15111542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0" name="Google Shape;830;p26"/>
            <p:cNvSpPr/>
            <p:nvPr/>
          </p:nvSpPr>
          <p:spPr>
            <a:xfrm>
              <a:off x="15111542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1" name="Google Shape;831;p26"/>
            <p:cNvSpPr/>
            <p:nvPr/>
          </p:nvSpPr>
          <p:spPr>
            <a:xfrm>
              <a:off x="15111542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2" name="Google Shape;832;p26"/>
            <p:cNvSpPr/>
            <p:nvPr/>
          </p:nvSpPr>
          <p:spPr>
            <a:xfrm>
              <a:off x="5410269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3" name="Google Shape;833;p26"/>
            <p:cNvSpPr/>
            <p:nvPr/>
          </p:nvSpPr>
          <p:spPr>
            <a:xfrm>
              <a:off x="5410269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4" name="Google Shape;834;p26"/>
            <p:cNvSpPr/>
            <p:nvPr/>
          </p:nvSpPr>
          <p:spPr>
            <a:xfrm>
              <a:off x="5410269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5" name="Google Shape;835;p26"/>
            <p:cNvSpPr/>
            <p:nvPr/>
          </p:nvSpPr>
          <p:spPr>
            <a:xfrm>
              <a:off x="15111542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6" name="Google Shape;836;p26"/>
            <p:cNvSpPr/>
            <p:nvPr/>
          </p:nvSpPr>
          <p:spPr>
            <a:xfrm>
              <a:off x="15111542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7" name="Google Shape;837;p26"/>
            <p:cNvSpPr/>
            <p:nvPr/>
          </p:nvSpPr>
          <p:spPr>
            <a:xfrm>
              <a:off x="15111542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8" name="Google Shape;838;p26"/>
            <p:cNvSpPr/>
            <p:nvPr/>
          </p:nvSpPr>
          <p:spPr>
            <a:xfrm>
              <a:off x="545144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39" name="Google Shape;839;p26"/>
            <p:cNvSpPr/>
            <p:nvPr/>
          </p:nvSpPr>
          <p:spPr>
            <a:xfrm>
              <a:off x="545144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0" name="Google Shape;840;p26"/>
            <p:cNvSpPr/>
            <p:nvPr/>
          </p:nvSpPr>
          <p:spPr>
            <a:xfrm>
              <a:off x="545144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1" name="Google Shape;841;p26"/>
            <p:cNvSpPr/>
            <p:nvPr/>
          </p:nvSpPr>
          <p:spPr>
            <a:xfrm>
              <a:off x="545144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2" name="Google Shape;842;p26"/>
            <p:cNvSpPr/>
            <p:nvPr/>
          </p:nvSpPr>
          <p:spPr>
            <a:xfrm>
              <a:off x="10246416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3" name="Google Shape;843;p26"/>
            <p:cNvSpPr/>
            <p:nvPr/>
          </p:nvSpPr>
          <p:spPr>
            <a:xfrm>
              <a:off x="10246416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4" name="Google Shape;844;p26"/>
            <p:cNvSpPr/>
            <p:nvPr/>
          </p:nvSpPr>
          <p:spPr>
            <a:xfrm>
              <a:off x="10246416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5" name="Google Shape;845;p26"/>
            <p:cNvSpPr/>
            <p:nvPr/>
          </p:nvSpPr>
          <p:spPr>
            <a:xfrm>
              <a:off x="10246416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6" name="Google Shape;846;p26"/>
            <p:cNvSpPr/>
            <p:nvPr/>
          </p:nvSpPr>
          <p:spPr>
            <a:xfrm>
              <a:off x="545144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7" name="Google Shape;847;p26"/>
            <p:cNvSpPr/>
            <p:nvPr/>
          </p:nvSpPr>
          <p:spPr>
            <a:xfrm>
              <a:off x="545144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8" name="Google Shape;848;p26"/>
            <p:cNvSpPr/>
            <p:nvPr/>
          </p:nvSpPr>
          <p:spPr>
            <a:xfrm>
              <a:off x="545144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49" name="Google Shape;849;p26"/>
            <p:cNvSpPr/>
            <p:nvPr/>
          </p:nvSpPr>
          <p:spPr>
            <a:xfrm>
              <a:off x="10246416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0" name="Google Shape;850;p26"/>
            <p:cNvSpPr/>
            <p:nvPr/>
          </p:nvSpPr>
          <p:spPr>
            <a:xfrm>
              <a:off x="10246416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1" name="Google Shape;851;p26"/>
            <p:cNvSpPr/>
            <p:nvPr/>
          </p:nvSpPr>
          <p:spPr>
            <a:xfrm>
              <a:off x="10246416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2" name="Google Shape;852;p26"/>
            <p:cNvSpPr/>
            <p:nvPr/>
          </p:nvSpPr>
          <p:spPr>
            <a:xfrm>
              <a:off x="7039293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3" name="Google Shape;853;p26"/>
            <p:cNvSpPr/>
            <p:nvPr/>
          </p:nvSpPr>
          <p:spPr>
            <a:xfrm>
              <a:off x="7039293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4" name="Google Shape;854;p26"/>
            <p:cNvSpPr/>
            <p:nvPr/>
          </p:nvSpPr>
          <p:spPr>
            <a:xfrm>
              <a:off x="7039293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5" name="Google Shape;855;p26"/>
            <p:cNvSpPr/>
            <p:nvPr/>
          </p:nvSpPr>
          <p:spPr>
            <a:xfrm>
              <a:off x="7039293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6" name="Google Shape;856;p26"/>
            <p:cNvSpPr/>
            <p:nvPr/>
          </p:nvSpPr>
          <p:spPr>
            <a:xfrm>
              <a:off x="16740566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7" name="Google Shape;857;p26"/>
            <p:cNvSpPr/>
            <p:nvPr/>
          </p:nvSpPr>
          <p:spPr>
            <a:xfrm>
              <a:off x="16740566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8" name="Google Shape;858;p26"/>
            <p:cNvSpPr/>
            <p:nvPr/>
          </p:nvSpPr>
          <p:spPr>
            <a:xfrm>
              <a:off x="16740566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59" name="Google Shape;859;p26"/>
            <p:cNvSpPr/>
            <p:nvPr/>
          </p:nvSpPr>
          <p:spPr>
            <a:xfrm>
              <a:off x="16740566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0" name="Google Shape;860;p26"/>
            <p:cNvSpPr/>
            <p:nvPr/>
          </p:nvSpPr>
          <p:spPr>
            <a:xfrm>
              <a:off x="19927945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1" name="Google Shape;861;p26"/>
            <p:cNvSpPr/>
            <p:nvPr/>
          </p:nvSpPr>
          <p:spPr>
            <a:xfrm>
              <a:off x="19927945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2" name="Google Shape;862;p26"/>
            <p:cNvSpPr/>
            <p:nvPr/>
          </p:nvSpPr>
          <p:spPr>
            <a:xfrm>
              <a:off x="19927945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3" name="Google Shape;863;p26"/>
            <p:cNvSpPr/>
            <p:nvPr/>
          </p:nvSpPr>
          <p:spPr>
            <a:xfrm>
              <a:off x="19927945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4" name="Google Shape;864;p26"/>
            <p:cNvSpPr/>
            <p:nvPr/>
          </p:nvSpPr>
          <p:spPr>
            <a:xfrm>
              <a:off x="7039293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5" name="Google Shape;865;p26"/>
            <p:cNvSpPr/>
            <p:nvPr/>
          </p:nvSpPr>
          <p:spPr>
            <a:xfrm>
              <a:off x="7039293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6" name="Google Shape;866;p26"/>
            <p:cNvSpPr/>
            <p:nvPr/>
          </p:nvSpPr>
          <p:spPr>
            <a:xfrm>
              <a:off x="7039293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7" name="Google Shape;867;p26"/>
            <p:cNvSpPr/>
            <p:nvPr/>
          </p:nvSpPr>
          <p:spPr>
            <a:xfrm>
              <a:off x="16740566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8" name="Google Shape;868;p26"/>
            <p:cNvSpPr/>
            <p:nvPr/>
          </p:nvSpPr>
          <p:spPr>
            <a:xfrm>
              <a:off x="16740566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69" name="Google Shape;869;p26"/>
            <p:cNvSpPr/>
            <p:nvPr/>
          </p:nvSpPr>
          <p:spPr>
            <a:xfrm>
              <a:off x="16740566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0" name="Google Shape;870;p26"/>
            <p:cNvSpPr/>
            <p:nvPr/>
          </p:nvSpPr>
          <p:spPr>
            <a:xfrm>
              <a:off x="19927945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1" name="Google Shape;871;p26"/>
            <p:cNvSpPr/>
            <p:nvPr/>
          </p:nvSpPr>
          <p:spPr>
            <a:xfrm>
              <a:off x="19927945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2" name="Google Shape;872;p26"/>
            <p:cNvSpPr/>
            <p:nvPr/>
          </p:nvSpPr>
          <p:spPr>
            <a:xfrm>
              <a:off x="19927945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3" name="Google Shape;873;p26"/>
            <p:cNvSpPr/>
            <p:nvPr/>
          </p:nvSpPr>
          <p:spPr>
            <a:xfrm>
              <a:off x="3793009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4" name="Google Shape;874;p26"/>
            <p:cNvSpPr/>
            <p:nvPr/>
          </p:nvSpPr>
          <p:spPr>
            <a:xfrm>
              <a:off x="3793009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5" name="Google Shape;875;p26"/>
            <p:cNvSpPr/>
            <p:nvPr/>
          </p:nvSpPr>
          <p:spPr>
            <a:xfrm>
              <a:off x="3793009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6" name="Google Shape;876;p26"/>
            <p:cNvSpPr/>
            <p:nvPr/>
          </p:nvSpPr>
          <p:spPr>
            <a:xfrm>
              <a:off x="3793009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7" name="Google Shape;877;p26"/>
            <p:cNvSpPr/>
            <p:nvPr/>
          </p:nvSpPr>
          <p:spPr>
            <a:xfrm>
              <a:off x="13494281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8" name="Google Shape;878;p26"/>
            <p:cNvSpPr/>
            <p:nvPr/>
          </p:nvSpPr>
          <p:spPr>
            <a:xfrm>
              <a:off x="13494281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79" name="Google Shape;879;p26"/>
            <p:cNvSpPr/>
            <p:nvPr/>
          </p:nvSpPr>
          <p:spPr>
            <a:xfrm>
              <a:off x="13494281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0" name="Google Shape;880;p26"/>
            <p:cNvSpPr/>
            <p:nvPr/>
          </p:nvSpPr>
          <p:spPr>
            <a:xfrm>
              <a:off x="13494281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1" name="Google Shape;881;p26"/>
            <p:cNvSpPr/>
            <p:nvPr/>
          </p:nvSpPr>
          <p:spPr>
            <a:xfrm>
              <a:off x="3793009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2" name="Google Shape;882;p26"/>
            <p:cNvSpPr/>
            <p:nvPr/>
          </p:nvSpPr>
          <p:spPr>
            <a:xfrm>
              <a:off x="3793009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3" name="Google Shape;883;p26"/>
            <p:cNvSpPr/>
            <p:nvPr/>
          </p:nvSpPr>
          <p:spPr>
            <a:xfrm>
              <a:off x="3793009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4" name="Google Shape;884;p26"/>
            <p:cNvSpPr/>
            <p:nvPr/>
          </p:nvSpPr>
          <p:spPr>
            <a:xfrm>
              <a:off x="13494281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5" name="Google Shape;885;p26"/>
            <p:cNvSpPr/>
            <p:nvPr/>
          </p:nvSpPr>
          <p:spPr>
            <a:xfrm>
              <a:off x="13494281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6" name="Google Shape;886;p26"/>
            <p:cNvSpPr/>
            <p:nvPr/>
          </p:nvSpPr>
          <p:spPr>
            <a:xfrm>
              <a:off x="13494281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7" name="Google Shape;887;p26"/>
            <p:cNvSpPr/>
            <p:nvPr/>
          </p:nvSpPr>
          <p:spPr>
            <a:xfrm>
              <a:off x="2711370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8" name="Google Shape;888;p26"/>
            <p:cNvSpPr/>
            <p:nvPr/>
          </p:nvSpPr>
          <p:spPr>
            <a:xfrm>
              <a:off x="2711370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89" name="Google Shape;889;p26"/>
            <p:cNvSpPr/>
            <p:nvPr/>
          </p:nvSpPr>
          <p:spPr>
            <a:xfrm>
              <a:off x="2711370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0" name="Google Shape;890;p26"/>
            <p:cNvSpPr/>
            <p:nvPr/>
          </p:nvSpPr>
          <p:spPr>
            <a:xfrm>
              <a:off x="2711370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1" name="Google Shape;891;p26"/>
            <p:cNvSpPr/>
            <p:nvPr/>
          </p:nvSpPr>
          <p:spPr>
            <a:xfrm>
              <a:off x="12412642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2" name="Google Shape;892;p26"/>
            <p:cNvSpPr/>
            <p:nvPr/>
          </p:nvSpPr>
          <p:spPr>
            <a:xfrm>
              <a:off x="12412642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3" name="Google Shape;893;p26"/>
            <p:cNvSpPr/>
            <p:nvPr/>
          </p:nvSpPr>
          <p:spPr>
            <a:xfrm>
              <a:off x="12412642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4" name="Google Shape;894;p26"/>
            <p:cNvSpPr/>
            <p:nvPr/>
          </p:nvSpPr>
          <p:spPr>
            <a:xfrm>
              <a:off x="12412642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5" name="Google Shape;895;p26"/>
            <p:cNvSpPr/>
            <p:nvPr/>
          </p:nvSpPr>
          <p:spPr>
            <a:xfrm>
              <a:off x="2711370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6" name="Google Shape;896;p26"/>
            <p:cNvSpPr/>
            <p:nvPr/>
          </p:nvSpPr>
          <p:spPr>
            <a:xfrm>
              <a:off x="2711370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7" name="Google Shape;897;p26"/>
            <p:cNvSpPr/>
            <p:nvPr/>
          </p:nvSpPr>
          <p:spPr>
            <a:xfrm>
              <a:off x="2711370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8" name="Google Shape;898;p26"/>
            <p:cNvSpPr/>
            <p:nvPr/>
          </p:nvSpPr>
          <p:spPr>
            <a:xfrm>
              <a:off x="12412642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899" name="Google Shape;899;p26"/>
            <p:cNvSpPr/>
            <p:nvPr/>
          </p:nvSpPr>
          <p:spPr>
            <a:xfrm>
              <a:off x="12412642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0" name="Google Shape;900;p26"/>
            <p:cNvSpPr/>
            <p:nvPr/>
          </p:nvSpPr>
          <p:spPr>
            <a:xfrm>
              <a:off x="12412642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1" name="Google Shape;901;p26"/>
            <p:cNvSpPr/>
            <p:nvPr/>
          </p:nvSpPr>
          <p:spPr>
            <a:xfrm>
              <a:off x="9205518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2" name="Google Shape;902;p26"/>
            <p:cNvSpPr/>
            <p:nvPr/>
          </p:nvSpPr>
          <p:spPr>
            <a:xfrm>
              <a:off x="9205518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3" name="Google Shape;903;p26"/>
            <p:cNvSpPr/>
            <p:nvPr/>
          </p:nvSpPr>
          <p:spPr>
            <a:xfrm>
              <a:off x="9205518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4" name="Google Shape;904;p26"/>
            <p:cNvSpPr/>
            <p:nvPr/>
          </p:nvSpPr>
          <p:spPr>
            <a:xfrm>
              <a:off x="9205518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5" name="Google Shape;905;p26"/>
            <p:cNvSpPr/>
            <p:nvPr/>
          </p:nvSpPr>
          <p:spPr>
            <a:xfrm>
              <a:off x="18906791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6" name="Google Shape;906;p26"/>
            <p:cNvSpPr/>
            <p:nvPr/>
          </p:nvSpPr>
          <p:spPr>
            <a:xfrm>
              <a:off x="18906791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7" name="Google Shape;907;p26"/>
            <p:cNvSpPr/>
            <p:nvPr/>
          </p:nvSpPr>
          <p:spPr>
            <a:xfrm>
              <a:off x="18906791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8" name="Google Shape;908;p26"/>
            <p:cNvSpPr/>
            <p:nvPr/>
          </p:nvSpPr>
          <p:spPr>
            <a:xfrm>
              <a:off x="18906791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09" name="Google Shape;909;p26"/>
            <p:cNvSpPr/>
            <p:nvPr/>
          </p:nvSpPr>
          <p:spPr>
            <a:xfrm>
              <a:off x="9205518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0" name="Google Shape;910;p26"/>
            <p:cNvSpPr/>
            <p:nvPr/>
          </p:nvSpPr>
          <p:spPr>
            <a:xfrm>
              <a:off x="9205518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1" name="Google Shape;911;p26"/>
            <p:cNvSpPr/>
            <p:nvPr/>
          </p:nvSpPr>
          <p:spPr>
            <a:xfrm>
              <a:off x="9205518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2" name="Google Shape;912;p26"/>
            <p:cNvSpPr/>
            <p:nvPr/>
          </p:nvSpPr>
          <p:spPr>
            <a:xfrm>
              <a:off x="18906791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3" name="Google Shape;913;p26"/>
            <p:cNvSpPr/>
            <p:nvPr/>
          </p:nvSpPr>
          <p:spPr>
            <a:xfrm>
              <a:off x="18906791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4" name="Google Shape;914;p26"/>
            <p:cNvSpPr/>
            <p:nvPr/>
          </p:nvSpPr>
          <p:spPr>
            <a:xfrm>
              <a:off x="18906791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5" name="Google Shape;915;p26"/>
            <p:cNvSpPr/>
            <p:nvPr/>
          </p:nvSpPr>
          <p:spPr>
            <a:xfrm>
              <a:off x="5959235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6" name="Google Shape;916;p26"/>
            <p:cNvSpPr/>
            <p:nvPr/>
          </p:nvSpPr>
          <p:spPr>
            <a:xfrm>
              <a:off x="5959235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7" name="Google Shape;917;p26"/>
            <p:cNvSpPr/>
            <p:nvPr/>
          </p:nvSpPr>
          <p:spPr>
            <a:xfrm>
              <a:off x="5959235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8" name="Google Shape;918;p26"/>
            <p:cNvSpPr/>
            <p:nvPr/>
          </p:nvSpPr>
          <p:spPr>
            <a:xfrm>
              <a:off x="5959235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19" name="Google Shape;919;p26"/>
            <p:cNvSpPr/>
            <p:nvPr/>
          </p:nvSpPr>
          <p:spPr>
            <a:xfrm>
              <a:off x="15660506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0" name="Google Shape;920;p26"/>
            <p:cNvSpPr/>
            <p:nvPr/>
          </p:nvSpPr>
          <p:spPr>
            <a:xfrm>
              <a:off x="15660506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1" name="Google Shape;921;p26"/>
            <p:cNvSpPr/>
            <p:nvPr/>
          </p:nvSpPr>
          <p:spPr>
            <a:xfrm>
              <a:off x="15660506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2" name="Google Shape;922;p26"/>
            <p:cNvSpPr/>
            <p:nvPr/>
          </p:nvSpPr>
          <p:spPr>
            <a:xfrm>
              <a:off x="15660506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3" name="Google Shape;923;p26"/>
            <p:cNvSpPr/>
            <p:nvPr/>
          </p:nvSpPr>
          <p:spPr>
            <a:xfrm>
              <a:off x="5959235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4" name="Google Shape;924;p26"/>
            <p:cNvSpPr/>
            <p:nvPr/>
          </p:nvSpPr>
          <p:spPr>
            <a:xfrm>
              <a:off x="5959235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5" name="Google Shape;925;p26"/>
            <p:cNvSpPr/>
            <p:nvPr/>
          </p:nvSpPr>
          <p:spPr>
            <a:xfrm>
              <a:off x="5959235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6" name="Google Shape;926;p26"/>
            <p:cNvSpPr/>
            <p:nvPr/>
          </p:nvSpPr>
          <p:spPr>
            <a:xfrm>
              <a:off x="15660506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7" name="Google Shape;927;p26"/>
            <p:cNvSpPr/>
            <p:nvPr/>
          </p:nvSpPr>
          <p:spPr>
            <a:xfrm>
              <a:off x="15660506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8" name="Google Shape;928;p26"/>
            <p:cNvSpPr/>
            <p:nvPr/>
          </p:nvSpPr>
          <p:spPr>
            <a:xfrm>
              <a:off x="15660506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29" name="Google Shape;929;p26"/>
            <p:cNvSpPr/>
            <p:nvPr/>
          </p:nvSpPr>
          <p:spPr>
            <a:xfrm>
              <a:off x="0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0" name="Google Shape;930;p26"/>
            <p:cNvSpPr/>
            <p:nvPr/>
          </p:nvSpPr>
          <p:spPr>
            <a:xfrm>
              <a:off x="0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1" name="Google Shape;931;p26"/>
            <p:cNvSpPr/>
            <p:nvPr/>
          </p:nvSpPr>
          <p:spPr>
            <a:xfrm>
              <a:off x="0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2" name="Google Shape;932;p26"/>
            <p:cNvSpPr/>
            <p:nvPr/>
          </p:nvSpPr>
          <p:spPr>
            <a:xfrm>
              <a:off x="0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3" name="Google Shape;933;p26"/>
            <p:cNvSpPr/>
            <p:nvPr/>
          </p:nvSpPr>
          <p:spPr>
            <a:xfrm>
              <a:off x="9701272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4" name="Google Shape;934;p26"/>
            <p:cNvSpPr/>
            <p:nvPr/>
          </p:nvSpPr>
          <p:spPr>
            <a:xfrm>
              <a:off x="9701272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5" name="Google Shape;935;p26"/>
            <p:cNvSpPr/>
            <p:nvPr/>
          </p:nvSpPr>
          <p:spPr>
            <a:xfrm>
              <a:off x="9701272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6" name="Google Shape;936;p26"/>
            <p:cNvSpPr/>
            <p:nvPr/>
          </p:nvSpPr>
          <p:spPr>
            <a:xfrm>
              <a:off x="9701272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7" name="Google Shape;937;p26"/>
            <p:cNvSpPr/>
            <p:nvPr/>
          </p:nvSpPr>
          <p:spPr>
            <a:xfrm>
              <a:off x="0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8" name="Google Shape;938;p26"/>
            <p:cNvSpPr/>
            <p:nvPr/>
          </p:nvSpPr>
          <p:spPr>
            <a:xfrm>
              <a:off x="0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39" name="Google Shape;939;p26"/>
            <p:cNvSpPr/>
            <p:nvPr/>
          </p:nvSpPr>
          <p:spPr>
            <a:xfrm>
              <a:off x="0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0" name="Google Shape;940;p26"/>
            <p:cNvSpPr/>
            <p:nvPr/>
          </p:nvSpPr>
          <p:spPr>
            <a:xfrm>
              <a:off x="9701272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1" name="Google Shape;941;p26"/>
            <p:cNvSpPr/>
            <p:nvPr/>
          </p:nvSpPr>
          <p:spPr>
            <a:xfrm>
              <a:off x="9701272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2" name="Google Shape;942;p26"/>
            <p:cNvSpPr/>
            <p:nvPr/>
          </p:nvSpPr>
          <p:spPr>
            <a:xfrm>
              <a:off x="9701272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3" name="Google Shape;943;p26"/>
            <p:cNvSpPr/>
            <p:nvPr/>
          </p:nvSpPr>
          <p:spPr>
            <a:xfrm>
              <a:off x="6494149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4" name="Google Shape;944;p26"/>
            <p:cNvSpPr/>
            <p:nvPr/>
          </p:nvSpPr>
          <p:spPr>
            <a:xfrm>
              <a:off x="6494149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5" name="Google Shape;945;p26"/>
            <p:cNvSpPr/>
            <p:nvPr/>
          </p:nvSpPr>
          <p:spPr>
            <a:xfrm>
              <a:off x="6494149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6" name="Google Shape;946;p26"/>
            <p:cNvSpPr/>
            <p:nvPr/>
          </p:nvSpPr>
          <p:spPr>
            <a:xfrm>
              <a:off x="6494149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7" name="Google Shape;947;p26"/>
            <p:cNvSpPr/>
            <p:nvPr/>
          </p:nvSpPr>
          <p:spPr>
            <a:xfrm>
              <a:off x="16195420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8" name="Google Shape;948;p26"/>
            <p:cNvSpPr/>
            <p:nvPr/>
          </p:nvSpPr>
          <p:spPr>
            <a:xfrm>
              <a:off x="16195420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49" name="Google Shape;949;p26"/>
            <p:cNvSpPr/>
            <p:nvPr/>
          </p:nvSpPr>
          <p:spPr>
            <a:xfrm>
              <a:off x="16195420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0" name="Google Shape;950;p26"/>
            <p:cNvSpPr/>
            <p:nvPr/>
          </p:nvSpPr>
          <p:spPr>
            <a:xfrm>
              <a:off x="16195420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1" name="Google Shape;951;p26"/>
            <p:cNvSpPr/>
            <p:nvPr/>
          </p:nvSpPr>
          <p:spPr>
            <a:xfrm>
              <a:off x="19382802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2" name="Google Shape;952;p26"/>
            <p:cNvSpPr/>
            <p:nvPr/>
          </p:nvSpPr>
          <p:spPr>
            <a:xfrm>
              <a:off x="19382802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3" name="Google Shape;953;p26"/>
            <p:cNvSpPr/>
            <p:nvPr/>
          </p:nvSpPr>
          <p:spPr>
            <a:xfrm>
              <a:off x="19382802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4" name="Google Shape;954;p26"/>
            <p:cNvSpPr/>
            <p:nvPr/>
          </p:nvSpPr>
          <p:spPr>
            <a:xfrm>
              <a:off x="19382802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5" name="Google Shape;955;p26"/>
            <p:cNvSpPr/>
            <p:nvPr/>
          </p:nvSpPr>
          <p:spPr>
            <a:xfrm>
              <a:off x="6494149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6" name="Google Shape;956;p26"/>
            <p:cNvSpPr/>
            <p:nvPr/>
          </p:nvSpPr>
          <p:spPr>
            <a:xfrm>
              <a:off x="6494149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7" name="Google Shape;957;p26"/>
            <p:cNvSpPr/>
            <p:nvPr/>
          </p:nvSpPr>
          <p:spPr>
            <a:xfrm>
              <a:off x="6494149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8" name="Google Shape;958;p26"/>
            <p:cNvSpPr/>
            <p:nvPr/>
          </p:nvSpPr>
          <p:spPr>
            <a:xfrm>
              <a:off x="16195420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59" name="Google Shape;959;p26"/>
            <p:cNvSpPr/>
            <p:nvPr/>
          </p:nvSpPr>
          <p:spPr>
            <a:xfrm>
              <a:off x="16195420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0" name="Google Shape;960;p26"/>
            <p:cNvSpPr/>
            <p:nvPr/>
          </p:nvSpPr>
          <p:spPr>
            <a:xfrm>
              <a:off x="16195420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1" name="Google Shape;961;p26"/>
            <p:cNvSpPr/>
            <p:nvPr/>
          </p:nvSpPr>
          <p:spPr>
            <a:xfrm>
              <a:off x="19382802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2" name="Google Shape;962;p26"/>
            <p:cNvSpPr/>
            <p:nvPr/>
          </p:nvSpPr>
          <p:spPr>
            <a:xfrm>
              <a:off x="19382802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3" name="Google Shape;963;p26"/>
            <p:cNvSpPr/>
            <p:nvPr/>
          </p:nvSpPr>
          <p:spPr>
            <a:xfrm>
              <a:off x="19382802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4" name="Google Shape;964;p26"/>
            <p:cNvSpPr/>
            <p:nvPr/>
          </p:nvSpPr>
          <p:spPr>
            <a:xfrm>
              <a:off x="3247865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5" name="Google Shape;965;p26"/>
            <p:cNvSpPr/>
            <p:nvPr/>
          </p:nvSpPr>
          <p:spPr>
            <a:xfrm>
              <a:off x="3247865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6" name="Google Shape;966;p26"/>
            <p:cNvSpPr/>
            <p:nvPr/>
          </p:nvSpPr>
          <p:spPr>
            <a:xfrm>
              <a:off x="3247865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7" name="Google Shape;967;p26"/>
            <p:cNvSpPr/>
            <p:nvPr/>
          </p:nvSpPr>
          <p:spPr>
            <a:xfrm>
              <a:off x="3247865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8" name="Google Shape;968;p26"/>
            <p:cNvSpPr/>
            <p:nvPr/>
          </p:nvSpPr>
          <p:spPr>
            <a:xfrm>
              <a:off x="12949137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69" name="Google Shape;969;p26"/>
            <p:cNvSpPr/>
            <p:nvPr/>
          </p:nvSpPr>
          <p:spPr>
            <a:xfrm>
              <a:off x="12949137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0" name="Google Shape;970;p26"/>
            <p:cNvSpPr/>
            <p:nvPr/>
          </p:nvSpPr>
          <p:spPr>
            <a:xfrm>
              <a:off x="12949137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1" name="Google Shape;971;p26"/>
            <p:cNvSpPr/>
            <p:nvPr/>
          </p:nvSpPr>
          <p:spPr>
            <a:xfrm>
              <a:off x="12949137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2" name="Google Shape;972;p26"/>
            <p:cNvSpPr/>
            <p:nvPr/>
          </p:nvSpPr>
          <p:spPr>
            <a:xfrm>
              <a:off x="3247865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3" name="Google Shape;973;p26"/>
            <p:cNvSpPr/>
            <p:nvPr/>
          </p:nvSpPr>
          <p:spPr>
            <a:xfrm>
              <a:off x="3247865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4" name="Google Shape;974;p26"/>
            <p:cNvSpPr/>
            <p:nvPr/>
          </p:nvSpPr>
          <p:spPr>
            <a:xfrm>
              <a:off x="3247865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5" name="Google Shape;975;p26"/>
            <p:cNvSpPr/>
            <p:nvPr/>
          </p:nvSpPr>
          <p:spPr>
            <a:xfrm>
              <a:off x="12949137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6" name="Google Shape;976;p26"/>
            <p:cNvSpPr/>
            <p:nvPr/>
          </p:nvSpPr>
          <p:spPr>
            <a:xfrm>
              <a:off x="12949137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977" name="Google Shape;977;p26"/>
            <p:cNvSpPr/>
            <p:nvPr/>
          </p:nvSpPr>
          <p:spPr>
            <a:xfrm>
              <a:off x="12949137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grpSp>
        <p:nvGrpSpPr>
          <p:cNvPr id="978" name="Google Shape;978;p26"/>
          <p:cNvGrpSpPr/>
          <p:nvPr/>
        </p:nvGrpSpPr>
        <p:grpSpPr>
          <a:xfrm>
            <a:off x="7530345" y="514350"/>
            <a:ext cx="1099350" cy="911925"/>
            <a:chOff x="0" y="0"/>
            <a:chExt cx="2931600" cy="2431800"/>
          </a:xfrm>
        </p:grpSpPr>
        <p:sp>
          <p:nvSpPr>
            <p:cNvPr id="979" name="Google Shape;979;p26"/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6"/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26"/>
          <p:cNvGrpSpPr/>
          <p:nvPr/>
        </p:nvGrpSpPr>
        <p:grpSpPr>
          <a:xfrm>
            <a:off x="47045" y="1904395"/>
            <a:ext cx="3768048" cy="2724750"/>
            <a:chOff x="0" y="0"/>
            <a:chExt cx="8891100" cy="7266000"/>
          </a:xfrm>
        </p:grpSpPr>
        <p:sp>
          <p:nvSpPr>
            <p:cNvPr id="982" name="Google Shape;982;p26"/>
            <p:cNvSpPr/>
            <p:nvPr/>
          </p:nvSpPr>
          <p:spPr>
            <a:xfrm>
              <a:off x="0" y="0"/>
              <a:ext cx="8891100" cy="726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6"/>
            <p:cNvSpPr txBox="1"/>
            <p:nvPr/>
          </p:nvSpPr>
          <p:spPr>
            <a:xfrm>
              <a:off x="379109" y="557798"/>
              <a:ext cx="7980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6"/>
            <p:cNvSpPr txBox="1"/>
            <p:nvPr/>
          </p:nvSpPr>
          <p:spPr>
            <a:xfrm>
              <a:off x="274543" y="5349803"/>
              <a:ext cx="79800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5" name="Google Shape;9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075" y="565288"/>
            <a:ext cx="916575" cy="8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26"/>
          <p:cNvSpPr txBox="1"/>
          <p:nvPr/>
        </p:nvSpPr>
        <p:spPr>
          <a:xfrm>
            <a:off x="164650" y="3238213"/>
            <a:ext cx="34890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7" name="Google Shape;987;p26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59" y="1884024"/>
            <a:ext cx="3460748" cy="102681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26"/>
          <p:cNvSpPr txBox="1"/>
          <p:nvPr/>
        </p:nvSpPr>
        <p:spPr>
          <a:xfrm>
            <a:off x="478155" y="3134417"/>
            <a:ext cx="2798400" cy="1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Virag Mody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Technical Writer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Gravitational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@Mad_Eye_Mody</a:t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virag@gravitational.com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oogle Shape;1046;p35"/>
          <p:cNvGrpSpPr/>
          <p:nvPr/>
        </p:nvGrpSpPr>
        <p:grpSpPr>
          <a:xfrm>
            <a:off x="514350" y="560565"/>
            <a:ext cx="8115171" cy="4022258"/>
            <a:chOff x="0" y="0"/>
            <a:chExt cx="21640456" cy="10726022"/>
          </a:xfrm>
        </p:grpSpPr>
        <p:sp>
          <p:nvSpPr>
            <p:cNvPr id="1047" name="Google Shape;1047;p35"/>
            <p:cNvSpPr/>
            <p:nvPr/>
          </p:nvSpPr>
          <p:spPr>
            <a:xfrm>
              <a:off x="6590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590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590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6590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9707862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9707862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9707862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9707862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590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6590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590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9707862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9707862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707862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6500739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500739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6500739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6500739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16202011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16202011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16202011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6202011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9389391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389391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389391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389391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00739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500739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6500739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16202011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16202011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16202011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19389391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19389391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19389391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3254455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3254455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3254455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3254455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955727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2955727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12955727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12955727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3254455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254455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3254455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2955727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12955727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12955727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545251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545251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45251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45251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10246523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10246523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10246523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10246523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545251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545251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545251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0246523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10246523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10246523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7039398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7039398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7039398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7039398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16740672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16740672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16740672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16740672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19928052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19928052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19928052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19928052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7039398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7039398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7039398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16740672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16740672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16740672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19928052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19928052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19928052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3793115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3793115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3793115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3793115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13494388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13494388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13494388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13494388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3793115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3793115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3793115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13494388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13494388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13494388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1085111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1085111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1085111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1085111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10786383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10786383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10786383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10786383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085111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085111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1085111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10786383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10786383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10786383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7579259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7579259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7579259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7579259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17280531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17280531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17280531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17280531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20467913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20467913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20467913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20467913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7579259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7579259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7579259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17280531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17280531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17280531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20467913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20467913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20467913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4332976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4332976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4332976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4332976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14034248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14034248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14034248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14034248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4332976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4332976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4332976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14034248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14034248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14034248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1634076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1634076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1634076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1634076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11335348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11335348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11335348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11335348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1634076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1634076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1634076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11335348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11335348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11335348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8128225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8128225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8128225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8128225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17829497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17829497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17829497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17829497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21016878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21016878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21016878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21016878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8128225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8128225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8128225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17829497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17829497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17829497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21016878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21016878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21016878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4881941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4881941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4881941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4881941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14583213" y="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14583213" y="63804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14583213" y="318770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14583213" y="956818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4881941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4881941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4881941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14583213" y="16180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14583213" y="7998564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14583213" y="480578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2172737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2172737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2172737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2172737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11874009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11874009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11874009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11874009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2172737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2172737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2172737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11874009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11874009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11874009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8666886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8666886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8666886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8666886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18368158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18368158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18368158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18368158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1555538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21555538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1555538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21555538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8666886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8666886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8666886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18368158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18368158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18368158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21555538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21555538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21555538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5420602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5420602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5420602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5420602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15121873" y="5371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15121873" y="69176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15121873" y="372485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5121873" y="10105340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5420602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5420602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5420602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15121873" y="21552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15121873" y="8535719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15121873" y="534293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2712598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2712598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2712598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2712598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2413870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12413870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12413870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12413870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2712598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2712598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2712598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12413870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12413870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12413870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9206747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9206747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9206747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9206747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18908019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18908019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18908019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18908019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9206747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9206747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9206747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18908019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18908019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18908019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5960463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5960463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5960463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5960463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15661734" y="10753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15661734" y="74558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15661734" y="426305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15661734" y="10643536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5960463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5960463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5960463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15661734" y="26934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15661734" y="9073915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15661734" y="5881131"/>
              <a:ext cx="79021" cy="79375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545144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35" name="Google Shape;1335;p35"/>
            <p:cNvSpPr/>
            <p:nvPr/>
          </p:nvSpPr>
          <p:spPr>
            <a:xfrm>
              <a:off x="545144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36" name="Google Shape;1336;p35"/>
            <p:cNvSpPr/>
            <p:nvPr/>
          </p:nvSpPr>
          <p:spPr>
            <a:xfrm>
              <a:off x="545144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37" name="Google Shape;1337;p35"/>
            <p:cNvSpPr/>
            <p:nvPr/>
          </p:nvSpPr>
          <p:spPr>
            <a:xfrm>
              <a:off x="545144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38" name="Google Shape;1338;p35"/>
            <p:cNvSpPr/>
            <p:nvPr/>
          </p:nvSpPr>
          <p:spPr>
            <a:xfrm>
              <a:off x="10246416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39" name="Google Shape;1339;p35"/>
            <p:cNvSpPr/>
            <p:nvPr/>
          </p:nvSpPr>
          <p:spPr>
            <a:xfrm>
              <a:off x="10246416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0" name="Google Shape;1340;p35"/>
            <p:cNvSpPr/>
            <p:nvPr/>
          </p:nvSpPr>
          <p:spPr>
            <a:xfrm>
              <a:off x="10246416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1" name="Google Shape;1341;p35"/>
            <p:cNvSpPr/>
            <p:nvPr/>
          </p:nvSpPr>
          <p:spPr>
            <a:xfrm>
              <a:off x="10246416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2" name="Google Shape;1342;p35"/>
            <p:cNvSpPr/>
            <p:nvPr/>
          </p:nvSpPr>
          <p:spPr>
            <a:xfrm>
              <a:off x="545144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3" name="Google Shape;1343;p35"/>
            <p:cNvSpPr/>
            <p:nvPr/>
          </p:nvSpPr>
          <p:spPr>
            <a:xfrm>
              <a:off x="545144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4" name="Google Shape;1344;p35"/>
            <p:cNvSpPr/>
            <p:nvPr/>
          </p:nvSpPr>
          <p:spPr>
            <a:xfrm>
              <a:off x="545144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5" name="Google Shape;1345;p35"/>
            <p:cNvSpPr/>
            <p:nvPr/>
          </p:nvSpPr>
          <p:spPr>
            <a:xfrm>
              <a:off x="10246416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6" name="Google Shape;1346;p35"/>
            <p:cNvSpPr/>
            <p:nvPr/>
          </p:nvSpPr>
          <p:spPr>
            <a:xfrm>
              <a:off x="10246416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7" name="Google Shape;1347;p35"/>
            <p:cNvSpPr/>
            <p:nvPr/>
          </p:nvSpPr>
          <p:spPr>
            <a:xfrm>
              <a:off x="10246416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8" name="Google Shape;1348;p35"/>
            <p:cNvSpPr/>
            <p:nvPr/>
          </p:nvSpPr>
          <p:spPr>
            <a:xfrm>
              <a:off x="7039293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49" name="Google Shape;1349;p35"/>
            <p:cNvSpPr/>
            <p:nvPr/>
          </p:nvSpPr>
          <p:spPr>
            <a:xfrm>
              <a:off x="7039293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0" name="Google Shape;1350;p35"/>
            <p:cNvSpPr/>
            <p:nvPr/>
          </p:nvSpPr>
          <p:spPr>
            <a:xfrm>
              <a:off x="7039293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1" name="Google Shape;1351;p35"/>
            <p:cNvSpPr/>
            <p:nvPr/>
          </p:nvSpPr>
          <p:spPr>
            <a:xfrm>
              <a:off x="7039293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2" name="Google Shape;1352;p35"/>
            <p:cNvSpPr/>
            <p:nvPr/>
          </p:nvSpPr>
          <p:spPr>
            <a:xfrm>
              <a:off x="16740566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3" name="Google Shape;1353;p35"/>
            <p:cNvSpPr/>
            <p:nvPr/>
          </p:nvSpPr>
          <p:spPr>
            <a:xfrm>
              <a:off x="16740566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4" name="Google Shape;1354;p35"/>
            <p:cNvSpPr/>
            <p:nvPr/>
          </p:nvSpPr>
          <p:spPr>
            <a:xfrm>
              <a:off x="16740566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5" name="Google Shape;1355;p35"/>
            <p:cNvSpPr/>
            <p:nvPr/>
          </p:nvSpPr>
          <p:spPr>
            <a:xfrm>
              <a:off x="16740566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6" name="Google Shape;1356;p35"/>
            <p:cNvSpPr/>
            <p:nvPr/>
          </p:nvSpPr>
          <p:spPr>
            <a:xfrm>
              <a:off x="19927945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7" name="Google Shape;1357;p35"/>
            <p:cNvSpPr/>
            <p:nvPr/>
          </p:nvSpPr>
          <p:spPr>
            <a:xfrm>
              <a:off x="19927945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8" name="Google Shape;1358;p35"/>
            <p:cNvSpPr/>
            <p:nvPr/>
          </p:nvSpPr>
          <p:spPr>
            <a:xfrm>
              <a:off x="19927945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59" name="Google Shape;1359;p35"/>
            <p:cNvSpPr/>
            <p:nvPr/>
          </p:nvSpPr>
          <p:spPr>
            <a:xfrm>
              <a:off x="19927945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0" name="Google Shape;1360;p35"/>
            <p:cNvSpPr/>
            <p:nvPr/>
          </p:nvSpPr>
          <p:spPr>
            <a:xfrm>
              <a:off x="7039293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1" name="Google Shape;1361;p35"/>
            <p:cNvSpPr/>
            <p:nvPr/>
          </p:nvSpPr>
          <p:spPr>
            <a:xfrm>
              <a:off x="7039293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2" name="Google Shape;1362;p35"/>
            <p:cNvSpPr/>
            <p:nvPr/>
          </p:nvSpPr>
          <p:spPr>
            <a:xfrm>
              <a:off x="7039293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3" name="Google Shape;1363;p35"/>
            <p:cNvSpPr/>
            <p:nvPr/>
          </p:nvSpPr>
          <p:spPr>
            <a:xfrm>
              <a:off x="16740566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4" name="Google Shape;1364;p35"/>
            <p:cNvSpPr/>
            <p:nvPr/>
          </p:nvSpPr>
          <p:spPr>
            <a:xfrm>
              <a:off x="16740566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5" name="Google Shape;1365;p35"/>
            <p:cNvSpPr/>
            <p:nvPr/>
          </p:nvSpPr>
          <p:spPr>
            <a:xfrm>
              <a:off x="16740566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6" name="Google Shape;1366;p35"/>
            <p:cNvSpPr/>
            <p:nvPr/>
          </p:nvSpPr>
          <p:spPr>
            <a:xfrm>
              <a:off x="19927945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7" name="Google Shape;1367;p35"/>
            <p:cNvSpPr/>
            <p:nvPr/>
          </p:nvSpPr>
          <p:spPr>
            <a:xfrm>
              <a:off x="19927945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8" name="Google Shape;1368;p35"/>
            <p:cNvSpPr/>
            <p:nvPr/>
          </p:nvSpPr>
          <p:spPr>
            <a:xfrm>
              <a:off x="19927945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69" name="Google Shape;1369;p35"/>
            <p:cNvSpPr/>
            <p:nvPr/>
          </p:nvSpPr>
          <p:spPr>
            <a:xfrm>
              <a:off x="3793009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0" name="Google Shape;1370;p35"/>
            <p:cNvSpPr/>
            <p:nvPr/>
          </p:nvSpPr>
          <p:spPr>
            <a:xfrm>
              <a:off x="3793009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1" name="Google Shape;1371;p35"/>
            <p:cNvSpPr/>
            <p:nvPr/>
          </p:nvSpPr>
          <p:spPr>
            <a:xfrm>
              <a:off x="3793009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2" name="Google Shape;1372;p35"/>
            <p:cNvSpPr/>
            <p:nvPr/>
          </p:nvSpPr>
          <p:spPr>
            <a:xfrm>
              <a:off x="3793009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3" name="Google Shape;1373;p35"/>
            <p:cNvSpPr/>
            <p:nvPr/>
          </p:nvSpPr>
          <p:spPr>
            <a:xfrm>
              <a:off x="13494281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4" name="Google Shape;1374;p35"/>
            <p:cNvSpPr/>
            <p:nvPr/>
          </p:nvSpPr>
          <p:spPr>
            <a:xfrm>
              <a:off x="13494281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5" name="Google Shape;1375;p35"/>
            <p:cNvSpPr/>
            <p:nvPr/>
          </p:nvSpPr>
          <p:spPr>
            <a:xfrm>
              <a:off x="13494281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6" name="Google Shape;1376;p35"/>
            <p:cNvSpPr/>
            <p:nvPr/>
          </p:nvSpPr>
          <p:spPr>
            <a:xfrm>
              <a:off x="13494281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7" name="Google Shape;1377;p35"/>
            <p:cNvSpPr/>
            <p:nvPr/>
          </p:nvSpPr>
          <p:spPr>
            <a:xfrm>
              <a:off x="3793009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8" name="Google Shape;1378;p35"/>
            <p:cNvSpPr/>
            <p:nvPr/>
          </p:nvSpPr>
          <p:spPr>
            <a:xfrm>
              <a:off x="3793009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79" name="Google Shape;1379;p35"/>
            <p:cNvSpPr/>
            <p:nvPr/>
          </p:nvSpPr>
          <p:spPr>
            <a:xfrm>
              <a:off x="3793009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0" name="Google Shape;1380;p35"/>
            <p:cNvSpPr/>
            <p:nvPr/>
          </p:nvSpPr>
          <p:spPr>
            <a:xfrm>
              <a:off x="13494281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1" name="Google Shape;1381;p35"/>
            <p:cNvSpPr/>
            <p:nvPr/>
          </p:nvSpPr>
          <p:spPr>
            <a:xfrm>
              <a:off x="13494281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2" name="Google Shape;1382;p35"/>
            <p:cNvSpPr/>
            <p:nvPr/>
          </p:nvSpPr>
          <p:spPr>
            <a:xfrm>
              <a:off x="13494281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3" name="Google Shape;1383;p35"/>
            <p:cNvSpPr/>
            <p:nvPr/>
          </p:nvSpPr>
          <p:spPr>
            <a:xfrm>
              <a:off x="1083805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4" name="Google Shape;1384;p35"/>
            <p:cNvSpPr/>
            <p:nvPr/>
          </p:nvSpPr>
          <p:spPr>
            <a:xfrm>
              <a:off x="1083805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5" name="Google Shape;1385;p35"/>
            <p:cNvSpPr/>
            <p:nvPr/>
          </p:nvSpPr>
          <p:spPr>
            <a:xfrm>
              <a:off x="1083805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6" name="Google Shape;1386;p35"/>
            <p:cNvSpPr/>
            <p:nvPr/>
          </p:nvSpPr>
          <p:spPr>
            <a:xfrm>
              <a:off x="1083805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7" name="Google Shape;1387;p35"/>
            <p:cNvSpPr/>
            <p:nvPr/>
          </p:nvSpPr>
          <p:spPr>
            <a:xfrm>
              <a:off x="10785077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8" name="Google Shape;1388;p35"/>
            <p:cNvSpPr/>
            <p:nvPr/>
          </p:nvSpPr>
          <p:spPr>
            <a:xfrm>
              <a:off x="10785077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89" name="Google Shape;1389;p35"/>
            <p:cNvSpPr/>
            <p:nvPr/>
          </p:nvSpPr>
          <p:spPr>
            <a:xfrm>
              <a:off x="10785077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0" name="Google Shape;1390;p35"/>
            <p:cNvSpPr/>
            <p:nvPr/>
          </p:nvSpPr>
          <p:spPr>
            <a:xfrm>
              <a:off x="10785077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1" name="Google Shape;1391;p35"/>
            <p:cNvSpPr/>
            <p:nvPr/>
          </p:nvSpPr>
          <p:spPr>
            <a:xfrm>
              <a:off x="1083805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2" name="Google Shape;1392;p35"/>
            <p:cNvSpPr/>
            <p:nvPr/>
          </p:nvSpPr>
          <p:spPr>
            <a:xfrm>
              <a:off x="1083805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3" name="Google Shape;1393;p35"/>
            <p:cNvSpPr/>
            <p:nvPr/>
          </p:nvSpPr>
          <p:spPr>
            <a:xfrm>
              <a:off x="1083805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4" name="Google Shape;1394;p35"/>
            <p:cNvSpPr/>
            <p:nvPr/>
          </p:nvSpPr>
          <p:spPr>
            <a:xfrm>
              <a:off x="10785077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5" name="Google Shape;1395;p35"/>
            <p:cNvSpPr/>
            <p:nvPr/>
          </p:nvSpPr>
          <p:spPr>
            <a:xfrm>
              <a:off x="10785077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6" name="Google Shape;1396;p35"/>
            <p:cNvSpPr/>
            <p:nvPr/>
          </p:nvSpPr>
          <p:spPr>
            <a:xfrm>
              <a:off x="10785077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7" name="Google Shape;1397;p35"/>
            <p:cNvSpPr/>
            <p:nvPr/>
          </p:nvSpPr>
          <p:spPr>
            <a:xfrm>
              <a:off x="7577954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8" name="Google Shape;1398;p35"/>
            <p:cNvSpPr/>
            <p:nvPr/>
          </p:nvSpPr>
          <p:spPr>
            <a:xfrm>
              <a:off x="7577954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399" name="Google Shape;1399;p35"/>
            <p:cNvSpPr/>
            <p:nvPr/>
          </p:nvSpPr>
          <p:spPr>
            <a:xfrm>
              <a:off x="7577954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0" name="Google Shape;1400;p35"/>
            <p:cNvSpPr/>
            <p:nvPr/>
          </p:nvSpPr>
          <p:spPr>
            <a:xfrm>
              <a:off x="7577954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1" name="Google Shape;1401;p35"/>
            <p:cNvSpPr/>
            <p:nvPr/>
          </p:nvSpPr>
          <p:spPr>
            <a:xfrm>
              <a:off x="17279227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2" name="Google Shape;1402;p35"/>
            <p:cNvSpPr/>
            <p:nvPr/>
          </p:nvSpPr>
          <p:spPr>
            <a:xfrm>
              <a:off x="17279227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3" name="Google Shape;1403;p35"/>
            <p:cNvSpPr/>
            <p:nvPr/>
          </p:nvSpPr>
          <p:spPr>
            <a:xfrm>
              <a:off x="17279227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4" name="Google Shape;1404;p35"/>
            <p:cNvSpPr/>
            <p:nvPr/>
          </p:nvSpPr>
          <p:spPr>
            <a:xfrm>
              <a:off x="17279227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5" name="Google Shape;1405;p35"/>
            <p:cNvSpPr/>
            <p:nvPr/>
          </p:nvSpPr>
          <p:spPr>
            <a:xfrm>
              <a:off x="20466606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6" name="Google Shape;1406;p35"/>
            <p:cNvSpPr/>
            <p:nvPr/>
          </p:nvSpPr>
          <p:spPr>
            <a:xfrm>
              <a:off x="20466606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7" name="Google Shape;1407;p35"/>
            <p:cNvSpPr/>
            <p:nvPr/>
          </p:nvSpPr>
          <p:spPr>
            <a:xfrm>
              <a:off x="20466606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8" name="Google Shape;1408;p35"/>
            <p:cNvSpPr/>
            <p:nvPr/>
          </p:nvSpPr>
          <p:spPr>
            <a:xfrm>
              <a:off x="20466606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09" name="Google Shape;1409;p35"/>
            <p:cNvSpPr/>
            <p:nvPr/>
          </p:nvSpPr>
          <p:spPr>
            <a:xfrm>
              <a:off x="7577954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0" name="Google Shape;1410;p35"/>
            <p:cNvSpPr/>
            <p:nvPr/>
          </p:nvSpPr>
          <p:spPr>
            <a:xfrm>
              <a:off x="7577954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1" name="Google Shape;1411;p35"/>
            <p:cNvSpPr/>
            <p:nvPr/>
          </p:nvSpPr>
          <p:spPr>
            <a:xfrm>
              <a:off x="7577954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2" name="Google Shape;1412;p35"/>
            <p:cNvSpPr/>
            <p:nvPr/>
          </p:nvSpPr>
          <p:spPr>
            <a:xfrm>
              <a:off x="17279227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3" name="Google Shape;1413;p35"/>
            <p:cNvSpPr/>
            <p:nvPr/>
          </p:nvSpPr>
          <p:spPr>
            <a:xfrm>
              <a:off x="17279227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4" name="Google Shape;1414;p35"/>
            <p:cNvSpPr/>
            <p:nvPr/>
          </p:nvSpPr>
          <p:spPr>
            <a:xfrm>
              <a:off x="17279227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5" name="Google Shape;1415;p35"/>
            <p:cNvSpPr/>
            <p:nvPr/>
          </p:nvSpPr>
          <p:spPr>
            <a:xfrm>
              <a:off x="20466606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6" name="Google Shape;1416;p35"/>
            <p:cNvSpPr/>
            <p:nvPr/>
          </p:nvSpPr>
          <p:spPr>
            <a:xfrm>
              <a:off x="20466606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7" name="Google Shape;1417;p35"/>
            <p:cNvSpPr/>
            <p:nvPr/>
          </p:nvSpPr>
          <p:spPr>
            <a:xfrm>
              <a:off x="20466606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8" name="Google Shape;1418;p35"/>
            <p:cNvSpPr/>
            <p:nvPr/>
          </p:nvSpPr>
          <p:spPr>
            <a:xfrm>
              <a:off x="4331670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19" name="Google Shape;1419;p35"/>
            <p:cNvSpPr/>
            <p:nvPr/>
          </p:nvSpPr>
          <p:spPr>
            <a:xfrm>
              <a:off x="4331670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0" name="Google Shape;1420;p35"/>
            <p:cNvSpPr/>
            <p:nvPr/>
          </p:nvSpPr>
          <p:spPr>
            <a:xfrm>
              <a:off x="4331670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1" name="Google Shape;1421;p35"/>
            <p:cNvSpPr/>
            <p:nvPr/>
          </p:nvSpPr>
          <p:spPr>
            <a:xfrm>
              <a:off x="4331670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2" name="Google Shape;1422;p35"/>
            <p:cNvSpPr/>
            <p:nvPr/>
          </p:nvSpPr>
          <p:spPr>
            <a:xfrm>
              <a:off x="14032942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3" name="Google Shape;1423;p35"/>
            <p:cNvSpPr/>
            <p:nvPr/>
          </p:nvSpPr>
          <p:spPr>
            <a:xfrm>
              <a:off x="14032942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4" name="Google Shape;1424;p35"/>
            <p:cNvSpPr/>
            <p:nvPr/>
          </p:nvSpPr>
          <p:spPr>
            <a:xfrm>
              <a:off x="14032942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5" name="Google Shape;1425;p35"/>
            <p:cNvSpPr/>
            <p:nvPr/>
          </p:nvSpPr>
          <p:spPr>
            <a:xfrm>
              <a:off x="14032942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6" name="Google Shape;1426;p35"/>
            <p:cNvSpPr/>
            <p:nvPr/>
          </p:nvSpPr>
          <p:spPr>
            <a:xfrm>
              <a:off x="4331670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7" name="Google Shape;1427;p35"/>
            <p:cNvSpPr/>
            <p:nvPr/>
          </p:nvSpPr>
          <p:spPr>
            <a:xfrm>
              <a:off x="4331670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8" name="Google Shape;1428;p35"/>
            <p:cNvSpPr/>
            <p:nvPr/>
          </p:nvSpPr>
          <p:spPr>
            <a:xfrm>
              <a:off x="4331670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29" name="Google Shape;1429;p35"/>
            <p:cNvSpPr/>
            <p:nvPr/>
          </p:nvSpPr>
          <p:spPr>
            <a:xfrm>
              <a:off x="14032942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0" name="Google Shape;1430;p35"/>
            <p:cNvSpPr/>
            <p:nvPr/>
          </p:nvSpPr>
          <p:spPr>
            <a:xfrm>
              <a:off x="14032942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1" name="Google Shape;1431;p35"/>
            <p:cNvSpPr/>
            <p:nvPr/>
          </p:nvSpPr>
          <p:spPr>
            <a:xfrm>
              <a:off x="14032942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2" name="Google Shape;1432;p35"/>
            <p:cNvSpPr/>
            <p:nvPr/>
          </p:nvSpPr>
          <p:spPr>
            <a:xfrm>
              <a:off x="1623665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3" name="Google Shape;1433;p35"/>
            <p:cNvSpPr/>
            <p:nvPr/>
          </p:nvSpPr>
          <p:spPr>
            <a:xfrm>
              <a:off x="1623665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4" name="Google Shape;1434;p35"/>
            <p:cNvSpPr/>
            <p:nvPr/>
          </p:nvSpPr>
          <p:spPr>
            <a:xfrm>
              <a:off x="1623665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5" name="Google Shape;1435;p35"/>
            <p:cNvSpPr/>
            <p:nvPr/>
          </p:nvSpPr>
          <p:spPr>
            <a:xfrm>
              <a:off x="1623665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6" name="Google Shape;1436;p35"/>
            <p:cNvSpPr/>
            <p:nvPr/>
          </p:nvSpPr>
          <p:spPr>
            <a:xfrm>
              <a:off x="11324938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7" name="Google Shape;1437;p35"/>
            <p:cNvSpPr/>
            <p:nvPr/>
          </p:nvSpPr>
          <p:spPr>
            <a:xfrm>
              <a:off x="11324938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8" name="Google Shape;1438;p35"/>
            <p:cNvSpPr/>
            <p:nvPr/>
          </p:nvSpPr>
          <p:spPr>
            <a:xfrm>
              <a:off x="11324938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39" name="Google Shape;1439;p35"/>
            <p:cNvSpPr/>
            <p:nvPr/>
          </p:nvSpPr>
          <p:spPr>
            <a:xfrm>
              <a:off x="11324938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0" name="Google Shape;1440;p35"/>
            <p:cNvSpPr/>
            <p:nvPr/>
          </p:nvSpPr>
          <p:spPr>
            <a:xfrm>
              <a:off x="1623665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1" name="Google Shape;1441;p35"/>
            <p:cNvSpPr/>
            <p:nvPr/>
          </p:nvSpPr>
          <p:spPr>
            <a:xfrm>
              <a:off x="1623665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2" name="Google Shape;1442;p35"/>
            <p:cNvSpPr/>
            <p:nvPr/>
          </p:nvSpPr>
          <p:spPr>
            <a:xfrm>
              <a:off x="1623665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3" name="Google Shape;1443;p35"/>
            <p:cNvSpPr/>
            <p:nvPr/>
          </p:nvSpPr>
          <p:spPr>
            <a:xfrm>
              <a:off x="11324938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4" name="Google Shape;1444;p35"/>
            <p:cNvSpPr/>
            <p:nvPr/>
          </p:nvSpPr>
          <p:spPr>
            <a:xfrm>
              <a:off x="11324938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5" name="Google Shape;1445;p35"/>
            <p:cNvSpPr/>
            <p:nvPr/>
          </p:nvSpPr>
          <p:spPr>
            <a:xfrm>
              <a:off x="11324938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6" name="Google Shape;1446;p35"/>
            <p:cNvSpPr/>
            <p:nvPr/>
          </p:nvSpPr>
          <p:spPr>
            <a:xfrm>
              <a:off x="8117814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7" name="Google Shape;1447;p35"/>
            <p:cNvSpPr/>
            <p:nvPr/>
          </p:nvSpPr>
          <p:spPr>
            <a:xfrm>
              <a:off x="8117814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8" name="Google Shape;1448;p35"/>
            <p:cNvSpPr/>
            <p:nvPr/>
          </p:nvSpPr>
          <p:spPr>
            <a:xfrm>
              <a:off x="8117814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49" name="Google Shape;1449;p35"/>
            <p:cNvSpPr/>
            <p:nvPr/>
          </p:nvSpPr>
          <p:spPr>
            <a:xfrm>
              <a:off x="8117814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0" name="Google Shape;1450;p35"/>
            <p:cNvSpPr/>
            <p:nvPr/>
          </p:nvSpPr>
          <p:spPr>
            <a:xfrm>
              <a:off x="17819086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1" name="Google Shape;1451;p35"/>
            <p:cNvSpPr/>
            <p:nvPr/>
          </p:nvSpPr>
          <p:spPr>
            <a:xfrm>
              <a:off x="17819086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2" name="Google Shape;1452;p35"/>
            <p:cNvSpPr/>
            <p:nvPr/>
          </p:nvSpPr>
          <p:spPr>
            <a:xfrm>
              <a:off x="17819086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3" name="Google Shape;1453;p35"/>
            <p:cNvSpPr/>
            <p:nvPr/>
          </p:nvSpPr>
          <p:spPr>
            <a:xfrm>
              <a:off x="17819086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4" name="Google Shape;1454;p35"/>
            <p:cNvSpPr/>
            <p:nvPr/>
          </p:nvSpPr>
          <p:spPr>
            <a:xfrm>
              <a:off x="21006467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5" name="Google Shape;1455;p35"/>
            <p:cNvSpPr/>
            <p:nvPr/>
          </p:nvSpPr>
          <p:spPr>
            <a:xfrm>
              <a:off x="21006467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6" name="Google Shape;1456;p35"/>
            <p:cNvSpPr/>
            <p:nvPr/>
          </p:nvSpPr>
          <p:spPr>
            <a:xfrm>
              <a:off x="21006467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7" name="Google Shape;1457;p35"/>
            <p:cNvSpPr/>
            <p:nvPr/>
          </p:nvSpPr>
          <p:spPr>
            <a:xfrm>
              <a:off x="21006467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8" name="Google Shape;1458;p35"/>
            <p:cNvSpPr/>
            <p:nvPr/>
          </p:nvSpPr>
          <p:spPr>
            <a:xfrm>
              <a:off x="8117814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59" name="Google Shape;1459;p35"/>
            <p:cNvSpPr/>
            <p:nvPr/>
          </p:nvSpPr>
          <p:spPr>
            <a:xfrm>
              <a:off x="8117814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0" name="Google Shape;1460;p35"/>
            <p:cNvSpPr/>
            <p:nvPr/>
          </p:nvSpPr>
          <p:spPr>
            <a:xfrm>
              <a:off x="8117814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1" name="Google Shape;1461;p35"/>
            <p:cNvSpPr/>
            <p:nvPr/>
          </p:nvSpPr>
          <p:spPr>
            <a:xfrm>
              <a:off x="17819086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2" name="Google Shape;1462;p35"/>
            <p:cNvSpPr/>
            <p:nvPr/>
          </p:nvSpPr>
          <p:spPr>
            <a:xfrm>
              <a:off x="17819086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3" name="Google Shape;1463;p35"/>
            <p:cNvSpPr/>
            <p:nvPr/>
          </p:nvSpPr>
          <p:spPr>
            <a:xfrm>
              <a:off x="17819086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4" name="Google Shape;1464;p35"/>
            <p:cNvSpPr/>
            <p:nvPr/>
          </p:nvSpPr>
          <p:spPr>
            <a:xfrm>
              <a:off x="21006467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5" name="Google Shape;1465;p35"/>
            <p:cNvSpPr/>
            <p:nvPr/>
          </p:nvSpPr>
          <p:spPr>
            <a:xfrm>
              <a:off x="21006467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6" name="Google Shape;1466;p35"/>
            <p:cNvSpPr/>
            <p:nvPr/>
          </p:nvSpPr>
          <p:spPr>
            <a:xfrm>
              <a:off x="21006467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7" name="Google Shape;1467;p35"/>
            <p:cNvSpPr/>
            <p:nvPr/>
          </p:nvSpPr>
          <p:spPr>
            <a:xfrm>
              <a:off x="4871530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8" name="Google Shape;1468;p35"/>
            <p:cNvSpPr/>
            <p:nvPr/>
          </p:nvSpPr>
          <p:spPr>
            <a:xfrm>
              <a:off x="4871530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69" name="Google Shape;1469;p35"/>
            <p:cNvSpPr/>
            <p:nvPr/>
          </p:nvSpPr>
          <p:spPr>
            <a:xfrm>
              <a:off x="4871530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0" name="Google Shape;1470;p35"/>
            <p:cNvSpPr/>
            <p:nvPr/>
          </p:nvSpPr>
          <p:spPr>
            <a:xfrm>
              <a:off x="4871530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1" name="Google Shape;1471;p35"/>
            <p:cNvSpPr/>
            <p:nvPr/>
          </p:nvSpPr>
          <p:spPr>
            <a:xfrm>
              <a:off x="14572803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2" name="Google Shape;1472;p35"/>
            <p:cNvSpPr/>
            <p:nvPr/>
          </p:nvSpPr>
          <p:spPr>
            <a:xfrm>
              <a:off x="14572803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3" name="Google Shape;1473;p35"/>
            <p:cNvSpPr/>
            <p:nvPr/>
          </p:nvSpPr>
          <p:spPr>
            <a:xfrm>
              <a:off x="14572803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4" name="Google Shape;1474;p35"/>
            <p:cNvSpPr/>
            <p:nvPr/>
          </p:nvSpPr>
          <p:spPr>
            <a:xfrm>
              <a:off x="14572803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5" name="Google Shape;1475;p35"/>
            <p:cNvSpPr/>
            <p:nvPr/>
          </p:nvSpPr>
          <p:spPr>
            <a:xfrm>
              <a:off x="4871530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6" name="Google Shape;1476;p35"/>
            <p:cNvSpPr/>
            <p:nvPr/>
          </p:nvSpPr>
          <p:spPr>
            <a:xfrm>
              <a:off x="4871530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7" name="Google Shape;1477;p35"/>
            <p:cNvSpPr/>
            <p:nvPr/>
          </p:nvSpPr>
          <p:spPr>
            <a:xfrm>
              <a:off x="4871530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8" name="Google Shape;1478;p35"/>
            <p:cNvSpPr/>
            <p:nvPr/>
          </p:nvSpPr>
          <p:spPr>
            <a:xfrm>
              <a:off x="14572803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79" name="Google Shape;1479;p35"/>
            <p:cNvSpPr/>
            <p:nvPr/>
          </p:nvSpPr>
          <p:spPr>
            <a:xfrm>
              <a:off x="14572803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0" name="Google Shape;1480;p35"/>
            <p:cNvSpPr/>
            <p:nvPr/>
          </p:nvSpPr>
          <p:spPr>
            <a:xfrm>
              <a:off x="14572803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1" name="Google Shape;1481;p35"/>
            <p:cNvSpPr/>
            <p:nvPr/>
          </p:nvSpPr>
          <p:spPr>
            <a:xfrm>
              <a:off x="6405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2" name="Google Shape;1482;p35"/>
            <p:cNvSpPr/>
            <p:nvPr/>
          </p:nvSpPr>
          <p:spPr>
            <a:xfrm>
              <a:off x="6405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3" name="Google Shape;1483;p35"/>
            <p:cNvSpPr/>
            <p:nvPr/>
          </p:nvSpPr>
          <p:spPr>
            <a:xfrm>
              <a:off x="6405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4" name="Google Shape;1484;p35"/>
            <p:cNvSpPr/>
            <p:nvPr/>
          </p:nvSpPr>
          <p:spPr>
            <a:xfrm>
              <a:off x="6405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5" name="Google Shape;1485;p35"/>
            <p:cNvSpPr/>
            <p:nvPr/>
          </p:nvSpPr>
          <p:spPr>
            <a:xfrm>
              <a:off x="9707677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6" name="Google Shape;1486;p35"/>
            <p:cNvSpPr/>
            <p:nvPr/>
          </p:nvSpPr>
          <p:spPr>
            <a:xfrm>
              <a:off x="9707677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7" name="Google Shape;1487;p35"/>
            <p:cNvSpPr/>
            <p:nvPr/>
          </p:nvSpPr>
          <p:spPr>
            <a:xfrm>
              <a:off x="9707677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8" name="Google Shape;1488;p35"/>
            <p:cNvSpPr/>
            <p:nvPr/>
          </p:nvSpPr>
          <p:spPr>
            <a:xfrm>
              <a:off x="9707677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89" name="Google Shape;1489;p35"/>
            <p:cNvSpPr/>
            <p:nvPr/>
          </p:nvSpPr>
          <p:spPr>
            <a:xfrm>
              <a:off x="6405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0" name="Google Shape;1490;p35"/>
            <p:cNvSpPr/>
            <p:nvPr/>
          </p:nvSpPr>
          <p:spPr>
            <a:xfrm>
              <a:off x="6405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1" name="Google Shape;1491;p35"/>
            <p:cNvSpPr/>
            <p:nvPr/>
          </p:nvSpPr>
          <p:spPr>
            <a:xfrm>
              <a:off x="6405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2" name="Google Shape;1492;p35"/>
            <p:cNvSpPr/>
            <p:nvPr/>
          </p:nvSpPr>
          <p:spPr>
            <a:xfrm>
              <a:off x="9707677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3" name="Google Shape;1493;p35"/>
            <p:cNvSpPr/>
            <p:nvPr/>
          </p:nvSpPr>
          <p:spPr>
            <a:xfrm>
              <a:off x="9707677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4" name="Google Shape;1494;p35"/>
            <p:cNvSpPr/>
            <p:nvPr/>
          </p:nvSpPr>
          <p:spPr>
            <a:xfrm>
              <a:off x="9707677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5" name="Google Shape;1495;p35"/>
            <p:cNvSpPr/>
            <p:nvPr/>
          </p:nvSpPr>
          <p:spPr>
            <a:xfrm>
              <a:off x="6500554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6" name="Google Shape;1496;p35"/>
            <p:cNvSpPr/>
            <p:nvPr/>
          </p:nvSpPr>
          <p:spPr>
            <a:xfrm>
              <a:off x="6500554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7" name="Google Shape;1497;p35"/>
            <p:cNvSpPr/>
            <p:nvPr/>
          </p:nvSpPr>
          <p:spPr>
            <a:xfrm>
              <a:off x="6500554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8" name="Google Shape;1498;p35"/>
            <p:cNvSpPr/>
            <p:nvPr/>
          </p:nvSpPr>
          <p:spPr>
            <a:xfrm>
              <a:off x="6500554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499" name="Google Shape;1499;p35"/>
            <p:cNvSpPr/>
            <p:nvPr/>
          </p:nvSpPr>
          <p:spPr>
            <a:xfrm>
              <a:off x="16201827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0" name="Google Shape;1500;p35"/>
            <p:cNvSpPr/>
            <p:nvPr/>
          </p:nvSpPr>
          <p:spPr>
            <a:xfrm>
              <a:off x="16201827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1" name="Google Shape;1501;p35"/>
            <p:cNvSpPr/>
            <p:nvPr/>
          </p:nvSpPr>
          <p:spPr>
            <a:xfrm>
              <a:off x="16201827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2" name="Google Shape;1502;p35"/>
            <p:cNvSpPr/>
            <p:nvPr/>
          </p:nvSpPr>
          <p:spPr>
            <a:xfrm>
              <a:off x="16201827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3" name="Google Shape;1503;p35"/>
            <p:cNvSpPr/>
            <p:nvPr/>
          </p:nvSpPr>
          <p:spPr>
            <a:xfrm>
              <a:off x="19389206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4" name="Google Shape;1504;p35"/>
            <p:cNvSpPr/>
            <p:nvPr/>
          </p:nvSpPr>
          <p:spPr>
            <a:xfrm>
              <a:off x="19389206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5" name="Google Shape;1505;p35"/>
            <p:cNvSpPr/>
            <p:nvPr/>
          </p:nvSpPr>
          <p:spPr>
            <a:xfrm>
              <a:off x="19389206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6" name="Google Shape;1506;p35"/>
            <p:cNvSpPr/>
            <p:nvPr/>
          </p:nvSpPr>
          <p:spPr>
            <a:xfrm>
              <a:off x="19389206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7" name="Google Shape;1507;p35"/>
            <p:cNvSpPr/>
            <p:nvPr/>
          </p:nvSpPr>
          <p:spPr>
            <a:xfrm>
              <a:off x="6500554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8" name="Google Shape;1508;p35"/>
            <p:cNvSpPr/>
            <p:nvPr/>
          </p:nvSpPr>
          <p:spPr>
            <a:xfrm>
              <a:off x="6500554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09" name="Google Shape;1509;p35"/>
            <p:cNvSpPr/>
            <p:nvPr/>
          </p:nvSpPr>
          <p:spPr>
            <a:xfrm>
              <a:off x="6500554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0" name="Google Shape;1510;p35"/>
            <p:cNvSpPr/>
            <p:nvPr/>
          </p:nvSpPr>
          <p:spPr>
            <a:xfrm>
              <a:off x="16201827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1" name="Google Shape;1511;p35"/>
            <p:cNvSpPr/>
            <p:nvPr/>
          </p:nvSpPr>
          <p:spPr>
            <a:xfrm>
              <a:off x="16201827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2" name="Google Shape;1512;p35"/>
            <p:cNvSpPr/>
            <p:nvPr/>
          </p:nvSpPr>
          <p:spPr>
            <a:xfrm>
              <a:off x="16201827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3" name="Google Shape;1513;p35"/>
            <p:cNvSpPr/>
            <p:nvPr/>
          </p:nvSpPr>
          <p:spPr>
            <a:xfrm>
              <a:off x="19389206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4" name="Google Shape;1514;p35"/>
            <p:cNvSpPr/>
            <p:nvPr/>
          </p:nvSpPr>
          <p:spPr>
            <a:xfrm>
              <a:off x="19389206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5" name="Google Shape;1515;p35"/>
            <p:cNvSpPr/>
            <p:nvPr/>
          </p:nvSpPr>
          <p:spPr>
            <a:xfrm>
              <a:off x="19389206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6" name="Google Shape;1516;p35"/>
            <p:cNvSpPr/>
            <p:nvPr/>
          </p:nvSpPr>
          <p:spPr>
            <a:xfrm>
              <a:off x="3254270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7" name="Google Shape;1517;p35"/>
            <p:cNvSpPr/>
            <p:nvPr/>
          </p:nvSpPr>
          <p:spPr>
            <a:xfrm>
              <a:off x="3254270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8" name="Google Shape;1518;p35"/>
            <p:cNvSpPr/>
            <p:nvPr/>
          </p:nvSpPr>
          <p:spPr>
            <a:xfrm>
              <a:off x="3254270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19" name="Google Shape;1519;p35"/>
            <p:cNvSpPr/>
            <p:nvPr/>
          </p:nvSpPr>
          <p:spPr>
            <a:xfrm>
              <a:off x="3254270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0" name="Google Shape;1520;p35"/>
            <p:cNvSpPr/>
            <p:nvPr/>
          </p:nvSpPr>
          <p:spPr>
            <a:xfrm>
              <a:off x="12955542" y="10753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1" name="Google Shape;1521;p35"/>
            <p:cNvSpPr/>
            <p:nvPr/>
          </p:nvSpPr>
          <p:spPr>
            <a:xfrm>
              <a:off x="12955542" y="74558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2" name="Google Shape;1522;p35"/>
            <p:cNvSpPr/>
            <p:nvPr/>
          </p:nvSpPr>
          <p:spPr>
            <a:xfrm>
              <a:off x="12955542" y="426305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3" name="Google Shape;1523;p35"/>
            <p:cNvSpPr/>
            <p:nvPr/>
          </p:nvSpPr>
          <p:spPr>
            <a:xfrm>
              <a:off x="12955542" y="10643536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4" name="Google Shape;1524;p35"/>
            <p:cNvSpPr/>
            <p:nvPr/>
          </p:nvSpPr>
          <p:spPr>
            <a:xfrm>
              <a:off x="3254270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5" name="Google Shape;1525;p35"/>
            <p:cNvSpPr/>
            <p:nvPr/>
          </p:nvSpPr>
          <p:spPr>
            <a:xfrm>
              <a:off x="3254270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6" name="Google Shape;1526;p35"/>
            <p:cNvSpPr/>
            <p:nvPr/>
          </p:nvSpPr>
          <p:spPr>
            <a:xfrm>
              <a:off x="3254270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7" name="Google Shape;1527;p35"/>
            <p:cNvSpPr/>
            <p:nvPr/>
          </p:nvSpPr>
          <p:spPr>
            <a:xfrm>
              <a:off x="12955542" y="26934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8" name="Google Shape;1528;p35"/>
            <p:cNvSpPr/>
            <p:nvPr/>
          </p:nvSpPr>
          <p:spPr>
            <a:xfrm>
              <a:off x="12955542" y="907391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29" name="Google Shape;1529;p35"/>
            <p:cNvSpPr/>
            <p:nvPr/>
          </p:nvSpPr>
          <p:spPr>
            <a:xfrm>
              <a:off x="12955542" y="5881131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0" name="Google Shape;1530;p35"/>
            <p:cNvSpPr/>
            <p:nvPr/>
          </p:nvSpPr>
          <p:spPr>
            <a:xfrm>
              <a:off x="2172630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1" name="Google Shape;1531;p35"/>
            <p:cNvSpPr/>
            <p:nvPr/>
          </p:nvSpPr>
          <p:spPr>
            <a:xfrm>
              <a:off x="2172630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2" name="Google Shape;1532;p35"/>
            <p:cNvSpPr/>
            <p:nvPr/>
          </p:nvSpPr>
          <p:spPr>
            <a:xfrm>
              <a:off x="2172630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3" name="Google Shape;1533;p35"/>
            <p:cNvSpPr/>
            <p:nvPr/>
          </p:nvSpPr>
          <p:spPr>
            <a:xfrm>
              <a:off x="2172630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4" name="Google Shape;1534;p35"/>
            <p:cNvSpPr/>
            <p:nvPr/>
          </p:nvSpPr>
          <p:spPr>
            <a:xfrm>
              <a:off x="11873903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5" name="Google Shape;1535;p35"/>
            <p:cNvSpPr/>
            <p:nvPr/>
          </p:nvSpPr>
          <p:spPr>
            <a:xfrm>
              <a:off x="11873903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6" name="Google Shape;1536;p35"/>
            <p:cNvSpPr/>
            <p:nvPr/>
          </p:nvSpPr>
          <p:spPr>
            <a:xfrm>
              <a:off x="11873903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7" name="Google Shape;1537;p35"/>
            <p:cNvSpPr/>
            <p:nvPr/>
          </p:nvSpPr>
          <p:spPr>
            <a:xfrm>
              <a:off x="11873903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8" name="Google Shape;1538;p35"/>
            <p:cNvSpPr/>
            <p:nvPr/>
          </p:nvSpPr>
          <p:spPr>
            <a:xfrm>
              <a:off x="2172630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39" name="Google Shape;1539;p35"/>
            <p:cNvSpPr/>
            <p:nvPr/>
          </p:nvSpPr>
          <p:spPr>
            <a:xfrm>
              <a:off x="2172630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0" name="Google Shape;1540;p35"/>
            <p:cNvSpPr/>
            <p:nvPr/>
          </p:nvSpPr>
          <p:spPr>
            <a:xfrm>
              <a:off x="2172630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1" name="Google Shape;1541;p35"/>
            <p:cNvSpPr/>
            <p:nvPr/>
          </p:nvSpPr>
          <p:spPr>
            <a:xfrm>
              <a:off x="11873903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2" name="Google Shape;1542;p35"/>
            <p:cNvSpPr/>
            <p:nvPr/>
          </p:nvSpPr>
          <p:spPr>
            <a:xfrm>
              <a:off x="11873903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3" name="Google Shape;1543;p35"/>
            <p:cNvSpPr/>
            <p:nvPr/>
          </p:nvSpPr>
          <p:spPr>
            <a:xfrm>
              <a:off x="11873903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4" name="Google Shape;1544;p35"/>
            <p:cNvSpPr/>
            <p:nvPr/>
          </p:nvSpPr>
          <p:spPr>
            <a:xfrm>
              <a:off x="8666779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5" name="Google Shape;1545;p35"/>
            <p:cNvSpPr/>
            <p:nvPr/>
          </p:nvSpPr>
          <p:spPr>
            <a:xfrm>
              <a:off x="8666779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6" name="Google Shape;1546;p35"/>
            <p:cNvSpPr/>
            <p:nvPr/>
          </p:nvSpPr>
          <p:spPr>
            <a:xfrm>
              <a:off x="8666779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7" name="Google Shape;1547;p35"/>
            <p:cNvSpPr/>
            <p:nvPr/>
          </p:nvSpPr>
          <p:spPr>
            <a:xfrm>
              <a:off x="8666779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8" name="Google Shape;1548;p35"/>
            <p:cNvSpPr/>
            <p:nvPr/>
          </p:nvSpPr>
          <p:spPr>
            <a:xfrm>
              <a:off x="18368052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49" name="Google Shape;1549;p35"/>
            <p:cNvSpPr/>
            <p:nvPr/>
          </p:nvSpPr>
          <p:spPr>
            <a:xfrm>
              <a:off x="18368052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0" name="Google Shape;1550;p35"/>
            <p:cNvSpPr/>
            <p:nvPr/>
          </p:nvSpPr>
          <p:spPr>
            <a:xfrm>
              <a:off x="18368052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1" name="Google Shape;1551;p35"/>
            <p:cNvSpPr/>
            <p:nvPr/>
          </p:nvSpPr>
          <p:spPr>
            <a:xfrm>
              <a:off x="18368052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2" name="Google Shape;1552;p35"/>
            <p:cNvSpPr/>
            <p:nvPr/>
          </p:nvSpPr>
          <p:spPr>
            <a:xfrm>
              <a:off x="21555431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3" name="Google Shape;1553;p35"/>
            <p:cNvSpPr/>
            <p:nvPr/>
          </p:nvSpPr>
          <p:spPr>
            <a:xfrm>
              <a:off x="21555431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4" name="Google Shape;1554;p35"/>
            <p:cNvSpPr/>
            <p:nvPr/>
          </p:nvSpPr>
          <p:spPr>
            <a:xfrm>
              <a:off x="21555431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5" name="Google Shape;1555;p35"/>
            <p:cNvSpPr/>
            <p:nvPr/>
          </p:nvSpPr>
          <p:spPr>
            <a:xfrm>
              <a:off x="21555431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6" name="Google Shape;1556;p35"/>
            <p:cNvSpPr/>
            <p:nvPr/>
          </p:nvSpPr>
          <p:spPr>
            <a:xfrm>
              <a:off x="8666779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7" name="Google Shape;1557;p35"/>
            <p:cNvSpPr/>
            <p:nvPr/>
          </p:nvSpPr>
          <p:spPr>
            <a:xfrm>
              <a:off x="8666779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8" name="Google Shape;1558;p35"/>
            <p:cNvSpPr/>
            <p:nvPr/>
          </p:nvSpPr>
          <p:spPr>
            <a:xfrm>
              <a:off x="8666779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59" name="Google Shape;1559;p35"/>
            <p:cNvSpPr/>
            <p:nvPr/>
          </p:nvSpPr>
          <p:spPr>
            <a:xfrm>
              <a:off x="18368052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0" name="Google Shape;1560;p35"/>
            <p:cNvSpPr/>
            <p:nvPr/>
          </p:nvSpPr>
          <p:spPr>
            <a:xfrm>
              <a:off x="18368052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1" name="Google Shape;1561;p35"/>
            <p:cNvSpPr/>
            <p:nvPr/>
          </p:nvSpPr>
          <p:spPr>
            <a:xfrm>
              <a:off x="18368052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2" name="Google Shape;1562;p35"/>
            <p:cNvSpPr/>
            <p:nvPr/>
          </p:nvSpPr>
          <p:spPr>
            <a:xfrm>
              <a:off x="21555431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3" name="Google Shape;1563;p35"/>
            <p:cNvSpPr/>
            <p:nvPr/>
          </p:nvSpPr>
          <p:spPr>
            <a:xfrm>
              <a:off x="21555431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4" name="Google Shape;1564;p35"/>
            <p:cNvSpPr/>
            <p:nvPr/>
          </p:nvSpPr>
          <p:spPr>
            <a:xfrm>
              <a:off x="21555431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5" name="Google Shape;1565;p35"/>
            <p:cNvSpPr/>
            <p:nvPr/>
          </p:nvSpPr>
          <p:spPr>
            <a:xfrm>
              <a:off x="5420495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6" name="Google Shape;1566;p35"/>
            <p:cNvSpPr/>
            <p:nvPr/>
          </p:nvSpPr>
          <p:spPr>
            <a:xfrm>
              <a:off x="5420495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7" name="Google Shape;1567;p35"/>
            <p:cNvSpPr/>
            <p:nvPr/>
          </p:nvSpPr>
          <p:spPr>
            <a:xfrm>
              <a:off x="5420495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8" name="Google Shape;1568;p35"/>
            <p:cNvSpPr/>
            <p:nvPr/>
          </p:nvSpPr>
          <p:spPr>
            <a:xfrm>
              <a:off x="5420495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69" name="Google Shape;1569;p35"/>
            <p:cNvSpPr/>
            <p:nvPr/>
          </p:nvSpPr>
          <p:spPr>
            <a:xfrm>
              <a:off x="15121769" y="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0" name="Google Shape;1570;p35"/>
            <p:cNvSpPr/>
            <p:nvPr/>
          </p:nvSpPr>
          <p:spPr>
            <a:xfrm>
              <a:off x="15121769" y="63804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1" name="Google Shape;1571;p35"/>
            <p:cNvSpPr/>
            <p:nvPr/>
          </p:nvSpPr>
          <p:spPr>
            <a:xfrm>
              <a:off x="15121769" y="318770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2" name="Google Shape;1572;p35"/>
            <p:cNvSpPr/>
            <p:nvPr/>
          </p:nvSpPr>
          <p:spPr>
            <a:xfrm>
              <a:off x="15121769" y="956818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3" name="Google Shape;1573;p35"/>
            <p:cNvSpPr/>
            <p:nvPr/>
          </p:nvSpPr>
          <p:spPr>
            <a:xfrm>
              <a:off x="5420495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4" name="Google Shape;1574;p35"/>
            <p:cNvSpPr/>
            <p:nvPr/>
          </p:nvSpPr>
          <p:spPr>
            <a:xfrm>
              <a:off x="5420495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5" name="Google Shape;1575;p35"/>
            <p:cNvSpPr/>
            <p:nvPr/>
          </p:nvSpPr>
          <p:spPr>
            <a:xfrm>
              <a:off x="5420495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6" name="Google Shape;1576;p35"/>
            <p:cNvSpPr/>
            <p:nvPr/>
          </p:nvSpPr>
          <p:spPr>
            <a:xfrm>
              <a:off x="15121769" y="16180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7" name="Google Shape;1577;p35"/>
            <p:cNvSpPr/>
            <p:nvPr/>
          </p:nvSpPr>
          <p:spPr>
            <a:xfrm>
              <a:off x="15121769" y="7998564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8" name="Google Shape;1578;p35"/>
            <p:cNvSpPr/>
            <p:nvPr/>
          </p:nvSpPr>
          <p:spPr>
            <a:xfrm>
              <a:off x="15121769" y="480578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79" name="Google Shape;1579;p35"/>
            <p:cNvSpPr/>
            <p:nvPr/>
          </p:nvSpPr>
          <p:spPr>
            <a:xfrm>
              <a:off x="2711291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0" name="Google Shape;1580;p35"/>
            <p:cNvSpPr/>
            <p:nvPr/>
          </p:nvSpPr>
          <p:spPr>
            <a:xfrm>
              <a:off x="2711291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1" name="Google Shape;1581;p35"/>
            <p:cNvSpPr/>
            <p:nvPr/>
          </p:nvSpPr>
          <p:spPr>
            <a:xfrm>
              <a:off x="2711291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2" name="Google Shape;1582;p35"/>
            <p:cNvSpPr/>
            <p:nvPr/>
          </p:nvSpPr>
          <p:spPr>
            <a:xfrm>
              <a:off x="2711291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3" name="Google Shape;1583;p35"/>
            <p:cNvSpPr/>
            <p:nvPr/>
          </p:nvSpPr>
          <p:spPr>
            <a:xfrm>
              <a:off x="12412563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4" name="Google Shape;1584;p35"/>
            <p:cNvSpPr/>
            <p:nvPr/>
          </p:nvSpPr>
          <p:spPr>
            <a:xfrm>
              <a:off x="12412563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5" name="Google Shape;1585;p35"/>
            <p:cNvSpPr/>
            <p:nvPr/>
          </p:nvSpPr>
          <p:spPr>
            <a:xfrm>
              <a:off x="12412563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6" name="Google Shape;1586;p35"/>
            <p:cNvSpPr/>
            <p:nvPr/>
          </p:nvSpPr>
          <p:spPr>
            <a:xfrm>
              <a:off x="12412563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7" name="Google Shape;1587;p35"/>
            <p:cNvSpPr/>
            <p:nvPr/>
          </p:nvSpPr>
          <p:spPr>
            <a:xfrm>
              <a:off x="2711291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8" name="Google Shape;1588;p35"/>
            <p:cNvSpPr/>
            <p:nvPr/>
          </p:nvSpPr>
          <p:spPr>
            <a:xfrm>
              <a:off x="2711291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89" name="Google Shape;1589;p35"/>
            <p:cNvSpPr/>
            <p:nvPr/>
          </p:nvSpPr>
          <p:spPr>
            <a:xfrm>
              <a:off x="2711291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0" name="Google Shape;1590;p35"/>
            <p:cNvSpPr/>
            <p:nvPr/>
          </p:nvSpPr>
          <p:spPr>
            <a:xfrm>
              <a:off x="12412563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1" name="Google Shape;1591;p35"/>
            <p:cNvSpPr/>
            <p:nvPr/>
          </p:nvSpPr>
          <p:spPr>
            <a:xfrm>
              <a:off x="12412563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2" name="Google Shape;1592;p35"/>
            <p:cNvSpPr/>
            <p:nvPr/>
          </p:nvSpPr>
          <p:spPr>
            <a:xfrm>
              <a:off x="12412563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3" name="Google Shape;1593;p35"/>
            <p:cNvSpPr/>
            <p:nvPr/>
          </p:nvSpPr>
          <p:spPr>
            <a:xfrm>
              <a:off x="9205440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4" name="Google Shape;1594;p35"/>
            <p:cNvSpPr/>
            <p:nvPr/>
          </p:nvSpPr>
          <p:spPr>
            <a:xfrm>
              <a:off x="9205440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5" name="Google Shape;1595;p35"/>
            <p:cNvSpPr/>
            <p:nvPr/>
          </p:nvSpPr>
          <p:spPr>
            <a:xfrm>
              <a:off x="9205440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6" name="Google Shape;1596;p35"/>
            <p:cNvSpPr/>
            <p:nvPr/>
          </p:nvSpPr>
          <p:spPr>
            <a:xfrm>
              <a:off x="9205440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7" name="Google Shape;1597;p35"/>
            <p:cNvSpPr/>
            <p:nvPr/>
          </p:nvSpPr>
          <p:spPr>
            <a:xfrm>
              <a:off x="18906713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8" name="Google Shape;1598;p35"/>
            <p:cNvSpPr/>
            <p:nvPr/>
          </p:nvSpPr>
          <p:spPr>
            <a:xfrm>
              <a:off x="18906713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599" name="Google Shape;1599;p35"/>
            <p:cNvSpPr/>
            <p:nvPr/>
          </p:nvSpPr>
          <p:spPr>
            <a:xfrm>
              <a:off x="18906713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0" name="Google Shape;1600;p35"/>
            <p:cNvSpPr/>
            <p:nvPr/>
          </p:nvSpPr>
          <p:spPr>
            <a:xfrm>
              <a:off x="18906713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1" name="Google Shape;1601;p35"/>
            <p:cNvSpPr/>
            <p:nvPr/>
          </p:nvSpPr>
          <p:spPr>
            <a:xfrm>
              <a:off x="9205440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2" name="Google Shape;1602;p35"/>
            <p:cNvSpPr/>
            <p:nvPr/>
          </p:nvSpPr>
          <p:spPr>
            <a:xfrm>
              <a:off x="9205440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3" name="Google Shape;1603;p35"/>
            <p:cNvSpPr/>
            <p:nvPr/>
          </p:nvSpPr>
          <p:spPr>
            <a:xfrm>
              <a:off x="9205440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4" name="Google Shape;1604;p35"/>
            <p:cNvSpPr/>
            <p:nvPr/>
          </p:nvSpPr>
          <p:spPr>
            <a:xfrm>
              <a:off x="18906713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5" name="Google Shape;1605;p35"/>
            <p:cNvSpPr/>
            <p:nvPr/>
          </p:nvSpPr>
          <p:spPr>
            <a:xfrm>
              <a:off x="18906713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6" name="Google Shape;1606;p35"/>
            <p:cNvSpPr/>
            <p:nvPr/>
          </p:nvSpPr>
          <p:spPr>
            <a:xfrm>
              <a:off x="18906713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7" name="Google Shape;1607;p35"/>
            <p:cNvSpPr/>
            <p:nvPr/>
          </p:nvSpPr>
          <p:spPr>
            <a:xfrm>
              <a:off x="5959156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8" name="Google Shape;1608;p35"/>
            <p:cNvSpPr/>
            <p:nvPr/>
          </p:nvSpPr>
          <p:spPr>
            <a:xfrm>
              <a:off x="5959156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09" name="Google Shape;1609;p35"/>
            <p:cNvSpPr/>
            <p:nvPr/>
          </p:nvSpPr>
          <p:spPr>
            <a:xfrm>
              <a:off x="5959156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0" name="Google Shape;1610;p35"/>
            <p:cNvSpPr/>
            <p:nvPr/>
          </p:nvSpPr>
          <p:spPr>
            <a:xfrm>
              <a:off x="5959156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1" name="Google Shape;1611;p35"/>
            <p:cNvSpPr/>
            <p:nvPr/>
          </p:nvSpPr>
          <p:spPr>
            <a:xfrm>
              <a:off x="15660428" y="5371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2" name="Google Shape;1612;p35"/>
            <p:cNvSpPr/>
            <p:nvPr/>
          </p:nvSpPr>
          <p:spPr>
            <a:xfrm>
              <a:off x="15660428" y="69176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3" name="Google Shape;1613;p35"/>
            <p:cNvSpPr/>
            <p:nvPr/>
          </p:nvSpPr>
          <p:spPr>
            <a:xfrm>
              <a:off x="15660428" y="372485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4" name="Google Shape;1614;p35"/>
            <p:cNvSpPr/>
            <p:nvPr/>
          </p:nvSpPr>
          <p:spPr>
            <a:xfrm>
              <a:off x="15660428" y="10105340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5" name="Google Shape;1615;p35"/>
            <p:cNvSpPr/>
            <p:nvPr/>
          </p:nvSpPr>
          <p:spPr>
            <a:xfrm>
              <a:off x="5959156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6" name="Google Shape;1616;p35"/>
            <p:cNvSpPr/>
            <p:nvPr/>
          </p:nvSpPr>
          <p:spPr>
            <a:xfrm>
              <a:off x="5959156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7" name="Google Shape;1617;p35"/>
            <p:cNvSpPr/>
            <p:nvPr/>
          </p:nvSpPr>
          <p:spPr>
            <a:xfrm>
              <a:off x="5959156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8" name="Google Shape;1618;p35"/>
            <p:cNvSpPr/>
            <p:nvPr/>
          </p:nvSpPr>
          <p:spPr>
            <a:xfrm>
              <a:off x="15660428" y="21552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19" name="Google Shape;1619;p35"/>
            <p:cNvSpPr/>
            <p:nvPr/>
          </p:nvSpPr>
          <p:spPr>
            <a:xfrm>
              <a:off x="15660428" y="8535719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0" name="Google Shape;1620;p35"/>
            <p:cNvSpPr/>
            <p:nvPr/>
          </p:nvSpPr>
          <p:spPr>
            <a:xfrm>
              <a:off x="15660428" y="5342935"/>
              <a:ext cx="81340" cy="81340"/>
            </a:xfrm>
            <a:custGeom>
              <a:avLst/>
              <a:gdLst/>
              <a:ahLst/>
              <a:cxnLst/>
              <a:rect l="l" t="t" r="r" b="b"/>
              <a:pathLst>
                <a:path w="1913890" h="1913890" extrusionOk="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1" name="Google Shape;1621;p35"/>
            <p:cNvSpPr/>
            <p:nvPr/>
          </p:nvSpPr>
          <p:spPr>
            <a:xfrm>
              <a:off x="1083883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2" name="Google Shape;1622;p35"/>
            <p:cNvSpPr/>
            <p:nvPr/>
          </p:nvSpPr>
          <p:spPr>
            <a:xfrm>
              <a:off x="1083883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3" name="Google Shape;1623;p35"/>
            <p:cNvSpPr/>
            <p:nvPr/>
          </p:nvSpPr>
          <p:spPr>
            <a:xfrm>
              <a:off x="1083883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4" name="Google Shape;1624;p35"/>
            <p:cNvSpPr/>
            <p:nvPr/>
          </p:nvSpPr>
          <p:spPr>
            <a:xfrm>
              <a:off x="1083883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5" name="Google Shape;1625;p35"/>
            <p:cNvSpPr/>
            <p:nvPr/>
          </p:nvSpPr>
          <p:spPr>
            <a:xfrm>
              <a:off x="10785155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6" name="Google Shape;1626;p35"/>
            <p:cNvSpPr/>
            <p:nvPr/>
          </p:nvSpPr>
          <p:spPr>
            <a:xfrm>
              <a:off x="10785155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7" name="Google Shape;1627;p35"/>
            <p:cNvSpPr/>
            <p:nvPr/>
          </p:nvSpPr>
          <p:spPr>
            <a:xfrm>
              <a:off x="10785155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8" name="Google Shape;1628;p35"/>
            <p:cNvSpPr/>
            <p:nvPr/>
          </p:nvSpPr>
          <p:spPr>
            <a:xfrm>
              <a:off x="10785155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29" name="Google Shape;1629;p35"/>
            <p:cNvSpPr/>
            <p:nvPr/>
          </p:nvSpPr>
          <p:spPr>
            <a:xfrm>
              <a:off x="1083883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0" name="Google Shape;1630;p35"/>
            <p:cNvSpPr/>
            <p:nvPr/>
          </p:nvSpPr>
          <p:spPr>
            <a:xfrm>
              <a:off x="1083883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1" name="Google Shape;1631;p35"/>
            <p:cNvSpPr/>
            <p:nvPr/>
          </p:nvSpPr>
          <p:spPr>
            <a:xfrm>
              <a:off x="1083883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2" name="Google Shape;1632;p35"/>
            <p:cNvSpPr/>
            <p:nvPr/>
          </p:nvSpPr>
          <p:spPr>
            <a:xfrm>
              <a:off x="10785155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3" name="Google Shape;1633;p35"/>
            <p:cNvSpPr/>
            <p:nvPr/>
          </p:nvSpPr>
          <p:spPr>
            <a:xfrm>
              <a:off x="10785155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4" name="Google Shape;1634;p35"/>
            <p:cNvSpPr/>
            <p:nvPr/>
          </p:nvSpPr>
          <p:spPr>
            <a:xfrm>
              <a:off x="10785155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5" name="Google Shape;1635;p35"/>
            <p:cNvSpPr/>
            <p:nvPr/>
          </p:nvSpPr>
          <p:spPr>
            <a:xfrm>
              <a:off x="7578032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6" name="Google Shape;1636;p35"/>
            <p:cNvSpPr/>
            <p:nvPr/>
          </p:nvSpPr>
          <p:spPr>
            <a:xfrm>
              <a:off x="7578032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7" name="Google Shape;1637;p35"/>
            <p:cNvSpPr/>
            <p:nvPr/>
          </p:nvSpPr>
          <p:spPr>
            <a:xfrm>
              <a:off x="7578032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8" name="Google Shape;1638;p35"/>
            <p:cNvSpPr/>
            <p:nvPr/>
          </p:nvSpPr>
          <p:spPr>
            <a:xfrm>
              <a:off x="7578032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39" name="Google Shape;1639;p35"/>
            <p:cNvSpPr/>
            <p:nvPr/>
          </p:nvSpPr>
          <p:spPr>
            <a:xfrm>
              <a:off x="17279305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0" name="Google Shape;1640;p35"/>
            <p:cNvSpPr/>
            <p:nvPr/>
          </p:nvSpPr>
          <p:spPr>
            <a:xfrm>
              <a:off x="17279305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1" name="Google Shape;1641;p35"/>
            <p:cNvSpPr/>
            <p:nvPr/>
          </p:nvSpPr>
          <p:spPr>
            <a:xfrm>
              <a:off x="17279305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2" name="Google Shape;1642;p35"/>
            <p:cNvSpPr/>
            <p:nvPr/>
          </p:nvSpPr>
          <p:spPr>
            <a:xfrm>
              <a:off x="17279305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3" name="Google Shape;1643;p35"/>
            <p:cNvSpPr/>
            <p:nvPr/>
          </p:nvSpPr>
          <p:spPr>
            <a:xfrm>
              <a:off x="20466684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4" name="Google Shape;1644;p35"/>
            <p:cNvSpPr/>
            <p:nvPr/>
          </p:nvSpPr>
          <p:spPr>
            <a:xfrm>
              <a:off x="20466684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5" name="Google Shape;1645;p35"/>
            <p:cNvSpPr/>
            <p:nvPr/>
          </p:nvSpPr>
          <p:spPr>
            <a:xfrm>
              <a:off x="20466684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6" name="Google Shape;1646;p35"/>
            <p:cNvSpPr/>
            <p:nvPr/>
          </p:nvSpPr>
          <p:spPr>
            <a:xfrm>
              <a:off x="20466684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7" name="Google Shape;1647;p35"/>
            <p:cNvSpPr/>
            <p:nvPr/>
          </p:nvSpPr>
          <p:spPr>
            <a:xfrm>
              <a:off x="7578032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8" name="Google Shape;1648;p35"/>
            <p:cNvSpPr/>
            <p:nvPr/>
          </p:nvSpPr>
          <p:spPr>
            <a:xfrm>
              <a:off x="7578032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49" name="Google Shape;1649;p35"/>
            <p:cNvSpPr/>
            <p:nvPr/>
          </p:nvSpPr>
          <p:spPr>
            <a:xfrm>
              <a:off x="7578032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0" name="Google Shape;1650;p35"/>
            <p:cNvSpPr/>
            <p:nvPr/>
          </p:nvSpPr>
          <p:spPr>
            <a:xfrm>
              <a:off x="17279305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1" name="Google Shape;1651;p35"/>
            <p:cNvSpPr/>
            <p:nvPr/>
          </p:nvSpPr>
          <p:spPr>
            <a:xfrm>
              <a:off x="17279305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2" name="Google Shape;1652;p35"/>
            <p:cNvSpPr/>
            <p:nvPr/>
          </p:nvSpPr>
          <p:spPr>
            <a:xfrm>
              <a:off x="17279305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3" name="Google Shape;1653;p35"/>
            <p:cNvSpPr/>
            <p:nvPr/>
          </p:nvSpPr>
          <p:spPr>
            <a:xfrm>
              <a:off x="20466684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4" name="Google Shape;1654;p35"/>
            <p:cNvSpPr/>
            <p:nvPr/>
          </p:nvSpPr>
          <p:spPr>
            <a:xfrm>
              <a:off x="20466684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5" name="Google Shape;1655;p35"/>
            <p:cNvSpPr/>
            <p:nvPr/>
          </p:nvSpPr>
          <p:spPr>
            <a:xfrm>
              <a:off x="20466684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6" name="Google Shape;1656;p35"/>
            <p:cNvSpPr/>
            <p:nvPr/>
          </p:nvSpPr>
          <p:spPr>
            <a:xfrm>
              <a:off x="4331748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7" name="Google Shape;1657;p35"/>
            <p:cNvSpPr/>
            <p:nvPr/>
          </p:nvSpPr>
          <p:spPr>
            <a:xfrm>
              <a:off x="4331748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8" name="Google Shape;1658;p35"/>
            <p:cNvSpPr/>
            <p:nvPr/>
          </p:nvSpPr>
          <p:spPr>
            <a:xfrm>
              <a:off x="4331748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59" name="Google Shape;1659;p35"/>
            <p:cNvSpPr/>
            <p:nvPr/>
          </p:nvSpPr>
          <p:spPr>
            <a:xfrm>
              <a:off x="4331748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0" name="Google Shape;1660;p35"/>
            <p:cNvSpPr/>
            <p:nvPr/>
          </p:nvSpPr>
          <p:spPr>
            <a:xfrm>
              <a:off x="14033020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1" name="Google Shape;1661;p35"/>
            <p:cNvSpPr/>
            <p:nvPr/>
          </p:nvSpPr>
          <p:spPr>
            <a:xfrm>
              <a:off x="14033020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2" name="Google Shape;1662;p35"/>
            <p:cNvSpPr/>
            <p:nvPr/>
          </p:nvSpPr>
          <p:spPr>
            <a:xfrm>
              <a:off x="14033020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3" name="Google Shape;1663;p35"/>
            <p:cNvSpPr/>
            <p:nvPr/>
          </p:nvSpPr>
          <p:spPr>
            <a:xfrm>
              <a:off x="14033020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4" name="Google Shape;1664;p35"/>
            <p:cNvSpPr/>
            <p:nvPr/>
          </p:nvSpPr>
          <p:spPr>
            <a:xfrm>
              <a:off x="4331748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5" name="Google Shape;1665;p35"/>
            <p:cNvSpPr/>
            <p:nvPr/>
          </p:nvSpPr>
          <p:spPr>
            <a:xfrm>
              <a:off x="4331748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6" name="Google Shape;1666;p35"/>
            <p:cNvSpPr/>
            <p:nvPr/>
          </p:nvSpPr>
          <p:spPr>
            <a:xfrm>
              <a:off x="4331748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7" name="Google Shape;1667;p35"/>
            <p:cNvSpPr/>
            <p:nvPr/>
          </p:nvSpPr>
          <p:spPr>
            <a:xfrm>
              <a:off x="14033020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8" name="Google Shape;1668;p35"/>
            <p:cNvSpPr/>
            <p:nvPr/>
          </p:nvSpPr>
          <p:spPr>
            <a:xfrm>
              <a:off x="14033020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69" name="Google Shape;1669;p35"/>
            <p:cNvSpPr/>
            <p:nvPr/>
          </p:nvSpPr>
          <p:spPr>
            <a:xfrm>
              <a:off x="14033020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0" name="Google Shape;1670;p35"/>
            <p:cNvSpPr/>
            <p:nvPr/>
          </p:nvSpPr>
          <p:spPr>
            <a:xfrm>
              <a:off x="1622544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1" name="Google Shape;1671;p35"/>
            <p:cNvSpPr/>
            <p:nvPr/>
          </p:nvSpPr>
          <p:spPr>
            <a:xfrm>
              <a:off x="1622544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2" name="Google Shape;1672;p35"/>
            <p:cNvSpPr/>
            <p:nvPr/>
          </p:nvSpPr>
          <p:spPr>
            <a:xfrm>
              <a:off x="1622544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3" name="Google Shape;1673;p35"/>
            <p:cNvSpPr/>
            <p:nvPr/>
          </p:nvSpPr>
          <p:spPr>
            <a:xfrm>
              <a:off x="1622544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4" name="Google Shape;1674;p35"/>
            <p:cNvSpPr/>
            <p:nvPr/>
          </p:nvSpPr>
          <p:spPr>
            <a:xfrm>
              <a:off x="11323816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5" name="Google Shape;1675;p35"/>
            <p:cNvSpPr/>
            <p:nvPr/>
          </p:nvSpPr>
          <p:spPr>
            <a:xfrm>
              <a:off x="11323816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6" name="Google Shape;1676;p35"/>
            <p:cNvSpPr/>
            <p:nvPr/>
          </p:nvSpPr>
          <p:spPr>
            <a:xfrm>
              <a:off x="11323816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7" name="Google Shape;1677;p35"/>
            <p:cNvSpPr/>
            <p:nvPr/>
          </p:nvSpPr>
          <p:spPr>
            <a:xfrm>
              <a:off x="11323816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8" name="Google Shape;1678;p35"/>
            <p:cNvSpPr/>
            <p:nvPr/>
          </p:nvSpPr>
          <p:spPr>
            <a:xfrm>
              <a:off x="1622544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79" name="Google Shape;1679;p35"/>
            <p:cNvSpPr/>
            <p:nvPr/>
          </p:nvSpPr>
          <p:spPr>
            <a:xfrm>
              <a:off x="1622544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0" name="Google Shape;1680;p35"/>
            <p:cNvSpPr/>
            <p:nvPr/>
          </p:nvSpPr>
          <p:spPr>
            <a:xfrm>
              <a:off x="1622544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1" name="Google Shape;1681;p35"/>
            <p:cNvSpPr/>
            <p:nvPr/>
          </p:nvSpPr>
          <p:spPr>
            <a:xfrm>
              <a:off x="11323816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2" name="Google Shape;1682;p35"/>
            <p:cNvSpPr/>
            <p:nvPr/>
          </p:nvSpPr>
          <p:spPr>
            <a:xfrm>
              <a:off x="11323816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3" name="Google Shape;1683;p35"/>
            <p:cNvSpPr/>
            <p:nvPr/>
          </p:nvSpPr>
          <p:spPr>
            <a:xfrm>
              <a:off x="11323816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4" name="Google Shape;1684;p35"/>
            <p:cNvSpPr/>
            <p:nvPr/>
          </p:nvSpPr>
          <p:spPr>
            <a:xfrm>
              <a:off x="8116693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5" name="Google Shape;1685;p35"/>
            <p:cNvSpPr/>
            <p:nvPr/>
          </p:nvSpPr>
          <p:spPr>
            <a:xfrm>
              <a:off x="8116693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6" name="Google Shape;1686;p35"/>
            <p:cNvSpPr/>
            <p:nvPr/>
          </p:nvSpPr>
          <p:spPr>
            <a:xfrm>
              <a:off x="8116693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7" name="Google Shape;1687;p35"/>
            <p:cNvSpPr/>
            <p:nvPr/>
          </p:nvSpPr>
          <p:spPr>
            <a:xfrm>
              <a:off x="8116693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8" name="Google Shape;1688;p35"/>
            <p:cNvSpPr/>
            <p:nvPr/>
          </p:nvSpPr>
          <p:spPr>
            <a:xfrm>
              <a:off x="17817966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89" name="Google Shape;1689;p35"/>
            <p:cNvSpPr/>
            <p:nvPr/>
          </p:nvSpPr>
          <p:spPr>
            <a:xfrm>
              <a:off x="17817966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0" name="Google Shape;1690;p35"/>
            <p:cNvSpPr/>
            <p:nvPr/>
          </p:nvSpPr>
          <p:spPr>
            <a:xfrm>
              <a:off x="17817966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1" name="Google Shape;1691;p35"/>
            <p:cNvSpPr/>
            <p:nvPr/>
          </p:nvSpPr>
          <p:spPr>
            <a:xfrm>
              <a:off x="17817966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2" name="Google Shape;1692;p35"/>
            <p:cNvSpPr/>
            <p:nvPr/>
          </p:nvSpPr>
          <p:spPr>
            <a:xfrm>
              <a:off x="21005345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3" name="Google Shape;1693;p35"/>
            <p:cNvSpPr/>
            <p:nvPr/>
          </p:nvSpPr>
          <p:spPr>
            <a:xfrm>
              <a:off x="21005345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4" name="Google Shape;1694;p35"/>
            <p:cNvSpPr/>
            <p:nvPr/>
          </p:nvSpPr>
          <p:spPr>
            <a:xfrm>
              <a:off x="21005345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5" name="Google Shape;1695;p35"/>
            <p:cNvSpPr/>
            <p:nvPr/>
          </p:nvSpPr>
          <p:spPr>
            <a:xfrm>
              <a:off x="21005345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6" name="Google Shape;1696;p35"/>
            <p:cNvSpPr/>
            <p:nvPr/>
          </p:nvSpPr>
          <p:spPr>
            <a:xfrm>
              <a:off x="8116693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7" name="Google Shape;1697;p35"/>
            <p:cNvSpPr/>
            <p:nvPr/>
          </p:nvSpPr>
          <p:spPr>
            <a:xfrm>
              <a:off x="8116693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8" name="Google Shape;1698;p35"/>
            <p:cNvSpPr/>
            <p:nvPr/>
          </p:nvSpPr>
          <p:spPr>
            <a:xfrm>
              <a:off x="8116693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699" name="Google Shape;1699;p35"/>
            <p:cNvSpPr/>
            <p:nvPr/>
          </p:nvSpPr>
          <p:spPr>
            <a:xfrm>
              <a:off x="17817966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0" name="Google Shape;1700;p35"/>
            <p:cNvSpPr/>
            <p:nvPr/>
          </p:nvSpPr>
          <p:spPr>
            <a:xfrm>
              <a:off x="17817966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1" name="Google Shape;1701;p35"/>
            <p:cNvSpPr/>
            <p:nvPr/>
          </p:nvSpPr>
          <p:spPr>
            <a:xfrm>
              <a:off x="17817966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2" name="Google Shape;1702;p35"/>
            <p:cNvSpPr/>
            <p:nvPr/>
          </p:nvSpPr>
          <p:spPr>
            <a:xfrm>
              <a:off x="21005345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3" name="Google Shape;1703;p35"/>
            <p:cNvSpPr/>
            <p:nvPr/>
          </p:nvSpPr>
          <p:spPr>
            <a:xfrm>
              <a:off x="21005345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4" name="Google Shape;1704;p35"/>
            <p:cNvSpPr/>
            <p:nvPr/>
          </p:nvSpPr>
          <p:spPr>
            <a:xfrm>
              <a:off x="21005345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5" name="Google Shape;1705;p35"/>
            <p:cNvSpPr/>
            <p:nvPr/>
          </p:nvSpPr>
          <p:spPr>
            <a:xfrm>
              <a:off x="4870409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6" name="Google Shape;1706;p35"/>
            <p:cNvSpPr/>
            <p:nvPr/>
          </p:nvSpPr>
          <p:spPr>
            <a:xfrm>
              <a:off x="4870409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7" name="Google Shape;1707;p35"/>
            <p:cNvSpPr/>
            <p:nvPr/>
          </p:nvSpPr>
          <p:spPr>
            <a:xfrm>
              <a:off x="4870409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8" name="Google Shape;1708;p35"/>
            <p:cNvSpPr/>
            <p:nvPr/>
          </p:nvSpPr>
          <p:spPr>
            <a:xfrm>
              <a:off x="4870409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09" name="Google Shape;1709;p35"/>
            <p:cNvSpPr/>
            <p:nvPr/>
          </p:nvSpPr>
          <p:spPr>
            <a:xfrm>
              <a:off x="14571681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0" name="Google Shape;1710;p35"/>
            <p:cNvSpPr/>
            <p:nvPr/>
          </p:nvSpPr>
          <p:spPr>
            <a:xfrm>
              <a:off x="14571681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1" name="Google Shape;1711;p35"/>
            <p:cNvSpPr/>
            <p:nvPr/>
          </p:nvSpPr>
          <p:spPr>
            <a:xfrm>
              <a:off x="14571681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2" name="Google Shape;1712;p35"/>
            <p:cNvSpPr/>
            <p:nvPr/>
          </p:nvSpPr>
          <p:spPr>
            <a:xfrm>
              <a:off x="14571681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3" name="Google Shape;1713;p35"/>
            <p:cNvSpPr/>
            <p:nvPr/>
          </p:nvSpPr>
          <p:spPr>
            <a:xfrm>
              <a:off x="4870409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4" name="Google Shape;1714;p35"/>
            <p:cNvSpPr/>
            <p:nvPr/>
          </p:nvSpPr>
          <p:spPr>
            <a:xfrm>
              <a:off x="4870409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5" name="Google Shape;1715;p35"/>
            <p:cNvSpPr/>
            <p:nvPr/>
          </p:nvSpPr>
          <p:spPr>
            <a:xfrm>
              <a:off x="4870409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6" name="Google Shape;1716;p35"/>
            <p:cNvSpPr/>
            <p:nvPr/>
          </p:nvSpPr>
          <p:spPr>
            <a:xfrm>
              <a:off x="14571681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7" name="Google Shape;1717;p35"/>
            <p:cNvSpPr/>
            <p:nvPr/>
          </p:nvSpPr>
          <p:spPr>
            <a:xfrm>
              <a:off x="14571681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8" name="Google Shape;1718;p35"/>
            <p:cNvSpPr/>
            <p:nvPr/>
          </p:nvSpPr>
          <p:spPr>
            <a:xfrm>
              <a:off x="14571681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19" name="Google Shape;1719;p35"/>
            <p:cNvSpPr/>
            <p:nvPr/>
          </p:nvSpPr>
          <p:spPr>
            <a:xfrm>
              <a:off x="2162405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0" name="Google Shape;1720;p35"/>
            <p:cNvSpPr/>
            <p:nvPr/>
          </p:nvSpPr>
          <p:spPr>
            <a:xfrm>
              <a:off x="2162405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1" name="Google Shape;1721;p35"/>
            <p:cNvSpPr/>
            <p:nvPr/>
          </p:nvSpPr>
          <p:spPr>
            <a:xfrm>
              <a:off x="2162405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2" name="Google Shape;1722;p35"/>
            <p:cNvSpPr/>
            <p:nvPr/>
          </p:nvSpPr>
          <p:spPr>
            <a:xfrm>
              <a:off x="2162405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3" name="Google Shape;1723;p35"/>
            <p:cNvSpPr/>
            <p:nvPr/>
          </p:nvSpPr>
          <p:spPr>
            <a:xfrm>
              <a:off x="11863677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4" name="Google Shape;1724;p35"/>
            <p:cNvSpPr/>
            <p:nvPr/>
          </p:nvSpPr>
          <p:spPr>
            <a:xfrm>
              <a:off x="11863677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5" name="Google Shape;1725;p35"/>
            <p:cNvSpPr/>
            <p:nvPr/>
          </p:nvSpPr>
          <p:spPr>
            <a:xfrm>
              <a:off x="11863677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6" name="Google Shape;1726;p35"/>
            <p:cNvSpPr/>
            <p:nvPr/>
          </p:nvSpPr>
          <p:spPr>
            <a:xfrm>
              <a:off x="11863677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7" name="Google Shape;1727;p35"/>
            <p:cNvSpPr/>
            <p:nvPr/>
          </p:nvSpPr>
          <p:spPr>
            <a:xfrm>
              <a:off x="2162405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8" name="Google Shape;1728;p35"/>
            <p:cNvSpPr/>
            <p:nvPr/>
          </p:nvSpPr>
          <p:spPr>
            <a:xfrm>
              <a:off x="2162405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29" name="Google Shape;1729;p35"/>
            <p:cNvSpPr/>
            <p:nvPr/>
          </p:nvSpPr>
          <p:spPr>
            <a:xfrm>
              <a:off x="2162405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0" name="Google Shape;1730;p35"/>
            <p:cNvSpPr/>
            <p:nvPr/>
          </p:nvSpPr>
          <p:spPr>
            <a:xfrm>
              <a:off x="11863677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1" name="Google Shape;1731;p35"/>
            <p:cNvSpPr/>
            <p:nvPr/>
          </p:nvSpPr>
          <p:spPr>
            <a:xfrm>
              <a:off x="11863677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2" name="Google Shape;1732;p35"/>
            <p:cNvSpPr/>
            <p:nvPr/>
          </p:nvSpPr>
          <p:spPr>
            <a:xfrm>
              <a:off x="11863677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3" name="Google Shape;1733;p35"/>
            <p:cNvSpPr/>
            <p:nvPr/>
          </p:nvSpPr>
          <p:spPr>
            <a:xfrm>
              <a:off x="8656553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4" name="Google Shape;1734;p35"/>
            <p:cNvSpPr/>
            <p:nvPr/>
          </p:nvSpPr>
          <p:spPr>
            <a:xfrm>
              <a:off x="8656553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5" name="Google Shape;1735;p35"/>
            <p:cNvSpPr/>
            <p:nvPr/>
          </p:nvSpPr>
          <p:spPr>
            <a:xfrm>
              <a:off x="8656553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6" name="Google Shape;1736;p35"/>
            <p:cNvSpPr/>
            <p:nvPr/>
          </p:nvSpPr>
          <p:spPr>
            <a:xfrm>
              <a:off x="8656553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7" name="Google Shape;1737;p35"/>
            <p:cNvSpPr/>
            <p:nvPr/>
          </p:nvSpPr>
          <p:spPr>
            <a:xfrm>
              <a:off x="18357827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8" name="Google Shape;1738;p35"/>
            <p:cNvSpPr/>
            <p:nvPr/>
          </p:nvSpPr>
          <p:spPr>
            <a:xfrm>
              <a:off x="18357827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39" name="Google Shape;1739;p35"/>
            <p:cNvSpPr/>
            <p:nvPr/>
          </p:nvSpPr>
          <p:spPr>
            <a:xfrm>
              <a:off x="18357827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0" name="Google Shape;1740;p35"/>
            <p:cNvSpPr/>
            <p:nvPr/>
          </p:nvSpPr>
          <p:spPr>
            <a:xfrm>
              <a:off x="18357827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1" name="Google Shape;1741;p35"/>
            <p:cNvSpPr/>
            <p:nvPr/>
          </p:nvSpPr>
          <p:spPr>
            <a:xfrm>
              <a:off x="21545206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2" name="Google Shape;1742;p35"/>
            <p:cNvSpPr/>
            <p:nvPr/>
          </p:nvSpPr>
          <p:spPr>
            <a:xfrm>
              <a:off x="21545206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3" name="Google Shape;1743;p35"/>
            <p:cNvSpPr/>
            <p:nvPr/>
          </p:nvSpPr>
          <p:spPr>
            <a:xfrm>
              <a:off x="21545206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4" name="Google Shape;1744;p35"/>
            <p:cNvSpPr/>
            <p:nvPr/>
          </p:nvSpPr>
          <p:spPr>
            <a:xfrm>
              <a:off x="21545206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5" name="Google Shape;1745;p35"/>
            <p:cNvSpPr/>
            <p:nvPr/>
          </p:nvSpPr>
          <p:spPr>
            <a:xfrm>
              <a:off x="8656553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6" name="Google Shape;1746;p35"/>
            <p:cNvSpPr/>
            <p:nvPr/>
          </p:nvSpPr>
          <p:spPr>
            <a:xfrm>
              <a:off x="8656553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7" name="Google Shape;1747;p35"/>
            <p:cNvSpPr/>
            <p:nvPr/>
          </p:nvSpPr>
          <p:spPr>
            <a:xfrm>
              <a:off x="8656553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8" name="Google Shape;1748;p35"/>
            <p:cNvSpPr/>
            <p:nvPr/>
          </p:nvSpPr>
          <p:spPr>
            <a:xfrm>
              <a:off x="18357827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49" name="Google Shape;1749;p35"/>
            <p:cNvSpPr/>
            <p:nvPr/>
          </p:nvSpPr>
          <p:spPr>
            <a:xfrm>
              <a:off x="18357827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0" name="Google Shape;1750;p35"/>
            <p:cNvSpPr/>
            <p:nvPr/>
          </p:nvSpPr>
          <p:spPr>
            <a:xfrm>
              <a:off x="18357827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1" name="Google Shape;1751;p35"/>
            <p:cNvSpPr/>
            <p:nvPr/>
          </p:nvSpPr>
          <p:spPr>
            <a:xfrm>
              <a:off x="21545206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2" name="Google Shape;1752;p35"/>
            <p:cNvSpPr/>
            <p:nvPr/>
          </p:nvSpPr>
          <p:spPr>
            <a:xfrm>
              <a:off x="21545206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3" name="Google Shape;1753;p35"/>
            <p:cNvSpPr/>
            <p:nvPr/>
          </p:nvSpPr>
          <p:spPr>
            <a:xfrm>
              <a:off x="21545206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4" name="Google Shape;1754;p35"/>
            <p:cNvSpPr/>
            <p:nvPr/>
          </p:nvSpPr>
          <p:spPr>
            <a:xfrm>
              <a:off x="5410269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5" name="Google Shape;1755;p35"/>
            <p:cNvSpPr/>
            <p:nvPr/>
          </p:nvSpPr>
          <p:spPr>
            <a:xfrm>
              <a:off x="5410269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6" name="Google Shape;1756;p35"/>
            <p:cNvSpPr/>
            <p:nvPr/>
          </p:nvSpPr>
          <p:spPr>
            <a:xfrm>
              <a:off x="5410269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7" name="Google Shape;1757;p35"/>
            <p:cNvSpPr/>
            <p:nvPr/>
          </p:nvSpPr>
          <p:spPr>
            <a:xfrm>
              <a:off x="5410269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8" name="Google Shape;1758;p35"/>
            <p:cNvSpPr/>
            <p:nvPr/>
          </p:nvSpPr>
          <p:spPr>
            <a:xfrm>
              <a:off x="15111542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59" name="Google Shape;1759;p35"/>
            <p:cNvSpPr/>
            <p:nvPr/>
          </p:nvSpPr>
          <p:spPr>
            <a:xfrm>
              <a:off x="15111542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0" name="Google Shape;1760;p35"/>
            <p:cNvSpPr/>
            <p:nvPr/>
          </p:nvSpPr>
          <p:spPr>
            <a:xfrm>
              <a:off x="15111542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1" name="Google Shape;1761;p35"/>
            <p:cNvSpPr/>
            <p:nvPr/>
          </p:nvSpPr>
          <p:spPr>
            <a:xfrm>
              <a:off x="15111542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2" name="Google Shape;1762;p35"/>
            <p:cNvSpPr/>
            <p:nvPr/>
          </p:nvSpPr>
          <p:spPr>
            <a:xfrm>
              <a:off x="5410269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3" name="Google Shape;1763;p35"/>
            <p:cNvSpPr/>
            <p:nvPr/>
          </p:nvSpPr>
          <p:spPr>
            <a:xfrm>
              <a:off x="5410269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4" name="Google Shape;1764;p35"/>
            <p:cNvSpPr/>
            <p:nvPr/>
          </p:nvSpPr>
          <p:spPr>
            <a:xfrm>
              <a:off x="5410269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5" name="Google Shape;1765;p35"/>
            <p:cNvSpPr/>
            <p:nvPr/>
          </p:nvSpPr>
          <p:spPr>
            <a:xfrm>
              <a:off x="15111542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6" name="Google Shape;1766;p35"/>
            <p:cNvSpPr/>
            <p:nvPr/>
          </p:nvSpPr>
          <p:spPr>
            <a:xfrm>
              <a:off x="15111542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7" name="Google Shape;1767;p35"/>
            <p:cNvSpPr/>
            <p:nvPr/>
          </p:nvSpPr>
          <p:spPr>
            <a:xfrm>
              <a:off x="15111542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8" name="Google Shape;1768;p35"/>
            <p:cNvSpPr/>
            <p:nvPr/>
          </p:nvSpPr>
          <p:spPr>
            <a:xfrm>
              <a:off x="545144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69" name="Google Shape;1769;p35"/>
            <p:cNvSpPr/>
            <p:nvPr/>
          </p:nvSpPr>
          <p:spPr>
            <a:xfrm>
              <a:off x="545144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0" name="Google Shape;1770;p35"/>
            <p:cNvSpPr/>
            <p:nvPr/>
          </p:nvSpPr>
          <p:spPr>
            <a:xfrm>
              <a:off x="545144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1" name="Google Shape;1771;p35"/>
            <p:cNvSpPr/>
            <p:nvPr/>
          </p:nvSpPr>
          <p:spPr>
            <a:xfrm>
              <a:off x="545144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2" name="Google Shape;1772;p35"/>
            <p:cNvSpPr/>
            <p:nvPr/>
          </p:nvSpPr>
          <p:spPr>
            <a:xfrm>
              <a:off x="10246416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3" name="Google Shape;1773;p35"/>
            <p:cNvSpPr/>
            <p:nvPr/>
          </p:nvSpPr>
          <p:spPr>
            <a:xfrm>
              <a:off x="10246416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4" name="Google Shape;1774;p35"/>
            <p:cNvSpPr/>
            <p:nvPr/>
          </p:nvSpPr>
          <p:spPr>
            <a:xfrm>
              <a:off x="10246416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5" name="Google Shape;1775;p35"/>
            <p:cNvSpPr/>
            <p:nvPr/>
          </p:nvSpPr>
          <p:spPr>
            <a:xfrm>
              <a:off x="10246416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6" name="Google Shape;1776;p35"/>
            <p:cNvSpPr/>
            <p:nvPr/>
          </p:nvSpPr>
          <p:spPr>
            <a:xfrm>
              <a:off x="545144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7" name="Google Shape;1777;p35"/>
            <p:cNvSpPr/>
            <p:nvPr/>
          </p:nvSpPr>
          <p:spPr>
            <a:xfrm>
              <a:off x="545144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8" name="Google Shape;1778;p35"/>
            <p:cNvSpPr/>
            <p:nvPr/>
          </p:nvSpPr>
          <p:spPr>
            <a:xfrm>
              <a:off x="545144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79" name="Google Shape;1779;p35"/>
            <p:cNvSpPr/>
            <p:nvPr/>
          </p:nvSpPr>
          <p:spPr>
            <a:xfrm>
              <a:off x="10246416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0" name="Google Shape;1780;p35"/>
            <p:cNvSpPr/>
            <p:nvPr/>
          </p:nvSpPr>
          <p:spPr>
            <a:xfrm>
              <a:off x="10246416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1" name="Google Shape;1781;p35"/>
            <p:cNvSpPr/>
            <p:nvPr/>
          </p:nvSpPr>
          <p:spPr>
            <a:xfrm>
              <a:off x="10246416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2" name="Google Shape;1782;p35"/>
            <p:cNvSpPr/>
            <p:nvPr/>
          </p:nvSpPr>
          <p:spPr>
            <a:xfrm>
              <a:off x="7039293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3" name="Google Shape;1783;p35"/>
            <p:cNvSpPr/>
            <p:nvPr/>
          </p:nvSpPr>
          <p:spPr>
            <a:xfrm>
              <a:off x="7039293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4" name="Google Shape;1784;p35"/>
            <p:cNvSpPr/>
            <p:nvPr/>
          </p:nvSpPr>
          <p:spPr>
            <a:xfrm>
              <a:off x="7039293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5" name="Google Shape;1785;p35"/>
            <p:cNvSpPr/>
            <p:nvPr/>
          </p:nvSpPr>
          <p:spPr>
            <a:xfrm>
              <a:off x="7039293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6" name="Google Shape;1786;p35"/>
            <p:cNvSpPr/>
            <p:nvPr/>
          </p:nvSpPr>
          <p:spPr>
            <a:xfrm>
              <a:off x="16740566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7" name="Google Shape;1787;p35"/>
            <p:cNvSpPr/>
            <p:nvPr/>
          </p:nvSpPr>
          <p:spPr>
            <a:xfrm>
              <a:off x="16740566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8" name="Google Shape;1788;p35"/>
            <p:cNvSpPr/>
            <p:nvPr/>
          </p:nvSpPr>
          <p:spPr>
            <a:xfrm>
              <a:off x="16740566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89" name="Google Shape;1789;p35"/>
            <p:cNvSpPr/>
            <p:nvPr/>
          </p:nvSpPr>
          <p:spPr>
            <a:xfrm>
              <a:off x="16740566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0" name="Google Shape;1790;p35"/>
            <p:cNvSpPr/>
            <p:nvPr/>
          </p:nvSpPr>
          <p:spPr>
            <a:xfrm>
              <a:off x="19927945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1" name="Google Shape;1791;p35"/>
            <p:cNvSpPr/>
            <p:nvPr/>
          </p:nvSpPr>
          <p:spPr>
            <a:xfrm>
              <a:off x="19927945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2" name="Google Shape;1792;p35"/>
            <p:cNvSpPr/>
            <p:nvPr/>
          </p:nvSpPr>
          <p:spPr>
            <a:xfrm>
              <a:off x="19927945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3" name="Google Shape;1793;p35"/>
            <p:cNvSpPr/>
            <p:nvPr/>
          </p:nvSpPr>
          <p:spPr>
            <a:xfrm>
              <a:off x="19927945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4" name="Google Shape;1794;p35"/>
            <p:cNvSpPr/>
            <p:nvPr/>
          </p:nvSpPr>
          <p:spPr>
            <a:xfrm>
              <a:off x="7039293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5" name="Google Shape;1795;p35"/>
            <p:cNvSpPr/>
            <p:nvPr/>
          </p:nvSpPr>
          <p:spPr>
            <a:xfrm>
              <a:off x="7039293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6" name="Google Shape;1796;p35"/>
            <p:cNvSpPr/>
            <p:nvPr/>
          </p:nvSpPr>
          <p:spPr>
            <a:xfrm>
              <a:off x="7039293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7" name="Google Shape;1797;p35"/>
            <p:cNvSpPr/>
            <p:nvPr/>
          </p:nvSpPr>
          <p:spPr>
            <a:xfrm>
              <a:off x="16740566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8" name="Google Shape;1798;p35"/>
            <p:cNvSpPr/>
            <p:nvPr/>
          </p:nvSpPr>
          <p:spPr>
            <a:xfrm>
              <a:off x="16740566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799" name="Google Shape;1799;p35"/>
            <p:cNvSpPr/>
            <p:nvPr/>
          </p:nvSpPr>
          <p:spPr>
            <a:xfrm>
              <a:off x="16740566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0" name="Google Shape;1800;p35"/>
            <p:cNvSpPr/>
            <p:nvPr/>
          </p:nvSpPr>
          <p:spPr>
            <a:xfrm>
              <a:off x="19927945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1" name="Google Shape;1801;p35"/>
            <p:cNvSpPr/>
            <p:nvPr/>
          </p:nvSpPr>
          <p:spPr>
            <a:xfrm>
              <a:off x="19927945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2" name="Google Shape;1802;p35"/>
            <p:cNvSpPr/>
            <p:nvPr/>
          </p:nvSpPr>
          <p:spPr>
            <a:xfrm>
              <a:off x="19927945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3" name="Google Shape;1803;p35"/>
            <p:cNvSpPr/>
            <p:nvPr/>
          </p:nvSpPr>
          <p:spPr>
            <a:xfrm>
              <a:off x="3793009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4" name="Google Shape;1804;p35"/>
            <p:cNvSpPr/>
            <p:nvPr/>
          </p:nvSpPr>
          <p:spPr>
            <a:xfrm>
              <a:off x="3793009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5" name="Google Shape;1805;p35"/>
            <p:cNvSpPr/>
            <p:nvPr/>
          </p:nvSpPr>
          <p:spPr>
            <a:xfrm>
              <a:off x="3793009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6" name="Google Shape;1806;p35"/>
            <p:cNvSpPr/>
            <p:nvPr/>
          </p:nvSpPr>
          <p:spPr>
            <a:xfrm>
              <a:off x="3793009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7" name="Google Shape;1807;p35"/>
            <p:cNvSpPr/>
            <p:nvPr/>
          </p:nvSpPr>
          <p:spPr>
            <a:xfrm>
              <a:off x="13494281" y="10753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8" name="Google Shape;1808;p35"/>
            <p:cNvSpPr/>
            <p:nvPr/>
          </p:nvSpPr>
          <p:spPr>
            <a:xfrm>
              <a:off x="13494281" y="74558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09" name="Google Shape;1809;p35"/>
            <p:cNvSpPr/>
            <p:nvPr/>
          </p:nvSpPr>
          <p:spPr>
            <a:xfrm>
              <a:off x="13494281" y="426305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0" name="Google Shape;1810;p35"/>
            <p:cNvSpPr/>
            <p:nvPr/>
          </p:nvSpPr>
          <p:spPr>
            <a:xfrm>
              <a:off x="13494281" y="10643536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1" name="Google Shape;1811;p35"/>
            <p:cNvSpPr/>
            <p:nvPr/>
          </p:nvSpPr>
          <p:spPr>
            <a:xfrm>
              <a:off x="3793009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2" name="Google Shape;1812;p35"/>
            <p:cNvSpPr/>
            <p:nvPr/>
          </p:nvSpPr>
          <p:spPr>
            <a:xfrm>
              <a:off x="3793009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3" name="Google Shape;1813;p35"/>
            <p:cNvSpPr/>
            <p:nvPr/>
          </p:nvSpPr>
          <p:spPr>
            <a:xfrm>
              <a:off x="3793009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4" name="Google Shape;1814;p35"/>
            <p:cNvSpPr/>
            <p:nvPr/>
          </p:nvSpPr>
          <p:spPr>
            <a:xfrm>
              <a:off x="13494281" y="2693431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5" name="Google Shape;1815;p35"/>
            <p:cNvSpPr/>
            <p:nvPr/>
          </p:nvSpPr>
          <p:spPr>
            <a:xfrm>
              <a:off x="13494281" y="907391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6" name="Google Shape;1816;p35"/>
            <p:cNvSpPr/>
            <p:nvPr/>
          </p:nvSpPr>
          <p:spPr>
            <a:xfrm>
              <a:off x="13494281" y="5881131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7" name="Google Shape;1817;p35"/>
            <p:cNvSpPr/>
            <p:nvPr/>
          </p:nvSpPr>
          <p:spPr>
            <a:xfrm>
              <a:off x="2711370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8" name="Google Shape;1818;p35"/>
            <p:cNvSpPr/>
            <p:nvPr/>
          </p:nvSpPr>
          <p:spPr>
            <a:xfrm>
              <a:off x="2711370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19" name="Google Shape;1819;p35"/>
            <p:cNvSpPr/>
            <p:nvPr/>
          </p:nvSpPr>
          <p:spPr>
            <a:xfrm>
              <a:off x="2711370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0" name="Google Shape;1820;p35"/>
            <p:cNvSpPr/>
            <p:nvPr/>
          </p:nvSpPr>
          <p:spPr>
            <a:xfrm>
              <a:off x="2711370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1" name="Google Shape;1821;p35"/>
            <p:cNvSpPr/>
            <p:nvPr/>
          </p:nvSpPr>
          <p:spPr>
            <a:xfrm>
              <a:off x="12412642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2" name="Google Shape;1822;p35"/>
            <p:cNvSpPr/>
            <p:nvPr/>
          </p:nvSpPr>
          <p:spPr>
            <a:xfrm>
              <a:off x="12412642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3" name="Google Shape;1823;p35"/>
            <p:cNvSpPr/>
            <p:nvPr/>
          </p:nvSpPr>
          <p:spPr>
            <a:xfrm>
              <a:off x="12412642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4" name="Google Shape;1824;p35"/>
            <p:cNvSpPr/>
            <p:nvPr/>
          </p:nvSpPr>
          <p:spPr>
            <a:xfrm>
              <a:off x="12412642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5" name="Google Shape;1825;p35"/>
            <p:cNvSpPr/>
            <p:nvPr/>
          </p:nvSpPr>
          <p:spPr>
            <a:xfrm>
              <a:off x="2711370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6" name="Google Shape;1826;p35"/>
            <p:cNvSpPr/>
            <p:nvPr/>
          </p:nvSpPr>
          <p:spPr>
            <a:xfrm>
              <a:off x="2711370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7" name="Google Shape;1827;p35"/>
            <p:cNvSpPr/>
            <p:nvPr/>
          </p:nvSpPr>
          <p:spPr>
            <a:xfrm>
              <a:off x="2711370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8" name="Google Shape;1828;p35"/>
            <p:cNvSpPr/>
            <p:nvPr/>
          </p:nvSpPr>
          <p:spPr>
            <a:xfrm>
              <a:off x="12412642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29" name="Google Shape;1829;p35"/>
            <p:cNvSpPr/>
            <p:nvPr/>
          </p:nvSpPr>
          <p:spPr>
            <a:xfrm>
              <a:off x="12412642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0" name="Google Shape;1830;p35"/>
            <p:cNvSpPr/>
            <p:nvPr/>
          </p:nvSpPr>
          <p:spPr>
            <a:xfrm>
              <a:off x="12412642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1" name="Google Shape;1831;p35"/>
            <p:cNvSpPr/>
            <p:nvPr/>
          </p:nvSpPr>
          <p:spPr>
            <a:xfrm>
              <a:off x="9205518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2" name="Google Shape;1832;p35"/>
            <p:cNvSpPr/>
            <p:nvPr/>
          </p:nvSpPr>
          <p:spPr>
            <a:xfrm>
              <a:off x="9205518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3" name="Google Shape;1833;p35"/>
            <p:cNvSpPr/>
            <p:nvPr/>
          </p:nvSpPr>
          <p:spPr>
            <a:xfrm>
              <a:off x="9205518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4" name="Google Shape;1834;p35"/>
            <p:cNvSpPr/>
            <p:nvPr/>
          </p:nvSpPr>
          <p:spPr>
            <a:xfrm>
              <a:off x="9205518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5" name="Google Shape;1835;p35"/>
            <p:cNvSpPr/>
            <p:nvPr/>
          </p:nvSpPr>
          <p:spPr>
            <a:xfrm>
              <a:off x="18906791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6" name="Google Shape;1836;p35"/>
            <p:cNvSpPr/>
            <p:nvPr/>
          </p:nvSpPr>
          <p:spPr>
            <a:xfrm>
              <a:off x="18906791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7" name="Google Shape;1837;p35"/>
            <p:cNvSpPr/>
            <p:nvPr/>
          </p:nvSpPr>
          <p:spPr>
            <a:xfrm>
              <a:off x="18906791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8" name="Google Shape;1838;p35"/>
            <p:cNvSpPr/>
            <p:nvPr/>
          </p:nvSpPr>
          <p:spPr>
            <a:xfrm>
              <a:off x="18906791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39" name="Google Shape;1839;p35"/>
            <p:cNvSpPr/>
            <p:nvPr/>
          </p:nvSpPr>
          <p:spPr>
            <a:xfrm>
              <a:off x="9205518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0" name="Google Shape;1840;p35"/>
            <p:cNvSpPr/>
            <p:nvPr/>
          </p:nvSpPr>
          <p:spPr>
            <a:xfrm>
              <a:off x="9205518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1" name="Google Shape;1841;p35"/>
            <p:cNvSpPr/>
            <p:nvPr/>
          </p:nvSpPr>
          <p:spPr>
            <a:xfrm>
              <a:off x="9205518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2" name="Google Shape;1842;p35"/>
            <p:cNvSpPr/>
            <p:nvPr/>
          </p:nvSpPr>
          <p:spPr>
            <a:xfrm>
              <a:off x="18906791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3" name="Google Shape;1843;p35"/>
            <p:cNvSpPr/>
            <p:nvPr/>
          </p:nvSpPr>
          <p:spPr>
            <a:xfrm>
              <a:off x="18906791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4" name="Google Shape;1844;p35"/>
            <p:cNvSpPr/>
            <p:nvPr/>
          </p:nvSpPr>
          <p:spPr>
            <a:xfrm>
              <a:off x="18906791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5" name="Google Shape;1845;p35"/>
            <p:cNvSpPr/>
            <p:nvPr/>
          </p:nvSpPr>
          <p:spPr>
            <a:xfrm>
              <a:off x="5959235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6" name="Google Shape;1846;p35"/>
            <p:cNvSpPr/>
            <p:nvPr/>
          </p:nvSpPr>
          <p:spPr>
            <a:xfrm>
              <a:off x="5959235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7" name="Google Shape;1847;p35"/>
            <p:cNvSpPr/>
            <p:nvPr/>
          </p:nvSpPr>
          <p:spPr>
            <a:xfrm>
              <a:off x="5959235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8" name="Google Shape;1848;p35"/>
            <p:cNvSpPr/>
            <p:nvPr/>
          </p:nvSpPr>
          <p:spPr>
            <a:xfrm>
              <a:off x="5959235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49" name="Google Shape;1849;p35"/>
            <p:cNvSpPr/>
            <p:nvPr/>
          </p:nvSpPr>
          <p:spPr>
            <a:xfrm>
              <a:off x="15660506" y="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0" name="Google Shape;1850;p35"/>
            <p:cNvSpPr/>
            <p:nvPr/>
          </p:nvSpPr>
          <p:spPr>
            <a:xfrm>
              <a:off x="15660506" y="638048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1" name="Google Shape;1851;p35"/>
            <p:cNvSpPr/>
            <p:nvPr/>
          </p:nvSpPr>
          <p:spPr>
            <a:xfrm>
              <a:off x="15660506" y="318770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2" name="Google Shape;1852;p35"/>
            <p:cNvSpPr/>
            <p:nvPr/>
          </p:nvSpPr>
          <p:spPr>
            <a:xfrm>
              <a:off x="15660506" y="956818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3" name="Google Shape;1853;p35"/>
            <p:cNvSpPr/>
            <p:nvPr/>
          </p:nvSpPr>
          <p:spPr>
            <a:xfrm>
              <a:off x="5959235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4" name="Google Shape;1854;p35"/>
            <p:cNvSpPr/>
            <p:nvPr/>
          </p:nvSpPr>
          <p:spPr>
            <a:xfrm>
              <a:off x="5959235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5" name="Google Shape;1855;p35"/>
            <p:cNvSpPr/>
            <p:nvPr/>
          </p:nvSpPr>
          <p:spPr>
            <a:xfrm>
              <a:off x="5959235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6" name="Google Shape;1856;p35"/>
            <p:cNvSpPr/>
            <p:nvPr/>
          </p:nvSpPr>
          <p:spPr>
            <a:xfrm>
              <a:off x="15660506" y="161808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7" name="Google Shape;1857;p35"/>
            <p:cNvSpPr/>
            <p:nvPr/>
          </p:nvSpPr>
          <p:spPr>
            <a:xfrm>
              <a:off x="15660506" y="7998564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8" name="Google Shape;1858;p35"/>
            <p:cNvSpPr/>
            <p:nvPr/>
          </p:nvSpPr>
          <p:spPr>
            <a:xfrm>
              <a:off x="15660506" y="4805780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59" name="Google Shape;1859;p35"/>
            <p:cNvSpPr/>
            <p:nvPr/>
          </p:nvSpPr>
          <p:spPr>
            <a:xfrm>
              <a:off x="0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0" name="Google Shape;1860;p35"/>
            <p:cNvSpPr/>
            <p:nvPr/>
          </p:nvSpPr>
          <p:spPr>
            <a:xfrm>
              <a:off x="0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1" name="Google Shape;1861;p35"/>
            <p:cNvSpPr/>
            <p:nvPr/>
          </p:nvSpPr>
          <p:spPr>
            <a:xfrm>
              <a:off x="0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2" name="Google Shape;1862;p35"/>
            <p:cNvSpPr/>
            <p:nvPr/>
          </p:nvSpPr>
          <p:spPr>
            <a:xfrm>
              <a:off x="0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3" name="Google Shape;1863;p35"/>
            <p:cNvSpPr/>
            <p:nvPr/>
          </p:nvSpPr>
          <p:spPr>
            <a:xfrm>
              <a:off x="9701272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4" name="Google Shape;1864;p35"/>
            <p:cNvSpPr/>
            <p:nvPr/>
          </p:nvSpPr>
          <p:spPr>
            <a:xfrm>
              <a:off x="9701272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5" name="Google Shape;1865;p35"/>
            <p:cNvSpPr/>
            <p:nvPr/>
          </p:nvSpPr>
          <p:spPr>
            <a:xfrm>
              <a:off x="9701272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6" name="Google Shape;1866;p35"/>
            <p:cNvSpPr/>
            <p:nvPr/>
          </p:nvSpPr>
          <p:spPr>
            <a:xfrm>
              <a:off x="9701272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7" name="Google Shape;1867;p35"/>
            <p:cNvSpPr/>
            <p:nvPr/>
          </p:nvSpPr>
          <p:spPr>
            <a:xfrm>
              <a:off x="0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8" name="Google Shape;1868;p35"/>
            <p:cNvSpPr/>
            <p:nvPr/>
          </p:nvSpPr>
          <p:spPr>
            <a:xfrm>
              <a:off x="0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69" name="Google Shape;1869;p35"/>
            <p:cNvSpPr/>
            <p:nvPr/>
          </p:nvSpPr>
          <p:spPr>
            <a:xfrm>
              <a:off x="0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0" name="Google Shape;1870;p35"/>
            <p:cNvSpPr/>
            <p:nvPr/>
          </p:nvSpPr>
          <p:spPr>
            <a:xfrm>
              <a:off x="9701272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1" name="Google Shape;1871;p35"/>
            <p:cNvSpPr/>
            <p:nvPr/>
          </p:nvSpPr>
          <p:spPr>
            <a:xfrm>
              <a:off x="9701272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2" name="Google Shape;1872;p35"/>
            <p:cNvSpPr/>
            <p:nvPr/>
          </p:nvSpPr>
          <p:spPr>
            <a:xfrm>
              <a:off x="9701272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3" name="Google Shape;1873;p35"/>
            <p:cNvSpPr/>
            <p:nvPr/>
          </p:nvSpPr>
          <p:spPr>
            <a:xfrm>
              <a:off x="6494149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4" name="Google Shape;1874;p35"/>
            <p:cNvSpPr/>
            <p:nvPr/>
          </p:nvSpPr>
          <p:spPr>
            <a:xfrm>
              <a:off x="6494149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5" name="Google Shape;1875;p35"/>
            <p:cNvSpPr/>
            <p:nvPr/>
          </p:nvSpPr>
          <p:spPr>
            <a:xfrm>
              <a:off x="6494149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6" name="Google Shape;1876;p35"/>
            <p:cNvSpPr/>
            <p:nvPr/>
          </p:nvSpPr>
          <p:spPr>
            <a:xfrm>
              <a:off x="6494149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7" name="Google Shape;1877;p35"/>
            <p:cNvSpPr/>
            <p:nvPr/>
          </p:nvSpPr>
          <p:spPr>
            <a:xfrm>
              <a:off x="16195420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8" name="Google Shape;1878;p35"/>
            <p:cNvSpPr/>
            <p:nvPr/>
          </p:nvSpPr>
          <p:spPr>
            <a:xfrm>
              <a:off x="16195420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79" name="Google Shape;1879;p35"/>
            <p:cNvSpPr/>
            <p:nvPr/>
          </p:nvSpPr>
          <p:spPr>
            <a:xfrm>
              <a:off x="16195420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0" name="Google Shape;1880;p35"/>
            <p:cNvSpPr/>
            <p:nvPr/>
          </p:nvSpPr>
          <p:spPr>
            <a:xfrm>
              <a:off x="16195420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1" name="Google Shape;1881;p35"/>
            <p:cNvSpPr/>
            <p:nvPr/>
          </p:nvSpPr>
          <p:spPr>
            <a:xfrm>
              <a:off x="19382802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2" name="Google Shape;1882;p35"/>
            <p:cNvSpPr/>
            <p:nvPr/>
          </p:nvSpPr>
          <p:spPr>
            <a:xfrm>
              <a:off x="19382802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3" name="Google Shape;1883;p35"/>
            <p:cNvSpPr/>
            <p:nvPr/>
          </p:nvSpPr>
          <p:spPr>
            <a:xfrm>
              <a:off x="19382802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4" name="Google Shape;1884;p35"/>
            <p:cNvSpPr/>
            <p:nvPr/>
          </p:nvSpPr>
          <p:spPr>
            <a:xfrm>
              <a:off x="19382802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5" name="Google Shape;1885;p35"/>
            <p:cNvSpPr/>
            <p:nvPr/>
          </p:nvSpPr>
          <p:spPr>
            <a:xfrm>
              <a:off x="6494149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6" name="Google Shape;1886;p35"/>
            <p:cNvSpPr/>
            <p:nvPr/>
          </p:nvSpPr>
          <p:spPr>
            <a:xfrm>
              <a:off x="6494149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7" name="Google Shape;1887;p35"/>
            <p:cNvSpPr/>
            <p:nvPr/>
          </p:nvSpPr>
          <p:spPr>
            <a:xfrm>
              <a:off x="6494149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8" name="Google Shape;1888;p35"/>
            <p:cNvSpPr/>
            <p:nvPr/>
          </p:nvSpPr>
          <p:spPr>
            <a:xfrm>
              <a:off x="16195420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89" name="Google Shape;1889;p35"/>
            <p:cNvSpPr/>
            <p:nvPr/>
          </p:nvSpPr>
          <p:spPr>
            <a:xfrm>
              <a:off x="16195420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0" name="Google Shape;1890;p35"/>
            <p:cNvSpPr/>
            <p:nvPr/>
          </p:nvSpPr>
          <p:spPr>
            <a:xfrm>
              <a:off x="16195420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1" name="Google Shape;1891;p35"/>
            <p:cNvSpPr/>
            <p:nvPr/>
          </p:nvSpPr>
          <p:spPr>
            <a:xfrm>
              <a:off x="19382802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2" name="Google Shape;1892;p35"/>
            <p:cNvSpPr/>
            <p:nvPr/>
          </p:nvSpPr>
          <p:spPr>
            <a:xfrm>
              <a:off x="19382802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3" name="Google Shape;1893;p35"/>
            <p:cNvSpPr/>
            <p:nvPr/>
          </p:nvSpPr>
          <p:spPr>
            <a:xfrm>
              <a:off x="19382802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4" name="Google Shape;1894;p35"/>
            <p:cNvSpPr/>
            <p:nvPr/>
          </p:nvSpPr>
          <p:spPr>
            <a:xfrm>
              <a:off x="3247865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5" name="Google Shape;1895;p35"/>
            <p:cNvSpPr/>
            <p:nvPr/>
          </p:nvSpPr>
          <p:spPr>
            <a:xfrm>
              <a:off x="3247865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6" name="Google Shape;1896;p35"/>
            <p:cNvSpPr/>
            <p:nvPr/>
          </p:nvSpPr>
          <p:spPr>
            <a:xfrm>
              <a:off x="3247865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7" name="Google Shape;1897;p35"/>
            <p:cNvSpPr/>
            <p:nvPr/>
          </p:nvSpPr>
          <p:spPr>
            <a:xfrm>
              <a:off x="3247865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8" name="Google Shape;1898;p35"/>
            <p:cNvSpPr/>
            <p:nvPr/>
          </p:nvSpPr>
          <p:spPr>
            <a:xfrm>
              <a:off x="12949137" y="5371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899" name="Google Shape;1899;p35"/>
            <p:cNvSpPr/>
            <p:nvPr/>
          </p:nvSpPr>
          <p:spPr>
            <a:xfrm>
              <a:off x="12949137" y="69176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0" name="Google Shape;1900;p35"/>
            <p:cNvSpPr/>
            <p:nvPr/>
          </p:nvSpPr>
          <p:spPr>
            <a:xfrm>
              <a:off x="12949137" y="372485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1" name="Google Shape;1901;p35"/>
            <p:cNvSpPr/>
            <p:nvPr/>
          </p:nvSpPr>
          <p:spPr>
            <a:xfrm>
              <a:off x="12949137" y="10105340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2" name="Google Shape;1902;p35"/>
            <p:cNvSpPr/>
            <p:nvPr/>
          </p:nvSpPr>
          <p:spPr>
            <a:xfrm>
              <a:off x="3247865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3" name="Google Shape;1903;p35"/>
            <p:cNvSpPr/>
            <p:nvPr/>
          </p:nvSpPr>
          <p:spPr>
            <a:xfrm>
              <a:off x="3247865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4" name="Google Shape;1904;p35"/>
            <p:cNvSpPr/>
            <p:nvPr/>
          </p:nvSpPr>
          <p:spPr>
            <a:xfrm>
              <a:off x="3247865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5" name="Google Shape;1905;p35"/>
            <p:cNvSpPr/>
            <p:nvPr/>
          </p:nvSpPr>
          <p:spPr>
            <a:xfrm>
              <a:off x="12949137" y="2155235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6" name="Google Shape;1906;p35"/>
            <p:cNvSpPr/>
            <p:nvPr/>
          </p:nvSpPr>
          <p:spPr>
            <a:xfrm>
              <a:off x="12949137" y="8535719"/>
              <a:ext cx="95250" cy="82487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  <p:sp>
          <p:nvSpPr>
            <p:cNvPr id="1907" name="Google Shape;1907;p35"/>
            <p:cNvSpPr/>
            <p:nvPr/>
          </p:nvSpPr>
          <p:spPr>
            <a:xfrm>
              <a:off x="12949137" y="5342935"/>
              <a:ext cx="95250" cy="82486"/>
            </a:xfrm>
            <a:custGeom>
              <a:avLst/>
              <a:gdLst/>
              <a:ahLst/>
              <a:cxnLst/>
              <a:rect l="l" t="t" r="r" b="b"/>
              <a:pathLst>
                <a:path w="6350000" h="5499100" extrusionOk="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</p:sp>
      </p:grpSp>
      <p:grpSp>
        <p:nvGrpSpPr>
          <p:cNvPr id="1908" name="Google Shape;1908;p35"/>
          <p:cNvGrpSpPr/>
          <p:nvPr/>
        </p:nvGrpSpPr>
        <p:grpSpPr>
          <a:xfrm>
            <a:off x="7530345" y="514350"/>
            <a:ext cx="1099350" cy="911925"/>
            <a:chOff x="0" y="0"/>
            <a:chExt cx="2931600" cy="2431800"/>
          </a:xfrm>
        </p:grpSpPr>
        <p:sp>
          <p:nvSpPr>
            <p:cNvPr id="1909" name="Google Shape;1909;p35"/>
            <p:cNvSpPr/>
            <p:nvPr/>
          </p:nvSpPr>
          <p:spPr>
            <a:xfrm>
              <a:off x="0" y="0"/>
              <a:ext cx="2931600" cy="2431800"/>
            </a:xfrm>
            <a:prstGeom prst="rect">
              <a:avLst/>
            </a:prstGeom>
            <a:solidFill>
              <a:srgbClr val="FEBA3D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35"/>
            <p:cNvSpPr txBox="1"/>
            <p:nvPr/>
          </p:nvSpPr>
          <p:spPr>
            <a:xfrm>
              <a:off x="491748" y="836212"/>
              <a:ext cx="19479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1" name="Google Shape;1911;p35"/>
          <p:cNvGrpSpPr/>
          <p:nvPr/>
        </p:nvGrpSpPr>
        <p:grpSpPr>
          <a:xfrm>
            <a:off x="164650" y="1910520"/>
            <a:ext cx="3768048" cy="2724750"/>
            <a:chOff x="0" y="0"/>
            <a:chExt cx="8891100" cy="7266000"/>
          </a:xfrm>
        </p:grpSpPr>
        <p:sp>
          <p:nvSpPr>
            <p:cNvPr id="1912" name="Google Shape;1912;p35"/>
            <p:cNvSpPr/>
            <p:nvPr/>
          </p:nvSpPr>
          <p:spPr>
            <a:xfrm>
              <a:off x="0" y="0"/>
              <a:ext cx="8891100" cy="726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35"/>
            <p:cNvSpPr txBox="1"/>
            <p:nvPr/>
          </p:nvSpPr>
          <p:spPr>
            <a:xfrm>
              <a:off x="379109" y="557798"/>
              <a:ext cx="7980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35"/>
            <p:cNvSpPr txBox="1"/>
            <p:nvPr/>
          </p:nvSpPr>
          <p:spPr>
            <a:xfrm>
              <a:off x="274543" y="5349803"/>
              <a:ext cx="7980000" cy="64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15" name="Google Shape;19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075" y="565288"/>
            <a:ext cx="916575" cy="8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35"/>
          <p:cNvSpPr txBox="1"/>
          <p:nvPr/>
        </p:nvSpPr>
        <p:spPr>
          <a:xfrm>
            <a:off x="164650" y="3238213"/>
            <a:ext cx="3489000" cy="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7" name="Google Shape;1917;p35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603" y="3970020"/>
            <a:ext cx="2293523" cy="680497"/>
          </a:xfrm>
          <a:prstGeom prst="rect">
            <a:avLst/>
          </a:prstGeom>
          <a:noFill/>
          <a:ln>
            <a:noFill/>
          </a:ln>
        </p:spPr>
      </p:pic>
      <p:sp>
        <p:nvSpPr>
          <p:cNvPr id="1918" name="Google Shape;1918;p35"/>
          <p:cNvSpPr txBox="1"/>
          <p:nvPr/>
        </p:nvSpPr>
        <p:spPr>
          <a:xfrm>
            <a:off x="475136" y="1839107"/>
            <a:ext cx="3465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36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35"/>
          <p:cNvSpPr txBox="1"/>
          <p:nvPr/>
        </p:nvSpPr>
        <p:spPr>
          <a:xfrm>
            <a:off x="475136" y="2735545"/>
            <a:ext cx="3204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n" sz="18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me in the Network Chat Lounge for questions</a:t>
            </a: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27"/>
          <p:cNvSpPr txBox="1">
            <a:spLocks noGrp="1"/>
          </p:cNvSpPr>
          <p:nvPr>
            <p:ph type="subTitle" idx="1"/>
          </p:nvPr>
        </p:nvSpPr>
        <p:spPr>
          <a:xfrm>
            <a:off x="0" y="872358"/>
            <a:ext cx="4437444" cy="3409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/>
              <a:t>How to Securely Access Compute Resources in Cloud Environments</a:t>
            </a:r>
            <a:endParaRPr sz="3300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4" name="Google Shape;994;p27"/>
          <p:cNvSpPr txBox="1"/>
          <p:nvPr/>
        </p:nvSpPr>
        <p:spPr>
          <a:xfrm>
            <a:off x="3782475" y="4157913"/>
            <a:ext cx="17616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WE’RE OPEN SOURCE</a:t>
            </a:r>
            <a:endParaRPr sz="1200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995" name="Google Shape;9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50" y="4363550"/>
            <a:ext cx="185125" cy="18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8"/>
          <p:cNvSpPr txBox="1">
            <a:spLocks noGrp="1"/>
          </p:cNvSpPr>
          <p:nvPr>
            <p:ph type="title"/>
          </p:nvPr>
        </p:nvSpPr>
        <p:spPr>
          <a:xfrm>
            <a:off x="370700" y="512550"/>
            <a:ext cx="74490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Breaking it Down</a:t>
            </a:r>
            <a:endParaRPr/>
          </a:p>
        </p:txBody>
      </p:sp>
      <p:sp>
        <p:nvSpPr>
          <p:cNvPr id="1001" name="Google Shape;1001;p28"/>
          <p:cNvSpPr txBox="1"/>
          <p:nvPr/>
        </p:nvSpPr>
        <p:spPr>
          <a:xfrm>
            <a:off x="265950" y="1300878"/>
            <a:ext cx="1290640" cy="75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rPr>
              <a:t>Secure Access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2" name="Google Shape;1002;p28"/>
          <p:cNvSpPr txBox="1"/>
          <p:nvPr/>
        </p:nvSpPr>
        <p:spPr>
          <a:xfrm>
            <a:off x="3107506" y="2133431"/>
            <a:ext cx="26538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rPr>
              <a:t>Cloud Environments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3" name="Google Shape;1003;p28"/>
          <p:cNvSpPr txBox="1"/>
          <p:nvPr/>
        </p:nvSpPr>
        <p:spPr>
          <a:xfrm>
            <a:off x="1837847" y="1243404"/>
            <a:ext cx="25905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C143D"/>
                </a:solidFill>
                <a:latin typeface="Ubuntu"/>
                <a:ea typeface="Ubuntu"/>
                <a:cs typeface="Ubuntu"/>
                <a:sym typeface="Ubuntu"/>
              </a:rPr>
              <a:t>Compute Resources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4" name="Google Shape;10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8" y="2001298"/>
            <a:ext cx="1734600" cy="261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28"/>
          <p:cNvPicPr preferRelativeResize="0"/>
          <p:nvPr/>
        </p:nvPicPr>
        <p:blipFill rotWithShape="1">
          <a:blip r:embed="rId4">
            <a:alphaModFix/>
          </a:blip>
          <a:srcRect t="5285" b="5588"/>
          <a:stretch/>
        </p:blipFill>
        <p:spPr>
          <a:xfrm>
            <a:off x="1874181" y="2160385"/>
            <a:ext cx="1169301" cy="261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28"/>
          <p:cNvPicPr preferRelativeResize="0"/>
          <p:nvPr/>
        </p:nvPicPr>
        <p:blipFill rotWithShape="1">
          <a:blip r:embed="rId5">
            <a:alphaModFix/>
          </a:blip>
          <a:srcRect t="32887" b="33744"/>
          <a:stretch/>
        </p:blipFill>
        <p:spPr>
          <a:xfrm>
            <a:off x="3086419" y="3298654"/>
            <a:ext cx="1180652" cy="16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28"/>
          <p:cNvPicPr preferRelativeResize="0"/>
          <p:nvPr/>
        </p:nvPicPr>
        <p:blipFill rotWithShape="1">
          <a:blip r:embed="rId5">
            <a:alphaModFix/>
          </a:blip>
          <a:srcRect t="65506"/>
          <a:stretch/>
        </p:blipFill>
        <p:spPr>
          <a:xfrm>
            <a:off x="4226306" y="3314141"/>
            <a:ext cx="1055259" cy="164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9"/>
          <p:cNvSpPr txBox="1"/>
          <p:nvPr/>
        </p:nvSpPr>
        <p:spPr>
          <a:xfrm>
            <a:off x="509725" y="583175"/>
            <a:ext cx="5058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IT Stack is Abstracted and Decentralized</a:t>
            </a:r>
            <a:endParaRPr sz="19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13" name="Google Shape;1013;p29"/>
          <p:cNvPicPr preferRelativeResize="0"/>
          <p:nvPr/>
        </p:nvPicPr>
        <p:blipFill rotWithShape="1">
          <a:blip r:embed="rId3">
            <a:alphaModFix/>
          </a:blip>
          <a:srcRect t="15779" b="11635"/>
          <a:stretch/>
        </p:blipFill>
        <p:spPr>
          <a:xfrm>
            <a:off x="67580" y="1424771"/>
            <a:ext cx="4331143" cy="289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30"/>
          <p:cNvSpPr txBox="1"/>
          <p:nvPr/>
        </p:nvSpPr>
        <p:spPr>
          <a:xfrm>
            <a:off x="254850" y="662100"/>
            <a:ext cx="8950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“Map is Not the Territory”</a:t>
            </a:r>
            <a:endParaRPr sz="1900"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19" name="Google Shape;1019;p30"/>
          <p:cNvPicPr preferRelativeResize="0"/>
          <p:nvPr/>
        </p:nvPicPr>
        <p:blipFill rotWithShape="1">
          <a:blip r:embed="rId3">
            <a:alphaModFix/>
          </a:blip>
          <a:srcRect t="2439" b="2258"/>
          <a:stretch/>
        </p:blipFill>
        <p:spPr>
          <a:xfrm>
            <a:off x="247816" y="1517690"/>
            <a:ext cx="4569096" cy="3370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31"/>
          <p:cNvSpPr txBox="1">
            <a:spLocks noGrp="1"/>
          </p:cNvSpPr>
          <p:nvPr>
            <p:ph type="title"/>
          </p:nvPr>
        </p:nvSpPr>
        <p:spPr>
          <a:xfrm>
            <a:off x="107325" y="424175"/>
            <a:ext cx="2724600" cy="6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 Principles</a:t>
            </a:r>
            <a:endParaRPr dirty="0"/>
          </a:p>
        </p:txBody>
      </p:sp>
      <p:pic>
        <p:nvPicPr>
          <p:cNvPr id="1025" name="Google Shape;1025;p31"/>
          <p:cNvPicPr preferRelativeResize="0"/>
          <p:nvPr/>
        </p:nvPicPr>
        <p:blipFill rotWithShape="1">
          <a:blip r:embed="rId3">
            <a:alphaModFix/>
          </a:blip>
          <a:srcRect l="1634" t="10659" r="1634" b="3029"/>
          <a:stretch/>
        </p:blipFill>
        <p:spPr>
          <a:xfrm>
            <a:off x="215744" y="2222331"/>
            <a:ext cx="4988379" cy="258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31"/>
          <p:cNvSpPr txBox="1"/>
          <p:nvPr/>
        </p:nvSpPr>
        <p:spPr>
          <a:xfrm>
            <a:off x="0" y="1201750"/>
            <a:ext cx="38097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400"/>
              <a:buFont typeface="Lato"/>
              <a:buChar char="❖"/>
            </a:pPr>
            <a:r>
              <a:rPr lang="en" b="1">
                <a:solidFill>
                  <a:srgbClr val="607D8B"/>
                </a:solidFill>
                <a:latin typeface="Lato"/>
                <a:ea typeface="Lato"/>
                <a:cs typeface="Lato"/>
                <a:sym typeface="Lato"/>
              </a:rPr>
              <a:t>Base Decisions on Identity,  not Secrets</a:t>
            </a:r>
            <a:endParaRPr b="1">
              <a:solidFill>
                <a:srgbClr val="607D8B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400"/>
              <a:buFont typeface="Lato"/>
              <a:buChar char="❖"/>
            </a:pPr>
            <a:r>
              <a:rPr lang="en" b="1">
                <a:solidFill>
                  <a:srgbClr val="607D8B"/>
                </a:solidFill>
                <a:latin typeface="Lato"/>
                <a:ea typeface="Lato"/>
                <a:cs typeface="Lato"/>
                <a:sym typeface="Lato"/>
              </a:rPr>
              <a:t>Make it Easy to Use</a:t>
            </a:r>
            <a:endParaRPr b="1">
              <a:solidFill>
                <a:srgbClr val="607D8B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400"/>
              <a:buFont typeface="Lato"/>
              <a:buChar char="❖"/>
            </a:pPr>
            <a:r>
              <a:rPr lang="en" b="1">
                <a:solidFill>
                  <a:srgbClr val="607D8B"/>
                </a:solidFill>
                <a:latin typeface="Lato"/>
                <a:ea typeface="Lato"/>
                <a:cs typeface="Lato"/>
                <a:sym typeface="Lato"/>
              </a:rPr>
              <a:t>No Private Networks, only Public</a:t>
            </a:r>
            <a:endParaRPr b="1">
              <a:solidFill>
                <a:srgbClr val="607D8B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1400"/>
              <a:buFont typeface="Lato"/>
              <a:buChar char="❖"/>
            </a:pPr>
            <a:r>
              <a:rPr lang="en" b="1">
                <a:solidFill>
                  <a:srgbClr val="607D8B"/>
                </a:solidFill>
                <a:latin typeface="Lato"/>
                <a:ea typeface="Lato"/>
                <a:cs typeface="Lato"/>
                <a:sym typeface="Lato"/>
              </a:rPr>
              <a:t>Centralize Audit and Logging</a:t>
            </a:r>
            <a:endParaRPr b="1">
              <a:solidFill>
                <a:srgbClr val="607D8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32"/>
          <p:cNvSpPr txBox="1">
            <a:spLocks noGrp="1"/>
          </p:cNvSpPr>
          <p:nvPr>
            <p:ph type="title"/>
          </p:nvPr>
        </p:nvSpPr>
        <p:spPr>
          <a:xfrm>
            <a:off x="61954" y="2268792"/>
            <a:ext cx="5290077" cy="777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SSH Certificates?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5" y="573005"/>
            <a:ext cx="4841073" cy="419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Google Shape;1041;p34"/>
          <p:cNvPicPr preferRelativeResize="0"/>
          <p:nvPr/>
        </p:nvPicPr>
        <p:blipFill rotWithShape="1">
          <a:blip r:embed="rId3">
            <a:alphaModFix/>
          </a:blip>
          <a:srcRect l="2983" r="2907"/>
          <a:stretch/>
        </p:blipFill>
        <p:spPr>
          <a:xfrm>
            <a:off x="0" y="828535"/>
            <a:ext cx="4871122" cy="347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Macintosh PowerPoint</Application>
  <PresentationFormat>On-screen Show (16:9)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Ubuntu</vt:lpstr>
      <vt:lpstr>Roboto</vt:lpstr>
      <vt:lpstr>Ubuntu Medium</vt:lpstr>
      <vt:lpstr>Lato</vt:lpstr>
      <vt:lpstr>Century Gothic</vt:lpstr>
      <vt:lpstr>Geometric</vt:lpstr>
      <vt:lpstr>PowerPoint Presentation</vt:lpstr>
      <vt:lpstr>PowerPoint Presentation</vt:lpstr>
      <vt:lpstr>Breaking it Down</vt:lpstr>
      <vt:lpstr>PowerPoint Presentation</vt:lpstr>
      <vt:lpstr>PowerPoint Presentation</vt:lpstr>
      <vt:lpstr>4 Principles</vt:lpstr>
      <vt:lpstr>Why SSH Certificates?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Ashley Cusberth</cp:lastModifiedBy>
  <cp:revision>1</cp:revision>
  <dcterms:modified xsi:type="dcterms:W3CDTF">2020-09-03T17:11:40Z</dcterms:modified>
</cp:coreProperties>
</file>