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03" r:id="rId3"/>
    <p:sldId id="304" r:id="rId4"/>
    <p:sldId id="305" r:id="rId5"/>
    <p:sldId id="316" r:id="rId6"/>
    <p:sldId id="314" r:id="rId7"/>
    <p:sldId id="315" r:id="rId8"/>
    <p:sldId id="317" r:id="rId9"/>
    <p:sldId id="307" r:id="rId10"/>
    <p:sldId id="318" r:id="rId11"/>
    <p:sldId id="319" r:id="rId12"/>
    <p:sldId id="290" r:id="rId13"/>
    <p:sldId id="308" r:id="rId14"/>
    <p:sldId id="321" r:id="rId15"/>
    <p:sldId id="322" r:id="rId16"/>
    <p:sldId id="323" r:id="rId17"/>
    <p:sldId id="324" r:id="rId18"/>
    <p:sldId id="325" r:id="rId19"/>
    <p:sldId id="328" r:id="rId20"/>
    <p:sldId id="320" r:id="rId21"/>
    <p:sldId id="326" r:id="rId22"/>
    <p:sldId id="309" r:id="rId23"/>
    <p:sldId id="327" r:id="rId24"/>
    <p:sldId id="329" r:id="rId25"/>
    <p:sldId id="331" r:id="rId26"/>
    <p:sldId id="332" r:id="rId27"/>
    <p:sldId id="333" r:id="rId28"/>
    <p:sldId id="312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B38"/>
    <a:srgbClr val="DF0032"/>
    <a:srgbClr val="E6E6E6"/>
    <a:srgbClr val="F8A201"/>
    <a:srgbClr val="2CA34E"/>
    <a:srgbClr val="74A4AF"/>
    <a:srgbClr val="030010"/>
    <a:srgbClr val="59B0C9"/>
    <a:srgbClr val="C4DDFF"/>
    <a:srgbClr val="F7C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5" autoAdjust="0"/>
    <p:restoredTop sz="82385"/>
  </p:normalViewPr>
  <p:slideViewPr>
    <p:cSldViewPr snapToGrid="0">
      <p:cViewPr varScale="1">
        <p:scale>
          <a:sx n="84" d="100"/>
          <a:sy n="84" d="100"/>
        </p:scale>
        <p:origin x="5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19AD7-970E-4662-883F-12967431CE1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05F52-A74C-4953-84E3-5B2975611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3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0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44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7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1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32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41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97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49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5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0413" y="4415133"/>
            <a:ext cx="5609574" cy="41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3585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77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74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27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62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54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03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74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27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0413" y="4415133"/>
            <a:ext cx="5609574" cy="41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59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9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96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9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1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09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Security is not the responsibility of some team sitting in a corner. It’s everyone’s responsibility.</a:t>
            </a:r>
          </a:p>
          <a:p>
            <a:endParaRPr lang="en-GB" dirty="0"/>
          </a:p>
          <a:p>
            <a:r>
              <a:rPr lang="en-GB" dirty="0"/>
              <a:t>It’s the Product Owners responsibility to ensure Security is given it’s due weightage</a:t>
            </a:r>
          </a:p>
          <a:p>
            <a:r>
              <a:rPr lang="en-GB" dirty="0"/>
              <a:t>It’s the developer’s responsibility to ensure he/she does not include a corrupt library in the code</a:t>
            </a:r>
          </a:p>
          <a:p>
            <a:r>
              <a:rPr lang="en-GB" dirty="0"/>
              <a:t>It’s the testers responsibility to catch that security vulnerability</a:t>
            </a:r>
          </a:p>
          <a:p>
            <a:r>
              <a:rPr lang="en-GB" dirty="0"/>
              <a:t>It’s the Operations responsibility to not run that web server as root!</a:t>
            </a:r>
          </a:p>
          <a:p>
            <a:endParaRPr lang="en-GB" dirty="0"/>
          </a:p>
          <a:p>
            <a:r>
              <a:rPr lang="en-GB" dirty="0"/>
              <a:t>Security is a mindset in everything you do, whatever your role is!</a:t>
            </a:r>
          </a:p>
          <a:p>
            <a:r>
              <a:rPr lang="en-GB" dirty="0"/>
              <a:t>Even the janitor has to ensure they do not leave the keys lying around </a:t>
            </a:r>
            <a:r>
              <a:rPr lang="en-GB" dirty="0">
                <a:sym typeface="Wingdings" pitchFamily="2" charset="2"/>
              </a:rPr>
              <a:t>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05F52-A74C-4953-84E3-5B29756118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C65A-301C-428A-90B7-FB1203F2E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7EC1C-A954-4BCD-A38C-6270ABDE3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18" indent="0" algn="ctr">
              <a:buNone/>
              <a:defRPr sz="2000"/>
            </a:lvl2pPr>
            <a:lvl3pPr marL="914436" indent="0" algn="ctr">
              <a:buNone/>
              <a:defRPr sz="1800"/>
            </a:lvl3pPr>
            <a:lvl4pPr marL="1371654" indent="0" algn="ctr">
              <a:buNone/>
              <a:defRPr sz="1600"/>
            </a:lvl4pPr>
            <a:lvl5pPr marL="1828872" indent="0" algn="ctr">
              <a:buNone/>
              <a:defRPr sz="1600"/>
            </a:lvl5pPr>
            <a:lvl6pPr marL="2286090" indent="0" algn="ctr">
              <a:buNone/>
              <a:defRPr sz="1600"/>
            </a:lvl6pPr>
            <a:lvl7pPr marL="2743308" indent="0" algn="ctr">
              <a:buNone/>
              <a:defRPr sz="1600"/>
            </a:lvl7pPr>
            <a:lvl8pPr marL="3200526" indent="0" algn="ctr">
              <a:buNone/>
              <a:defRPr sz="1600"/>
            </a:lvl8pPr>
            <a:lvl9pPr marL="365774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366F8-E3FC-4F85-9D7F-E85BA0C1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0878C-F5B1-4439-93ED-4105BFA9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633C7-A5FD-412C-A6F8-F5FF95DF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0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D230-D55D-4DA7-9C16-DA0D817A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C3D50-B759-4967-921B-CF128FD79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6C42F-D6FB-4C00-BF82-A1D0914F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BEC0F-FB23-470D-8317-310AB9B6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1E193-77B5-4602-A8A3-DEF6A3D4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4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B6829-4A7C-42FB-BE51-D0D021738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5E6B6-87F0-4F38-AA57-AFA7E9149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AB6DB-3979-40CD-B4CE-C8AD82B6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709BB-06E4-4DF6-AFCD-167513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D058D-7ED7-4E69-A859-DE90F304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80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1_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5354" y="5245441"/>
            <a:ext cx="1909316" cy="11755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143298" y="2385787"/>
            <a:ext cx="8832055" cy="118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143298" y="3631577"/>
            <a:ext cx="8832055" cy="40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18" lvl="0" indent="-228609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080"/>
              <a:buFont typeface="Arial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36" lvl="1" indent="-342913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54" lvl="2" indent="-331482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3pPr>
            <a:lvl4pPr marL="1828872" lvl="3" indent="-342913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90" lvl="4" indent="-314337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5pPr>
            <a:lvl6pPr marL="2743308" lvl="5" indent="-34291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26" lvl="6" indent="-34291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44" lvl="7" indent="-34291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962" lvl="8" indent="-34291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2"/>
          </p:nvPr>
        </p:nvSpPr>
        <p:spPr>
          <a:xfrm>
            <a:off x="1143298" y="1948759"/>
            <a:ext cx="8832055" cy="30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18" lvl="0" indent="-228609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980"/>
              <a:buFont typeface="Arial"/>
              <a:buNone/>
              <a:defRPr sz="1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36" lvl="1" indent="-342913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54" lvl="2" indent="-331482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3pPr>
            <a:lvl4pPr marL="1828872" lvl="3" indent="-342913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90" lvl="4" indent="-314337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5pPr>
            <a:lvl6pPr marL="2743308" lvl="5" indent="-34291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26" lvl="6" indent="-34291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44" lvl="7" indent="-34291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962" lvl="8" indent="-34291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9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BBE6-A005-4FA2-8DF1-1BF20A1B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A513-7230-4155-94F6-DE0160F5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CFA7F-0E31-491B-89D8-051BB1B8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4EF8A-E118-4F0A-90FB-97940DAD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CD200-17D7-41EB-8B34-47E1FC67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2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C5E1-4A83-4FF2-A501-4A793C6C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A8A69-8A0A-4EA0-AD30-C95318585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D1A22-F7FD-480F-BE32-0DE77AD1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C6F56-FD5B-429E-BFDE-2B29A61B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E26B6-B2C6-41B7-9EFA-0E888EDA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34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0EEC-086C-4673-85FA-F378A1A0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7922-15A7-4E71-B872-796BA3DFF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6537E-3894-442B-9BA4-228927020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A7BED-CE83-4AB8-B9E7-518D1112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F9F8F-3863-4FAB-9C09-EF142126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806DC-9E8A-4A93-82D9-4816B65E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8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00F0-1B43-40D8-86E1-2F14F41F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69A8F-D5EA-4C09-BFFD-F1F35E38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18" indent="0">
              <a:buNone/>
              <a:defRPr sz="2000" b="1"/>
            </a:lvl2pPr>
            <a:lvl3pPr marL="914436" indent="0">
              <a:buNone/>
              <a:defRPr sz="1800" b="1"/>
            </a:lvl3pPr>
            <a:lvl4pPr marL="1371654" indent="0">
              <a:buNone/>
              <a:defRPr sz="1600" b="1"/>
            </a:lvl4pPr>
            <a:lvl5pPr marL="1828872" indent="0">
              <a:buNone/>
              <a:defRPr sz="1600" b="1"/>
            </a:lvl5pPr>
            <a:lvl6pPr marL="2286090" indent="0">
              <a:buNone/>
              <a:defRPr sz="1600" b="1"/>
            </a:lvl6pPr>
            <a:lvl7pPr marL="2743308" indent="0">
              <a:buNone/>
              <a:defRPr sz="1600" b="1"/>
            </a:lvl7pPr>
            <a:lvl8pPr marL="3200526" indent="0">
              <a:buNone/>
              <a:defRPr sz="1600" b="1"/>
            </a:lvl8pPr>
            <a:lvl9pPr marL="3657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9CD0E-E6AD-438B-8961-CB3B2659D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04C6F-2C3F-47EF-B064-0C112D61C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18" indent="0">
              <a:buNone/>
              <a:defRPr sz="2000" b="1"/>
            </a:lvl2pPr>
            <a:lvl3pPr marL="914436" indent="0">
              <a:buNone/>
              <a:defRPr sz="1800" b="1"/>
            </a:lvl3pPr>
            <a:lvl4pPr marL="1371654" indent="0">
              <a:buNone/>
              <a:defRPr sz="1600" b="1"/>
            </a:lvl4pPr>
            <a:lvl5pPr marL="1828872" indent="0">
              <a:buNone/>
              <a:defRPr sz="1600" b="1"/>
            </a:lvl5pPr>
            <a:lvl6pPr marL="2286090" indent="0">
              <a:buNone/>
              <a:defRPr sz="1600" b="1"/>
            </a:lvl6pPr>
            <a:lvl7pPr marL="2743308" indent="0">
              <a:buNone/>
              <a:defRPr sz="1600" b="1"/>
            </a:lvl7pPr>
            <a:lvl8pPr marL="3200526" indent="0">
              <a:buNone/>
              <a:defRPr sz="1600" b="1"/>
            </a:lvl8pPr>
            <a:lvl9pPr marL="3657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D33B8-288F-4554-A870-811B18286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67B56-B68D-4309-8F7A-90A0DE33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D9637-BCFD-4319-8233-73843678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9CCAC-F68C-4EE0-82E8-8C22594C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7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5A9B-FE38-4C56-80BB-21DCF1CC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8C8E6-6C24-403B-AB20-43FFEDC7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BA9DF-BEED-40FD-B756-E328B5BE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E0D57-3FA6-49BF-ABDF-507E1F55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72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3C45D-31E3-4F0C-9655-02AEF73C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6C579-F223-47E8-9FA6-C1B7428E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FFC9D-3936-4CD1-9188-807FBB84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0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F0AC-BA73-433D-9FD9-F08399C4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E14A-6B74-46F1-AE67-B53DAD98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A4782-35F6-4BCA-B3F9-3A3AA5911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6" indent="0">
              <a:buNone/>
              <a:defRPr sz="1200"/>
            </a:lvl3pPr>
            <a:lvl4pPr marL="1371654" indent="0">
              <a:buNone/>
              <a:defRPr sz="1000"/>
            </a:lvl4pPr>
            <a:lvl5pPr marL="1828872" indent="0">
              <a:buNone/>
              <a:defRPr sz="1000"/>
            </a:lvl5pPr>
            <a:lvl6pPr marL="2286090" indent="0">
              <a:buNone/>
              <a:defRPr sz="1000"/>
            </a:lvl6pPr>
            <a:lvl7pPr marL="2743308" indent="0">
              <a:buNone/>
              <a:defRPr sz="1000"/>
            </a:lvl7pPr>
            <a:lvl8pPr marL="3200526" indent="0">
              <a:buNone/>
              <a:defRPr sz="1000"/>
            </a:lvl8pPr>
            <a:lvl9pPr marL="365774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7AE1E-EF76-44F2-8207-B6A2B9BE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990D2-1A65-486A-A063-6F238D5F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2AEA9-25B8-4017-92DE-0659C6EA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2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1D13-B51B-4310-B1E9-44F746B5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BEA66-F977-4D72-B084-A2B7037E8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8" indent="0">
              <a:buNone/>
              <a:defRPr sz="2800"/>
            </a:lvl2pPr>
            <a:lvl3pPr marL="914436" indent="0">
              <a:buNone/>
              <a:defRPr sz="2401"/>
            </a:lvl3pPr>
            <a:lvl4pPr marL="1371654" indent="0">
              <a:buNone/>
              <a:defRPr sz="2000"/>
            </a:lvl4pPr>
            <a:lvl5pPr marL="1828872" indent="0">
              <a:buNone/>
              <a:defRPr sz="2000"/>
            </a:lvl5pPr>
            <a:lvl6pPr marL="2286090" indent="0">
              <a:buNone/>
              <a:defRPr sz="2000"/>
            </a:lvl6pPr>
            <a:lvl7pPr marL="2743308" indent="0">
              <a:buNone/>
              <a:defRPr sz="2000"/>
            </a:lvl7pPr>
            <a:lvl8pPr marL="3200526" indent="0">
              <a:buNone/>
              <a:defRPr sz="2000"/>
            </a:lvl8pPr>
            <a:lvl9pPr marL="365774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AF59-E45F-4DE8-8C8D-7F949D5FE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6" indent="0">
              <a:buNone/>
              <a:defRPr sz="1200"/>
            </a:lvl3pPr>
            <a:lvl4pPr marL="1371654" indent="0">
              <a:buNone/>
              <a:defRPr sz="1000"/>
            </a:lvl4pPr>
            <a:lvl5pPr marL="1828872" indent="0">
              <a:buNone/>
              <a:defRPr sz="1000"/>
            </a:lvl5pPr>
            <a:lvl6pPr marL="2286090" indent="0">
              <a:buNone/>
              <a:defRPr sz="1000"/>
            </a:lvl6pPr>
            <a:lvl7pPr marL="2743308" indent="0">
              <a:buNone/>
              <a:defRPr sz="1000"/>
            </a:lvl7pPr>
            <a:lvl8pPr marL="3200526" indent="0">
              <a:buNone/>
              <a:defRPr sz="1000"/>
            </a:lvl8pPr>
            <a:lvl9pPr marL="365774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5A312-BB6E-4B66-927B-2369C717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07470-C072-4301-A3DF-6DF7862D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A3891-3712-4777-AE6D-40D2BFBB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1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CEBBD-6D10-4AB9-8D1F-A6E08E6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B32E-5289-4D5A-974D-1C3A2F29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08143-1646-4D73-9C94-3A3351FDD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A0BA3-9DC2-41D9-BF49-CE13B8CBC55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4A5C1-38AF-4CA7-BEF4-2B63552C7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F4D3-CD19-4875-8AA4-3CAEA427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6BA7-0FF2-431B-B02D-379FF2149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5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3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9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5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2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avinderpuri@gmail.com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gital.ai/periodic-table-of-devops-tool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onatype.com/referencearchitecturetestdriv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jruescas/to-improve-pull-the-cord-ec309fa9d70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jruescas/to-improve-pull-the-cord-ec309fa9d70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jenkins.io/doc/pipeline/steps/sona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t.ly/34Ohad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mzn.to/3gu5tu0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"/>
          <p:cNvGrpSpPr/>
          <p:nvPr/>
        </p:nvGrpSpPr>
        <p:grpSpPr>
          <a:xfrm>
            <a:off x="685800" y="747420"/>
            <a:ext cx="10820400" cy="5363161"/>
            <a:chOff x="0" y="0"/>
            <a:chExt cx="21640800" cy="10726321"/>
          </a:xfrm>
        </p:grpSpPr>
        <p:sp>
          <p:nvSpPr>
            <p:cNvPr id="195" name="Google Shape;195;p1"/>
            <p:cNvSpPr/>
            <p:nvPr/>
          </p:nvSpPr>
          <p:spPr>
            <a:xfrm>
              <a:off x="6590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6590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6590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6590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9707862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707862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9707862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9707862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6590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6590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6590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707862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707862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9707862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500739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6500739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6500739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6500739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620201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620201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620201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620201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938939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1938939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1938939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1938939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6500739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6500739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500739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1620201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1620201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1620201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1938939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1938939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1938939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3254455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3254455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3254455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3254455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12955727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12955727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12955727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12955727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3254455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3254455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3254455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12955727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12955727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12955727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45251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45251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45251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45251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10246523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10246523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10246523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10246523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545251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545251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545251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10246523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0246523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10246523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03939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03939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03939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03939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1674067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1674067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1674067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1674067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1992805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1992805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1992805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1992805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703939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703939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03939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1674067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1674067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1674067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1992805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992805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992805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3793115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3793115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3793115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3793115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1349438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349438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1349438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1349438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3793115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3793115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3793115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1349438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1349438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349438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1085111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1085111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1085111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1085111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1078638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1078638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1078638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1078638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1085111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1085111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085111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1078638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1078638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1078638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7579259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7579259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7579259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7579259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17280531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17280531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17280531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17280531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2046791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2046791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2046791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2046791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7579259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7579259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7579259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17280531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17280531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17280531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2046791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2046791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2046791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4332976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4332976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4332976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4332976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14034248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14034248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14034248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14034248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4332976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4332976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4332976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14034248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14034248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14034248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1634076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1634076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1634076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1634076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11335348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11335348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11335348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11335348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1634076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1634076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1634076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11335348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1335348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11335348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8128225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8128225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8128225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8128225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7829497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7829497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17829497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17829497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21016878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21016878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21016878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21016878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8128225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8128225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8128225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17829497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17829497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17829497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21016878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21016878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21016878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488194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488194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488194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488194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14583213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14583213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14583213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14583213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488194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488194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488194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14583213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14583213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14583213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2172737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2172737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2172737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2172737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11874009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11874009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11874009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11874009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2172737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2172737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2172737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1874009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1874009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1874009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8666886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8666886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8666886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8666886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1836815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1836815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1836815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1836815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2155553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2155553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2155553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2155553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8666886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8666886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8666886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1836815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1836815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1836815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2155553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2155553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2155553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542060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542060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8" name="Google Shape;428;p1"/>
            <p:cNvSpPr/>
            <p:nvPr/>
          </p:nvSpPr>
          <p:spPr>
            <a:xfrm>
              <a:off x="542060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9" name="Google Shape;429;p1"/>
            <p:cNvSpPr/>
            <p:nvPr/>
          </p:nvSpPr>
          <p:spPr>
            <a:xfrm>
              <a:off x="542060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15121873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15121873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15121873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15121873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542060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542060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542060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15121873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15121873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15121873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2712598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2712598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2712598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2712598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12413870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12413870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12413870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12413870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2712598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2712598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0" name="Google Shape;450;p1"/>
            <p:cNvSpPr/>
            <p:nvPr/>
          </p:nvSpPr>
          <p:spPr>
            <a:xfrm>
              <a:off x="2712598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1" name="Google Shape;451;p1"/>
            <p:cNvSpPr/>
            <p:nvPr/>
          </p:nvSpPr>
          <p:spPr>
            <a:xfrm>
              <a:off x="12413870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2" name="Google Shape;452;p1"/>
            <p:cNvSpPr/>
            <p:nvPr/>
          </p:nvSpPr>
          <p:spPr>
            <a:xfrm>
              <a:off x="12413870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3" name="Google Shape;453;p1"/>
            <p:cNvSpPr/>
            <p:nvPr/>
          </p:nvSpPr>
          <p:spPr>
            <a:xfrm>
              <a:off x="12413870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4" name="Google Shape;454;p1"/>
            <p:cNvSpPr/>
            <p:nvPr/>
          </p:nvSpPr>
          <p:spPr>
            <a:xfrm>
              <a:off x="9206747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5" name="Google Shape;455;p1"/>
            <p:cNvSpPr/>
            <p:nvPr/>
          </p:nvSpPr>
          <p:spPr>
            <a:xfrm>
              <a:off x="9206747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6" name="Google Shape;456;p1"/>
            <p:cNvSpPr/>
            <p:nvPr/>
          </p:nvSpPr>
          <p:spPr>
            <a:xfrm>
              <a:off x="9206747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7" name="Google Shape;457;p1"/>
            <p:cNvSpPr/>
            <p:nvPr/>
          </p:nvSpPr>
          <p:spPr>
            <a:xfrm>
              <a:off x="9206747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8" name="Google Shape;458;p1"/>
            <p:cNvSpPr/>
            <p:nvPr/>
          </p:nvSpPr>
          <p:spPr>
            <a:xfrm>
              <a:off x="18908019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9" name="Google Shape;459;p1"/>
            <p:cNvSpPr/>
            <p:nvPr/>
          </p:nvSpPr>
          <p:spPr>
            <a:xfrm>
              <a:off x="18908019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0" name="Google Shape;460;p1"/>
            <p:cNvSpPr/>
            <p:nvPr/>
          </p:nvSpPr>
          <p:spPr>
            <a:xfrm>
              <a:off x="18908019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1" name="Google Shape;461;p1"/>
            <p:cNvSpPr/>
            <p:nvPr/>
          </p:nvSpPr>
          <p:spPr>
            <a:xfrm>
              <a:off x="18908019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2" name="Google Shape;462;p1"/>
            <p:cNvSpPr/>
            <p:nvPr/>
          </p:nvSpPr>
          <p:spPr>
            <a:xfrm>
              <a:off x="9206747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3" name="Google Shape;463;p1"/>
            <p:cNvSpPr/>
            <p:nvPr/>
          </p:nvSpPr>
          <p:spPr>
            <a:xfrm>
              <a:off x="9206747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4" name="Google Shape;464;p1"/>
            <p:cNvSpPr/>
            <p:nvPr/>
          </p:nvSpPr>
          <p:spPr>
            <a:xfrm>
              <a:off x="9206747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5" name="Google Shape;465;p1"/>
            <p:cNvSpPr/>
            <p:nvPr/>
          </p:nvSpPr>
          <p:spPr>
            <a:xfrm>
              <a:off x="18908019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6" name="Google Shape;466;p1"/>
            <p:cNvSpPr/>
            <p:nvPr/>
          </p:nvSpPr>
          <p:spPr>
            <a:xfrm>
              <a:off x="18908019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7" name="Google Shape;467;p1"/>
            <p:cNvSpPr/>
            <p:nvPr/>
          </p:nvSpPr>
          <p:spPr>
            <a:xfrm>
              <a:off x="18908019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8" name="Google Shape;468;p1"/>
            <p:cNvSpPr/>
            <p:nvPr/>
          </p:nvSpPr>
          <p:spPr>
            <a:xfrm>
              <a:off x="596046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9" name="Google Shape;469;p1"/>
            <p:cNvSpPr/>
            <p:nvPr/>
          </p:nvSpPr>
          <p:spPr>
            <a:xfrm>
              <a:off x="596046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0" name="Google Shape;470;p1"/>
            <p:cNvSpPr/>
            <p:nvPr/>
          </p:nvSpPr>
          <p:spPr>
            <a:xfrm>
              <a:off x="596046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1" name="Google Shape;471;p1"/>
            <p:cNvSpPr/>
            <p:nvPr/>
          </p:nvSpPr>
          <p:spPr>
            <a:xfrm>
              <a:off x="596046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2" name="Google Shape;472;p1"/>
            <p:cNvSpPr/>
            <p:nvPr/>
          </p:nvSpPr>
          <p:spPr>
            <a:xfrm>
              <a:off x="15661734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3" name="Google Shape;473;p1"/>
            <p:cNvSpPr/>
            <p:nvPr/>
          </p:nvSpPr>
          <p:spPr>
            <a:xfrm>
              <a:off x="15661734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4" name="Google Shape;474;p1"/>
            <p:cNvSpPr/>
            <p:nvPr/>
          </p:nvSpPr>
          <p:spPr>
            <a:xfrm>
              <a:off x="15661734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5" name="Google Shape;475;p1"/>
            <p:cNvSpPr/>
            <p:nvPr/>
          </p:nvSpPr>
          <p:spPr>
            <a:xfrm>
              <a:off x="15661734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6" name="Google Shape;476;p1"/>
            <p:cNvSpPr/>
            <p:nvPr/>
          </p:nvSpPr>
          <p:spPr>
            <a:xfrm>
              <a:off x="596046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7" name="Google Shape;477;p1"/>
            <p:cNvSpPr/>
            <p:nvPr/>
          </p:nvSpPr>
          <p:spPr>
            <a:xfrm>
              <a:off x="596046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8" name="Google Shape;478;p1"/>
            <p:cNvSpPr/>
            <p:nvPr/>
          </p:nvSpPr>
          <p:spPr>
            <a:xfrm>
              <a:off x="596046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9" name="Google Shape;479;p1"/>
            <p:cNvSpPr/>
            <p:nvPr/>
          </p:nvSpPr>
          <p:spPr>
            <a:xfrm>
              <a:off x="15661734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80" name="Google Shape;480;p1"/>
            <p:cNvSpPr/>
            <p:nvPr/>
          </p:nvSpPr>
          <p:spPr>
            <a:xfrm>
              <a:off x="15661734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81" name="Google Shape;481;p1"/>
            <p:cNvSpPr/>
            <p:nvPr/>
          </p:nvSpPr>
          <p:spPr>
            <a:xfrm>
              <a:off x="15661734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82" name="Google Shape;482;p1"/>
            <p:cNvSpPr/>
            <p:nvPr/>
          </p:nvSpPr>
          <p:spPr>
            <a:xfrm>
              <a:off x="54514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3" name="Google Shape;483;p1"/>
            <p:cNvSpPr/>
            <p:nvPr/>
          </p:nvSpPr>
          <p:spPr>
            <a:xfrm>
              <a:off x="54514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4" name="Google Shape;484;p1"/>
            <p:cNvSpPr/>
            <p:nvPr/>
          </p:nvSpPr>
          <p:spPr>
            <a:xfrm>
              <a:off x="54514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5" name="Google Shape;485;p1"/>
            <p:cNvSpPr/>
            <p:nvPr/>
          </p:nvSpPr>
          <p:spPr>
            <a:xfrm>
              <a:off x="54514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6" name="Google Shape;486;p1"/>
            <p:cNvSpPr/>
            <p:nvPr/>
          </p:nvSpPr>
          <p:spPr>
            <a:xfrm>
              <a:off x="1024641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7" name="Google Shape;487;p1"/>
            <p:cNvSpPr/>
            <p:nvPr/>
          </p:nvSpPr>
          <p:spPr>
            <a:xfrm>
              <a:off x="1024641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8" name="Google Shape;488;p1"/>
            <p:cNvSpPr/>
            <p:nvPr/>
          </p:nvSpPr>
          <p:spPr>
            <a:xfrm>
              <a:off x="1024641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9" name="Google Shape;489;p1"/>
            <p:cNvSpPr/>
            <p:nvPr/>
          </p:nvSpPr>
          <p:spPr>
            <a:xfrm>
              <a:off x="1024641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0" name="Google Shape;490;p1"/>
            <p:cNvSpPr/>
            <p:nvPr/>
          </p:nvSpPr>
          <p:spPr>
            <a:xfrm>
              <a:off x="54514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1" name="Google Shape;491;p1"/>
            <p:cNvSpPr/>
            <p:nvPr/>
          </p:nvSpPr>
          <p:spPr>
            <a:xfrm>
              <a:off x="54514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2" name="Google Shape;492;p1"/>
            <p:cNvSpPr/>
            <p:nvPr/>
          </p:nvSpPr>
          <p:spPr>
            <a:xfrm>
              <a:off x="54514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3" name="Google Shape;493;p1"/>
            <p:cNvSpPr/>
            <p:nvPr/>
          </p:nvSpPr>
          <p:spPr>
            <a:xfrm>
              <a:off x="1024641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4" name="Google Shape;494;p1"/>
            <p:cNvSpPr/>
            <p:nvPr/>
          </p:nvSpPr>
          <p:spPr>
            <a:xfrm>
              <a:off x="1024641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5" name="Google Shape;495;p1"/>
            <p:cNvSpPr/>
            <p:nvPr/>
          </p:nvSpPr>
          <p:spPr>
            <a:xfrm>
              <a:off x="1024641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6" name="Google Shape;496;p1"/>
            <p:cNvSpPr/>
            <p:nvPr/>
          </p:nvSpPr>
          <p:spPr>
            <a:xfrm>
              <a:off x="703929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7" name="Google Shape;497;p1"/>
            <p:cNvSpPr/>
            <p:nvPr/>
          </p:nvSpPr>
          <p:spPr>
            <a:xfrm>
              <a:off x="703929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8" name="Google Shape;498;p1"/>
            <p:cNvSpPr/>
            <p:nvPr/>
          </p:nvSpPr>
          <p:spPr>
            <a:xfrm>
              <a:off x="703929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9" name="Google Shape;499;p1"/>
            <p:cNvSpPr/>
            <p:nvPr/>
          </p:nvSpPr>
          <p:spPr>
            <a:xfrm>
              <a:off x="703929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0" name="Google Shape;500;p1"/>
            <p:cNvSpPr/>
            <p:nvPr/>
          </p:nvSpPr>
          <p:spPr>
            <a:xfrm>
              <a:off x="1674056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1" name="Google Shape;501;p1"/>
            <p:cNvSpPr/>
            <p:nvPr/>
          </p:nvSpPr>
          <p:spPr>
            <a:xfrm>
              <a:off x="1674056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2" name="Google Shape;502;p1"/>
            <p:cNvSpPr/>
            <p:nvPr/>
          </p:nvSpPr>
          <p:spPr>
            <a:xfrm>
              <a:off x="1674056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3" name="Google Shape;503;p1"/>
            <p:cNvSpPr/>
            <p:nvPr/>
          </p:nvSpPr>
          <p:spPr>
            <a:xfrm>
              <a:off x="1674056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4" name="Google Shape;504;p1"/>
            <p:cNvSpPr/>
            <p:nvPr/>
          </p:nvSpPr>
          <p:spPr>
            <a:xfrm>
              <a:off x="1992794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5" name="Google Shape;505;p1"/>
            <p:cNvSpPr/>
            <p:nvPr/>
          </p:nvSpPr>
          <p:spPr>
            <a:xfrm>
              <a:off x="1992794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6" name="Google Shape;506;p1"/>
            <p:cNvSpPr/>
            <p:nvPr/>
          </p:nvSpPr>
          <p:spPr>
            <a:xfrm>
              <a:off x="1992794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7" name="Google Shape;507;p1"/>
            <p:cNvSpPr/>
            <p:nvPr/>
          </p:nvSpPr>
          <p:spPr>
            <a:xfrm>
              <a:off x="1992794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8" name="Google Shape;508;p1"/>
            <p:cNvSpPr/>
            <p:nvPr/>
          </p:nvSpPr>
          <p:spPr>
            <a:xfrm>
              <a:off x="703929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9" name="Google Shape;509;p1"/>
            <p:cNvSpPr/>
            <p:nvPr/>
          </p:nvSpPr>
          <p:spPr>
            <a:xfrm>
              <a:off x="703929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0" name="Google Shape;510;p1"/>
            <p:cNvSpPr/>
            <p:nvPr/>
          </p:nvSpPr>
          <p:spPr>
            <a:xfrm>
              <a:off x="703929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1" name="Google Shape;511;p1"/>
            <p:cNvSpPr/>
            <p:nvPr/>
          </p:nvSpPr>
          <p:spPr>
            <a:xfrm>
              <a:off x="1674056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2" name="Google Shape;512;p1"/>
            <p:cNvSpPr/>
            <p:nvPr/>
          </p:nvSpPr>
          <p:spPr>
            <a:xfrm>
              <a:off x="1674056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3" name="Google Shape;513;p1"/>
            <p:cNvSpPr/>
            <p:nvPr/>
          </p:nvSpPr>
          <p:spPr>
            <a:xfrm>
              <a:off x="1674056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4" name="Google Shape;514;p1"/>
            <p:cNvSpPr/>
            <p:nvPr/>
          </p:nvSpPr>
          <p:spPr>
            <a:xfrm>
              <a:off x="1992794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5" name="Google Shape;515;p1"/>
            <p:cNvSpPr/>
            <p:nvPr/>
          </p:nvSpPr>
          <p:spPr>
            <a:xfrm>
              <a:off x="1992794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6" name="Google Shape;516;p1"/>
            <p:cNvSpPr/>
            <p:nvPr/>
          </p:nvSpPr>
          <p:spPr>
            <a:xfrm>
              <a:off x="1992794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7" name="Google Shape;517;p1"/>
            <p:cNvSpPr/>
            <p:nvPr/>
          </p:nvSpPr>
          <p:spPr>
            <a:xfrm>
              <a:off x="379300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8" name="Google Shape;518;p1"/>
            <p:cNvSpPr/>
            <p:nvPr/>
          </p:nvSpPr>
          <p:spPr>
            <a:xfrm>
              <a:off x="379300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9" name="Google Shape;519;p1"/>
            <p:cNvSpPr/>
            <p:nvPr/>
          </p:nvSpPr>
          <p:spPr>
            <a:xfrm>
              <a:off x="379300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0" name="Google Shape;520;p1"/>
            <p:cNvSpPr/>
            <p:nvPr/>
          </p:nvSpPr>
          <p:spPr>
            <a:xfrm>
              <a:off x="379300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1" name="Google Shape;521;p1"/>
            <p:cNvSpPr/>
            <p:nvPr/>
          </p:nvSpPr>
          <p:spPr>
            <a:xfrm>
              <a:off x="1349428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2" name="Google Shape;522;p1"/>
            <p:cNvSpPr/>
            <p:nvPr/>
          </p:nvSpPr>
          <p:spPr>
            <a:xfrm>
              <a:off x="1349428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3" name="Google Shape;523;p1"/>
            <p:cNvSpPr/>
            <p:nvPr/>
          </p:nvSpPr>
          <p:spPr>
            <a:xfrm>
              <a:off x="1349428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4" name="Google Shape;524;p1"/>
            <p:cNvSpPr/>
            <p:nvPr/>
          </p:nvSpPr>
          <p:spPr>
            <a:xfrm>
              <a:off x="1349428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5" name="Google Shape;525;p1"/>
            <p:cNvSpPr/>
            <p:nvPr/>
          </p:nvSpPr>
          <p:spPr>
            <a:xfrm>
              <a:off x="379300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6" name="Google Shape;526;p1"/>
            <p:cNvSpPr/>
            <p:nvPr/>
          </p:nvSpPr>
          <p:spPr>
            <a:xfrm>
              <a:off x="379300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7" name="Google Shape;527;p1"/>
            <p:cNvSpPr/>
            <p:nvPr/>
          </p:nvSpPr>
          <p:spPr>
            <a:xfrm>
              <a:off x="379300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8" name="Google Shape;528;p1"/>
            <p:cNvSpPr/>
            <p:nvPr/>
          </p:nvSpPr>
          <p:spPr>
            <a:xfrm>
              <a:off x="1349428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9" name="Google Shape;529;p1"/>
            <p:cNvSpPr/>
            <p:nvPr/>
          </p:nvSpPr>
          <p:spPr>
            <a:xfrm>
              <a:off x="1349428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0" name="Google Shape;530;p1"/>
            <p:cNvSpPr/>
            <p:nvPr/>
          </p:nvSpPr>
          <p:spPr>
            <a:xfrm>
              <a:off x="1349428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1" name="Google Shape;531;p1"/>
            <p:cNvSpPr/>
            <p:nvPr/>
          </p:nvSpPr>
          <p:spPr>
            <a:xfrm>
              <a:off x="1083805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2" name="Google Shape;532;p1"/>
            <p:cNvSpPr/>
            <p:nvPr/>
          </p:nvSpPr>
          <p:spPr>
            <a:xfrm>
              <a:off x="1083805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3" name="Google Shape;533;p1"/>
            <p:cNvSpPr/>
            <p:nvPr/>
          </p:nvSpPr>
          <p:spPr>
            <a:xfrm>
              <a:off x="1083805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4" name="Google Shape;534;p1"/>
            <p:cNvSpPr/>
            <p:nvPr/>
          </p:nvSpPr>
          <p:spPr>
            <a:xfrm>
              <a:off x="1083805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5" name="Google Shape;535;p1"/>
            <p:cNvSpPr/>
            <p:nvPr/>
          </p:nvSpPr>
          <p:spPr>
            <a:xfrm>
              <a:off x="1078507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6" name="Google Shape;536;p1"/>
            <p:cNvSpPr/>
            <p:nvPr/>
          </p:nvSpPr>
          <p:spPr>
            <a:xfrm>
              <a:off x="1078507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7" name="Google Shape;537;p1"/>
            <p:cNvSpPr/>
            <p:nvPr/>
          </p:nvSpPr>
          <p:spPr>
            <a:xfrm>
              <a:off x="1078507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8" name="Google Shape;538;p1"/>
            <p:cNvSpPr/>
            <p:nvPr/>
          </p:nvSpPr>
          <p:spPr>
            <a:xfrm>
              <a:off x="1078507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9" name="Google Shape;539;p1"/>
            <p:cNvSpPr/>
            <p:nvPr/>
          </p:nvSpPr>
          <p:spPr>
            <a:xfrm>
              <a:off x="1083805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0" name="Google Shape;540;p1"/>
            <p:cNvSpPr/>
            <p:nvPr/>
          </p:nvSpPr>
          <p:spPr>
            <a:xfrm>
              <a:off x="1083805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1" name="Google Shape;541;p1"/>
            <p:cNvSpPr/>
            <p:nvPr/>
          </p:nvSpPr>
          <p:spPr>
            <a:xfrm>
              <a:off x="1083805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2" name="Google Shape;542;p1"/>
            <p:cNvSpPr/>
            <p:nvPr/>
          </p:nvSpPr>
          <p:spPr>
            <a:xfrm>
              <a:off x="1078507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3" name="Google Shape;543;p1"/>
            <p:cNvSpPr/>
            <p:nvPr/>
          </p:nvSpPr>
          <p:spPr>
            <a:xfrm>
              <a:off x="1078507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4" name="Google Shape;544;p1"/>
            <p:cNvSpPr/>
            <p:nvPr/>
          </p:nvSpPr>
          <p:spPr>
            <a:xfrm>
              <a:off x="1078507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5" name="Google Shape;545;p1"/>
            <p:cNvSpPr/>
            <p:nvPr/>
          </p:nvSpPr>
          <p:spPr>
            <a:xfrm>
              <a:off x="757795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6" name="Google Shape;546;p1"/>
            <p:cNvSpPr/>
            <p:nvPr/>
          </p:nvSpPr>
          <p:spPr>
            <a:xfrm>
              <a:off x="757795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7" name="Google Shape;547;p1"/>
            <p:cNvSpPr/>
            <p:nvPr/>
          </p:nvSpPr>
          <p:spPr>
            <a:xfrm>
              <a:off x="757795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8" name="Google Shape;548;p1"/>
            <p:cNvSpPr/>
            <p:nvPr/>
          </p:nvSpPr>
          <p:spPr>
            <a:xfrm>
              <a:off x="757795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9" name="Google Shape;549;p1"/>
            <p:cNvSpPr/>
            <p:nvPr/>
          </p:nvSpPr>
          <p:spPr>
            <a:xfrm>
              <a:off x="1727922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0" name="Google Shape;550;p1"/>
            <p:cNvSpPr/>
            <p:nvPr/>
          </p:nvSpPr>
          <p:spPr>
            <a:xfrm>
              <a:off x="1727922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1" name="Google Shape;551;p1"/>
            <p:cNvSpPr/>
            <p:nvPr/>
          </p:nvSpPr>
          <p:spPr>
            <a:xfrm>
              <a:off x="1727922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2" name="Google Shape;552;p1"/>
            <p:cNvSpPr/>
            <p:nvPr/>
          </p:nvSpPr>
          <p:spPr>
            <a:xfrm>
              <a:off x="1727922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3" name="Google Shape;553;p1"/>
            <p:cNvSpPr/>
            <p:nvPr/>
          </p:nvSpPr>
          <p:spPr>
            <a:xfrm>
              <a:off x="2046660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4" name="Google Shape;554;p1"/>
            <p:cNvSpPr/>
            <p:nvPr/>
          </p:nvSpPr>
          <p:spPr>
            <a:xfrm>
              <a:off x="2046660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5" name="Google Shape;555;p1"/>
            <p:cNvSpPr/>
            <p:nvPr/>
          </p:nvSpPr>
          <p:spPr>
            <a:xfrm>
              <a:off x="2046660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6" name="Google Shape;556;p1"/>
            <p:cNvSpPr/>
            <p:nvPr/>
          </p:nvSpPr>
          <p:spPr>
            <a:xfrm>
              <a:off x="2046660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7" name="Google Shape;557;p1"/>
            <p:cNvSpPr/>
            <p:nvPr/>
          </p:nvSpPr>
          <p:spPr>
            <a:xfrm>
              <a:off x="757795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8" name="Google Shape;558;p1"/>
            <p:cNvSpPr/>
            <p:nvPr/>
          </p:nvSpPr>
          <p:spPr>
            <a:xfrm>
              <a:off x="757795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9" name="Google Shape;559;p1"/>
            <p:cNvSpPr/>
            <p:nvPr/>
          </p:nvSpPr>
          <p:spPr>
            <a:xfrm>
              <a:off x="757795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0" name="Google Shape;560;p1"/>
            <p:cNvSpPr/>
            <p:nvPr/>
          </p:nvSpPr>
          <p:spPr>
            <a:xfrm>
              <a:off x="1727922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1" name="Google Shape;561;p1"/>
            <p:cNvSpPr/>
            <p:nvPr/>
          </p:nvSpPr>
          <p:spPr>
            <a:xfrm>
              <a:off x="1727922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2" name="Google Shape;562;p1"/>
            <p:cNvSpPr/>
            <p:nvPr/>
          </p:nvSpPr>
          <p:spPr>
            <a:xfrm>
              <a:off x="1727922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3" name="Google Shape;563;p1"/>
            <p:cNvSpPr/>
            <p:nvPr/>
          </p:nvSpPr>
          <p:spPr>
            <a:xfrm>
              <a:off x="2046660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4" name="Google Shape;564;p1"/>
            <p:cNvSpPr/>
            <p:nvPr/>
          </p:nvSpPr>
          <p:spPr>
            <a:xfrm>
              <a:off x="2046660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5" name="Google Shape;565;p1"/>
            <p:cNvSpPr/>
            <p:nvPr/>
          </p:nvSpPr>
          <p:spPr>
            <a:xfrm>
              <a:off x="2046660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6" name="Google Shape;566;p1"/>
            <p:cNvSpPr/>
            <p:nvPr/>
          </p:nvSpPr>
          <p:spPr>
            <a:xfrm>
              <a:off x="433167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7" name="Google Shape;567;p1"/>
            <p:cNvSpPr/>
            <p:nvPr/>
          </p:nvSpPr>
          <p:spPr>
            <a:xfrm>
              <a:off x="433167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8" name="Google Shape;568;p1"/>
            <p:cNvSpPr/>
            <p:nvPr/>
          </p:nvSpPr>
          <p:spPr>
            <a:xfrm>
              <a:off x="433167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9" name="Google Shape;569;p1"/>
            <p:cNvSpPr/>
            <p:nvPr/>
          </p:nvSpPr>
          <p:spPr>
            <a:xfrm>
              <a:off x="433167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0" name="Google Shape;570;p1"/>
            <p:cNvSpPr/>
            <p:nvPr/>
          </p:nvSpPr>
          <p:spPr>
            <a:xfrm>
              <a:off x="14032942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1" name="Google Shape;571;p1"/>
            <p:cNvSpPr/>
            <p:nvPr/>
          </p:nvSpPr>
          <p:spPr>
            <a:xfrm>
              <a:off x="14032942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2" name="Google Shape;572;p1"/>
            <p:cNvSpPr/>
            <p:nvPr/>
          </p:nvSpPr>
          <p:spPr>
            <a:xfrm>
              <a:off x="14032942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3" name="Google Shape;573;p1"/>
            <p:cNvSpPr/>
            <p:nvPr/>
          </p:nvSpPr>
          <p:spPr>
            <a:xfrm>
              <a:off x="14032942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4" name="Google Shape;574;p1"/>
            <p:cNvSpPr/>
            <p:nvPr/>
          </p:nvSpPr>
          <p:spPr>
            <a:xfrm>
              <a:off x="433167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5" name="Google Shape;575;p1"/>
            <p:cNvSpPr/>
            <p:nvPr/>
          </p:nvSpPr>
          <p:spPr>
            <a:xfrm>
              <a:off x="433167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6" name="Google Shape;576;p1"/>
            <p:cNvSpPr/>
            <p:nvPr/>
          </p:nvSpPr>
          <p:spPr>
            <a:xfrm>
              <a:off x="433167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7" name="Google Shape;577;p1"/>
            <p:cNvSpPr/>
            <p:nvPr/>
          </p:nvSpPr>
          <p:spPr>
            <a:xfrm>
              <a:off x="14032942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8" name="Google Shape;578;p1"/>
            <p:cNvSpPr/>
            <p:nvPr/>
          </p:nvSpPr>
          <p:spPr>
            <a:xfrm>
              <a:off x="14032942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9" name="Google Shape;579;p1"/>
            <p:cNvSpPr/>
            <p:nvPr/>
          </p:nvSpPr>
          <p:spPr>
            <a:xfrm>
              <a:off x="14032942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0" name="Google Shape;580;p1"/>
            <p:cNvSpPr/>
            <p:nvPr/>
          </p:nvSpPr>
          <p:spPr>
            <a:xfrm>
              <a:off x="162366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1" name="Google Shape;581;p1"/>
            <p:cNvSpPr/>
            <p:nvPr/>
          </p:nvSpPr>
          <p:spPr>
            <a:xfrm>
              <a:off x="162366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2" name="Google Shape;582;p1"/>
            <p:cNvSpPr/>
            <p:nvPr/>
          </p:nvSpPr>
          <p:spPr>
            <a:xfrm>
              <a:off x="162366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3" name="Google Shape;583;p1"/>
            <p:cNvSpPr/>
            <p:nvPr/>
          </p:nvSpPr>
          <p:spPr>
            <a:xfrm>
              <a:off x="162366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4" name="Google Shape;584;p1"/>
            <p:cNvSpPr/>
            <p:nvPr/>
          </p:nvSpPr>
          <p:spPr>
            <a:xfrm>
              <a:off x="1132493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5" name="Google Shape;585;p1"/>
            <p:cNvSpPr/>
            <p:nvPr/>
          </p:nvSpPr>
          <p:spPr>
            <a:xfrm>
              <a:off x="1132493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6" name="Google Shape;586;p1"/>
            <p:cNvSpPr/>
            <p:nvPr/>
          </p:nvSpPr>
          <p:spPr>
            <a:xfrm>
              <a:off x="1132493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7" name="Google Shape;587;p1"/>
            <p:cNvSpPr/>
            <p:nvPr/>
          </p:nvSpPr>
          <p:spPr>
            <a:xfrm>
              <a:off x="1132493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8" name="Google Shape;588;p1"/>
            <p:cNvSpPr/>
            <p:nvPr/>
          </p:nvSpPr>
          <p:spPr>
            <a:xfrm>
              <a:off x="162366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9" name="Google Shape;589;p1"/>
            <p:cNvSpPr/>
            <p:nvPr/>
          </p:nvSpPr>
          <p:spPr>
            <a:xfrm>
              <a:off x="162366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0" name="Google Shape;590;p1"/>
            <p:cNvSpPr/>
            <p:nvPr/>
          </p:nvSpPr>
          <p:spPr>
            <a:xfrm>
              <a:off x="162366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1" name="Google Shape;591;p1"/>
            <p:cNvSpPr/>
            <p:nvPr/>
          </p:nvSpPr>
          <p:spPr>
            <a:xfrm>
              <a:off x="1132493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2" name="Google Shape;592;p1"/>
            <p:cNvSpPr/>
            <p:nvPr/>
          </p:nvSpPr>
          <p:spPr>
            <a:xfrm>
              <a:off x="1132493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3" name="Google Shape;593;p1"/>
            <p:cNvSpPr/>
            <p:nvPr/>
          </p:nvSpPr>
          <p:spPr>
            <a:xfrm>
              <a:off x="1132493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4" name="Google Shape;594;p1"/>
            <p:cNvSpPr/>
            <p:nvPr/>
          </p:nvSpPr>
          <p:spPr>
            <a:xfrm>
              <a:off x="811781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5" name="Google Shape;595;p1"/>
            <p:cNvSpPr/>
            <p:nvPr/>
          </p:nvSpPr>
          <p:spPr>
            <a:xfrm>
              <a:off x="811781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6" name="Google Shape;596;p1"/>
            <p:cNvSpPr/>
            <p:nvPr/>
          </p:nvSpPr>
          <p:spPr>
            <a:xfrm>
              <a:off x="811781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7" name="Google Shape;597;p1"/>
            <p:cNvSpPr/>
            <p:nvPr/>
          </p:nvSpPr>
          <p:spPr>
            <a:xfrm>
              <a:off x="811781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8" name="Google Shape;598;p1"/>
            <p:cNvSpPr/>
            <p:nvPr/>
          </p:nvSpPr>
          <p:spPr>
            <a:xfrm>
              <a:off x="1781908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9" name="Google Shape;599;p1"/>
            <p:cNvSpPr/>
            <p:nvPr/>
          </p:nvSpPr>
          <p:spPr>
            <a:xfrm>
              <a:off x="1781908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0" name="Google Shape;600;p1"/>
            <p:cNvSpPr/>
            <p:nvPr/>
          </p:nvSpPr>
          <p:spPr>
            <a:xfrm>
              <a:off x="1781908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1" name="Google Shape;601;p1"/>
            <p:cNvSpPr/>
            <p:nvPr/>
          </p:nvSpPr>
          <p:spPr>
            <a:xfrm>
              <a:off x="1781908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2" name="Google Shape;602;p1"/>
            <p:cNvSpPr/>
            <p:nvPr/>
          </p:nvSpPr>
          <p:spPr>
            <a:xfrm>
              <a:off x="2100646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3" name="Google Shape;603;p1"/>
            <p:cNvSpPr/>
            <p:nvPr/>
          </p:nvSpPr>
          <p:spPr>
            <a:xfrm>
              <a:off x="2100646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4" name="Google Shape;604;p1"/>
            <p:cNvSpPr/>
            <p:nvPr/>
          </p:nvSpPr>
          <p:spPr>
            <a:xfrm>
              <a:off x="2100646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5" name="Google Shape;605;p1"/>
            <p:cNvSpPr/>
            <p:nvPr/>
          </p:nvSpPr>
          <p:spPr>
            <a:xfrm>
              <a:off x="2100646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6" name="Google Shape;606;p1"/>
            <p:cNvSpPr/>
            <p:nvPr/>
          </p:nvSpPr>
          <p:spPr>
            <a:xfrm>
              <a:off x="811781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7" name="Google Shape;607;p1"/>
            <p:cNvSpPr/>
            <p:nvPr/>
          </p:nvSpPr>
          <p:spPr>
            <a:xfrm>
              <a:off x="811781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8" name="Google Shape;608;p1"/>
            <p:cNvSpPr/>
            <p:nvPr/>
          </p:nvSpPr>
          <p:spPr>
            <a:xfrm>
              <a:off x="811781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9" name="Google Shape;609;p1"/>
            <p:cNvSpPr/>
            <p:nvPr/>
          </p:nvSpPr>
          <p:spPr>
            <a:xfrm>
              <a:off x="1781908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0" name="Google Shape;610;p1"/>
            <p:cNvSpPr/>
            <p:nvPr/>
          </p:nvSpPr>
          <p:spPr>
            <a:xfrm>
              <a:off x="1781908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1" name="Google Shape;611;p1"/>
            <p:cNvSpPr/>
            <p:nvPr/>
          </p:nvSpPr>
          <p:spPr>
            <a:xfrm>
              <a:off x="1781908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2" name="Google Shape;612;p1"/>
            <p:cNvSpPr/>
            <p:nvPr/>
          </p:nvSpPr>
          <p:spPr>
            <a:xfrm>
              <a:off x="2100646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3" name="Google Shape;613;p1"/>
            <p:cNvSpPr/>
            <p:nvPr/>
          </p:nvSpPr>
          <p:spPr>
            <a:xfrm>
              <a:off x="2100646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4" name="Google Shape;614;p1"/>
            <p:cNvSpPr/>
            <p:nvPr/>
          </p:nvSpPr>
          <p:spPr>
            <a:xfrm>
              <a:off x="2100646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5" name="Google Shape;615;p1"/>
            <p:cNvSpPr/>
            <p:nvPr/>
          </p:nvSpPr>
          <p:spPr>
            <a:xfrm>
              <a:off x="487153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6" name="Google Shape;616;p1"/>
            <p:cNvSpPr/>
            <p:nvPr/>
          </p:nvSpPr>
          <p:spPr>
            <a:xfrm>
              <a:off x="487153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7" name="Google Shape;617;p1"/>
            <p:cNvSpPr/>
            <p:nvPr/>
          </p:nvSpPr>
          <p:spPr>
            <a:xfrm>
              <a:off x="487153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8" name="Google Shape;618;p1"/>
            <p:cNvSpPr/>
            <p:nvPr/>
          </p:nvSpPr>
          <p:spPr>
            <a:xfrm>
              <a:off x="487153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9" name="Google Shape;619;p1"/>
            <p:cNvSpPr/>
            <p:nvPr/>
          </p:nvSpPr>
          <p:spPr>
            <a:xfrm>
              <a:off x="14572803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0" name="Google Shape;620;p1"/>
            <p:cNvSpPr/>
            <p:nvPr/>
          </p:nvSpPr>
          <p:spPr>
            <a:xfrm>
              <a:off x="14572803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1" name="Google Shape;621;p1"/>
            <p:cNvSpPr/>
            <p:nvPr/>
          </p:nvSpPr>
          <p:spPr>
            <a:xfrm>
              <a:off x="14572803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2" name="Google Shape;622;p1"/>
            <p:cNvSpPr/>
            <p:nvPr/>
          </p:nvSpPr>
          <p:spPr>
            <a:xfrm>
              <a:off x="14572803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3" name="Google Shape;623;p1"/>
            <p:cNvSpPr/>
            <p:nvPr/>
          </p:nvSpPr>
          <p:spPr>
            <a:xfrm>
              <a:off x="487153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4" name="Google Shape;624;p1"/>
            <p:cNvSpPr/>
            <p:nvPr/>
          </p:nvSpPr>
          <p:spPr>
            <a:xfrm>
              <a:off x="487153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5" name="Google Shape;625;p1"/>
            <p:cNvSpPr/>
            <p:nvPr/>
          </p:nvSpPr>
          <p:spPr>
            <a:xfrm>
              <a:off x="487153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6" name="Google Shape;626;p1"/>
            <p:cNvSpPr/>
            <p:nvPr/>
          </p:nvSpPr>
          <p:spPr>
            <a:xfrm>
              <a:off x="14572803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7" name="Google Shape;627;p1"/>
            <p:cNvSpPr/>
            <p:nvPr/>
          </p:nvSpPr>
          <p:spPr>
            <a:xfrm>
              <a:off x="14572803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8" name="Google Shape;628;p1"/>
            <p:cNvSpPr/>
            <p:nvPr/>
          </p:nvSpPr>
          <p:spPr>
            <a:xfrm>
              <a:off x="14572803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9" name="Google Shape;629;p1"/>
            <p:cNvSpPr/>
            <p:nvPr/>
          </p:nvSpPr>
          <p:spPr>
            <a:xfrm>
              <a:off x="640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0" name="Google Shape;630;p1"/>
            <p:cNvSpPr/>
            <p:nvPr/>
          </p:nvSpPr>
          <p:spPr>
            <a:xfrm>
              <a:off x="640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1" name="Google Shape;631;p1"/>
            <p:cNvSpPr/>
            <p:nvPr/>
          </p:nvSpPr>
          <p:spPr>
            <a:xfrm>
              <a:off x="640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2" name="Google Shape;632;p1"/>
            <p:cNvSpPr/>
            <p:nvPr/>
          </p:nvSpPr>
          <p:spPr>
            <a:xfrm>
              <a:off x="640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3" name="Google Shape;633;p1"/>
            <p:cNvSpPr/>
            <p:nvPr/>
          </p:nvSpPr>
          <p:spPr>
            <a:xfrm>
              <a:off x="970767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4" name="Google Shape;634;p1"/>
            <p:cNvSpPr/>
            <p:nvPr/>
          </p:nvSpPr>
          <p:spPr>
            <a:xfrm>
              <a:off x="970767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5" name="Google Shape;635;p1"/>
            <p:cNvSpPr/>
            <p:nvPr/>
          </p:nvSpPr>
          <p:spPr>
            <a:xfrm>
              <a:off x="970767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6" name="Google Shape;636;p1"/>
            <p:cNvSpPr/>
            <p:nvPr/>
          </p:nvSpPr>
          <p:spPr>
            <a:xfrm>
              <a:off x="970767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7" name="Google Shape;637;p1"/>
            <p:cNvSpPr/>
            <p:nvPr/>
          </p:nvSpPr>
          <p:spPr>
            <a:xfrm>
              <a:off x="640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8" name="Google Shape;638;p1"/>
            <p:cNvSpPr/>
            <p:nvPr/>
          </p:nvSpPr>
          <p:spPr>
            <a:xfrm>
              <a:off x="640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9" name="Google Shape;639;p1"/>
            <p:cNvSpPr/>
            <p:nvPr/>
          </p:nvSpPr>
          <p:spPr>
            <a:xfrm>
              <a:off x="640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0" name="Google Shape;640;p1"/>
            <p:cNvSpPr/>
            <p:nvPr/>
          </p:nvSpPr>
          <p:spPr>
            <a:xfrm>
              <a:off x="970767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1" name="Google Shape;641;p1"/>
            <p:cNvSpPr/>
            <p:nvPr/>
          </p:nvSpPr>
          <p:spPr>
            <a:xfrm>
              <a:off x="970767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2" name="Google Shape;642;p1"/>
            <p:cNvSpPr/>
            <p:nvPr/>
          </p:nvSpPr>
          <p:spPr>
            <a:xfrm>
              <a:off x="970767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3" name="Google Shape;643;p1"/>
            <p:cNvSpPr/>
            <p:nvPr/>
          </p:nvSpPr>
          <p:spPr>
            <a:xfrm>
              <a:off x="650055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4" name="Google Shape;644;p1"/>
            <p:cNvSpPr/>
            <p:nvPr/>
          </p:nvSpPr>
          <p:spPr>
            <a:xfrm>
              <a:off x="650055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5" name="Google Shape;645;p1"/>
            <p:cNvSpPr/>
            <p:nvPr/>
          </p:nvSpPr>
          <p:spPr>
            <a:xfrm>
              <a:off x="650055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6" name="Google Shape;646;p1"/>
            <p:cNvSpPr/>
            <p:nvPr/>
          </p:nvSpPr>
          <p:spPr>
            <a:xfrm>
              <a:off x="650055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7" name="Google Shape;647;p1"/>
            <p:cNvSpPr/>
            <p:nvPr/>
          </p:nvSpPr>
          <p:spPr>
            <a:xfrm>
              <a:off x="1620182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8" name="Google Shape;648;p1"/>
            <p:cNvSpPr/>
            <p:nvPr/>
          </p:nvSpPr>
          <p:spPr>
            <a:xfrm>
              <a:off x="1620182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9" name="Google Shape;649;p1"/>
            <p:cNvSpPr/>
            <p:nvPr/>
          </p:nvSpPr>
          <p:spPr>
            <a:xfrm>
              <a:off x="1620182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0" name="Google Shape;650;p1"/>
            <p:cNvSpPr/>
            <p:nvPr/>
          </p:nvSpPr>
          <p:spPr>
            <a:xfrm>
              <a:off x="1620182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1" name="Google Shape;651;p1"/>
            <p:cNvSpPr/>
            <p:nvPr/>
          </p:nvSpPr>
          <p:spPr>
            <a:xfrm>
              <a:off x="1938920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2" name="Google Shape;652;p1"/>
            <p:cNvSpPr/>
            <p:nvPr/>
          </p:nvSpPr>
          <p:spPr>
            <a:xfrm>
              <a:off x="1938920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3" name="Google Shape;653;p1"/>
            <p:cNvSpPr/>
            <p:nvPr/>
          </p:nvSpPr>
          <p:spPr>
            <a:xfrm>
              <a:off x="1938920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4" name="Google Shape;654;p1"/>
            <p:cNvSpPr/>
            <p:nvPr/>
          </p:nvSpPr>
          <p:spPr>
            <a:xfrm>
              <a:off x="1938920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5" name="Google Shape;655;p1"/>
            <p:cNvSpPr/>
            <p:nvPr/>
          </p:nvSpPr>
          <p:spPr>
            <a:xfrm>
              <a:off x="650055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6" name="Google Shape;656;p1"/>
            <p:cNvSpPr/>
            <p:nvPr/>
          </p:nvSpPr>
          <p:spPr>
            <a:xfrm>
              <a:off x="650055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7" name="Google Shape;657;p1"/>
            <p:cNvSpPr/>
            <p:nvPr/>
          </p:nvSpPr>
          <p:spPr>
            <a:xfrm>
              <a:off x="650055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8" name="Google Shape;658;p1"/>
            <p:cNvSpPr/>
            <p:nvPr/>
          </p:nvSpPr>
          <p:spPr>
            <a:xfrm>
              <a:off x="1620182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9" name="Google Shape;659;p1"/>
            <p:cNvSpPr/>
            <p:nvPr/>
          </p:nvSpPr>
          <p:spPr>
            <a:xfrm>
              <a:off x="1620182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0" name="Google Shape;660;p1"/>
            <p:cNvSpPr/>
            <p:nvPr/>
          </p:nvSpPr>
          <p:spPr>
            <a:xfrm>
              <a:off x="1620182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1" name="Google Shape;661;p1"/>
            <p:cNvSpPr/>
            <p:nvPr/>
          </p:nvSpPr>
          <p:spPr>
            <a:xfrm>
              <a:off x="1938920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2" name="Google Shape;662;p1"/>
            <p:cNvSpPr/>
            <p:nvPr/>
          </p:nvSpPr>
          <p:spPr>
            <a:xfrm>
              <a:off x="1938920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3" name="Google Shape;663;p1"/>
            <p:cNvSpPr/>
            <p:nvPr/>
          </p:nvSpPr>
          <p:spPr>
            <a:xfrm>
              <a:off x="1938920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4" name="Google Shape;664;p1"/>
            <p:cNvSpPr/>
            <p:nvPr/>
          </p:nvSpPr>
          <p:spPr>
            <a:xfrm>
              <a:off x="325427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5" name="Google Shape;665;p1"/>
            <p:cNvSpPr/>
            <p:nvPr/>
          </p:nvSpPr>
          <p:spPr>
            <a:xfrm>
              <a:off x="325427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6" name="Google Shape;666;p1"/>
            <p:cNvSpPr/>
            <p:nvPr/>
          </p:nvSpPr>
          <p:spPr>
            <a:xfrm>
              <a:off x="325427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7" name="Google Shape;667;p1"/>
            <p:cNvSpPr/>
            <p:nvPr/>
          </p:nvSpPr>
          <p:spPr>
            <a:xfrm>
              <a:off x="325427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8" name="Google Shape;668;p1"/>
            <p:cNvSpPr/>
            <p:nvPr/>
          </p:nvSpPr>
          <p:spPr>
            <a:xfrm>
              <a:off x="12955542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9" name="Google Shape;669;p1"/>
            <p:cNvSpPr/>
            <p:nvPr/>
          </p:nvSpPr>
          <p:spPr>
            <a:xfrm>
              <a:off x="12955542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0" name="Google Shape;670;p1"/>
            <p:cNvSpPr/>
            <p:nvPr/>
          </p:nvSpPr>
          <p:spPr>
            <a:xfrm>
              <a:off x="12955542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1" name="Google Shape;671;p1"/>
            <p:cNvSpPr/>
            <p:nvPr/>
          </p:nvSpPr>
          <p:spPr>
            <a:xfrm>
              <a:off x="12955542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2" name="Google Shape;672;p1"/>
            <p:cNvSpPr/>
            <p:nvPr/>
          </p:nvSpPr>
          <p:spPr>
            <a:xfrm>
              <a:off x="325427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3" name="Google Shape;673;p1"/>
            <p:cNvSpPr/>
            <p:nvPr/>
          </p:nvSpPr>
          <p:spPr>
            <a:xfrm>
              <a:off x="325427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4" name="Google Shape;674;p1"/>
            <p:cNvSpPr/>
            <p:nvPr/>
          </p:nvSpPr>
          <p:spPr>
            <a:xfrm>
              <a:off x="325427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5" name="Google Shape;675;p1"/>
            <p:cNvSpPr/>
            <p:nvPr/>
          </p:nvSpPr>
          <p:spPr>
            <a:xfrm>
              <a:off x="12955542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6" name="Google Shape;676;p1"/>
            <p:cNvSpPr/>
            <p:nvPr/>
          </p:nvSpPr>
          <p:spPr>
            <a:xfrm>
              <a:off x="12955542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7" name="Google Shape;677;p1"/>
            <p:cNvSpPr/>
            <p:nvPr/>
          </p:nvSpPr>
          <p:spPr>
            <a:xfrm>
              <a:off x="12955542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8" name="Google Shape;678;p1"/>
            <p:cNvSpPr/>
            <p:nvPr/>
          </p:nvSpPr>
          <p:spPr>
            <a:xfrm>
              <a:off x="2172630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9" name="Google Shape;679;p1"/>
            <p:cNvSpPr/>
            <p:nvPr/>
          </p:nvSpPr>
          <p:spPr>
            <a:xfrm>
              <a:off x="2172630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0" name="Google Shape;680;p1"/>
            <p:cNvSpPr/>
            <p:nvPr/>
          </p:nvSpPr>
          <p:spPr>
            <a:xfrm>
              <a:off x="2172630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1" name="Google Shape;681;p1"/>
            <p:cNvSpPr/>
            <p:nvPr/>
          </p:nvSpPr>
          <p:spPr>
            <a:xfrm>
              <a:off x="2172630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2" name="Google Shape;682;p1"/>
            <p:cNvSpPr/>
            <p:nvPr/>
          </p:nvSpPr>
          <p:spPr>
            <a:xfrm>
              <a:off x="1187390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3" name="Google Shape;683;p1"/>
            <p:cNvSpPr/>
            <p:nvPr/>
          </p:nvSpPr>
          <p:spPr>
            <a:xfrm>
              <a:off x="1187390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4" name="Google Shape;684;p1"/>
            <p:cNvSpPr/>
            <p:nvPr/>
          </p:nvSpPr>
          <p:spPr>
            <a:xfrm>
              <a:off x="1187390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5" name="Google Shape;685;p1"/>
            <p:cNvSpPr/>
            <p:nvPr/>
          </p:nvSpPr>
          <p:spPr>
            <a:xfrm>
              <a:off x="1187390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6" name="Google Shape;686;p1"/>
            <p:cNvSpPr/>
            <p:nvPr/>
          </p:nvSpPr>
          <p:spPr>
            <a:xfrm>
              <a:off x="2172630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7" name="Google Shape;687;p1"/>
            <p:cNvSpPr/>
            <p:nvPr/>
          </p:nvSpPr>
          <p:spPr>
            <a:xfrm>
              <a:off x="2172630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8" name="Google Shape;688;p1"/>
            <p:cNvSpPr/>
            <p:nvPr/>
          </p:nvSpPr>
          <p:spPr>
            <a:xfrm>
              <a:off x="2172630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9" name="Google Shape;689;p1"/>
            <p:cNvSpPr/>
            <p:nvPr/>
          </p:nvSpPr>
          <p:spPr>
            <a:xfrm>
              <a:off x="1187390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0" name="Google Shape;690;p1"/>
            <p:cNvSpPr/>
            <p:nvPr/>
          </p:nvSpPr>
          <p:spPr>
            <a:xfrm>
              <a:off x="1187390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1" name="Google Shape;691;p1"/>
            <p:cNvSpPr/>
            <p:nvPr/>
          </p:nvSpPr>
          <p:spPr>
            <a:xfrm>
              <a:off x="1187390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2" name="Google Shape;692;p1"/>
            <p:cNvSpPr/>
            <p:nvPr/>
          </p:nvSpPr>
          <p:spPr>
            <a:xfrm>
              <a:off x="866677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3" name="Google Shape;693;p1"/>
            <p:cNvSpPr/>
            <p:nvPr/>
          </p:nvSpPr>
          <p:spPr>
            <a:xfrm>
              <a:off x="866677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4" name="Google Shape;694;p1"/>
            <p:cNvSpPr/>
            <p:nvPr/>
          </p:nvSpPr>
          <p:spPr>
            <a:xfrm>
              <a:off x="866677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5" name="Google Shape;695;p1"/>
            <p:cNvSpPr/>
            <p:nvPr/>
          </p:nvSpPr>
          <p:spPr>
            <a:xfrm>
              <a:off x="866677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6" name="Google Shape;696;p1"/>
            <p:cNvSpPr/>
            <p:nvPr/>
          </p:nvSpPr>
          <p:spPr>
            <a:xfrm>
              <a:off x="1836805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7" name="Google Shape;697;p1"/>
            <p:cNvSpPr/>
            <p:nvPr/>
          </p:nvSpPr>
          <p:spPr>
            <a:xfrm>
              <a:off x="1836805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8" name="Google Shape;698;p1"/>
            <p:cNvSpPr/>
            <p:nvPr/>
          </p:nvSpPr>
          <p:spPr>
            <a:xfrm>
              <a:off x="1836805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9" name="Google Shape;699;p1"/>
            <p:cNvSpPr/>
            <p:nvPr/>
          </p:nvSpPr>
          <p:spPr>
            <a:xfrm>
              <a:off x="1836805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0" name="Google Shape;700;p1"/>
            <p:cNvSpPr/>
            <p:nvPr/>
          </p:nvSpPr>
          <p:spPr>
            <a:xfrm>
              <a:off x="2155543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1" name="Google Shape;701;p1"/>
            <p:cNvSpPr/>
            <p:nvPr/>
          </p:nvSpPr>
          <p:spPr>
            <a:xfrm>
              <a:off x="2155543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2" name="Google Shape;702;p1"/>
            <p:cNvSpPr/>
            <p:nvPr/>
          </p:nvSpPr>
          <p:spPr>
            <a:xfrm>
              <a:off x="2155543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3" name="Google Shape;703;p1"/>
            <p:cNvSpPr/>
            <p:nvPr/>
          </p:nvSpPr>
          <p:spPr>
            <a:xfrm>
              <a:off x="2155543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4" name="Google Shape;704;p1"/>
            <p:cNvSpPr/>
            <p:nvPr/>
          </p:nvSpPr>
          <p:spPr>
            <a:xfrm>
              <a:off x="866677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5" name="Google Shape;705;p1"/>
            <p:cNvSpPr/>
            <p:nvPr/>
          </p:nvSpPr>
          <p:spPr>
            <a:xfrm>
              <a:off x="866677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6" name="Google Shape;706;p1"/>
            <p:cNvSpPr/>
            <p:nvPr/>
          </p:nvSpPr>
          <p:spPr>
            <a:xfrm>
              <a:off x="866677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7" name="Google Shape;707;p1"/>
            <p:cNvSpPr/>
            <p:nvPr/>
          </p:nvSpPr>
          <p:spPr>
            <a:xfrm>
              <a:off x="1836805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8" name="Google Shape;708;p1"/>
            <p:cNvSpPr/>
            <p:nvPr/>
          </p:nvSpPr>
          <p:spPr>
            <a:xfrm>
              <a:off x="1836805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9" name="Google Shape;709;p1"/>
            <p:cNvSpPr/>
            <p:nvPr/>
          </p:nvSpPr>
          <p:spPr>
            <a:xfrm>
              <a:off x="1836805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0" name="Google Shape;710;p1"/>
            <p:cNvSpPr/>
            <p:nvPr/>
          </p:nvSpPr>
          <p:spPr>
            <a:xfrm>
              <a:off x="2155543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1" name="Google Shape;711;p1"/>
            <p:cNvSpPr/>
            <p:nvPr/>
          </p:nvSpPr>
          <p:spPr>
            <a:xfrm>
              <a:off x="2155543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2" name="Google Shape;712;p1"/>
            <p:cNvSpPr/>
            <p:nvPr/>
          </p:nvSpPr>
          <p:spPr>
            <a:xfrm>
              <a:off x="2155543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3" name="Google Shape;713;p1"/>
            <p:cNvSpPr/>
            <p:nvPr/>
          </p:nvSpPr>
          <p:spPr>
            <a:xfrm>
              <a:off x="542049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4" name="Google Shape;714;p1"/>
            <p:cNvSpPr/>
            <p:nvPr/>
          </p:nvSpPr>
          <p:spPr>
            <a:xfrm>
              <a:off x="542049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5" name="Google Shape;715;p1"/>
            <p:cNvSpPr/>
            <p:nvPr/>
          </p:nvSpPr>
          <p:spPr>
            <a:xfrm>
              <a:off x="542049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6" name="Google Shape;716;p1"/>
            <p:cNvSpPr/>
            <p:nvPr/>
          </p:nvSpPr>
          <p:spPr>
            <a:xfrm>
              <a:off x="542049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7" name="Google Shape;717;p1"/>
            <p:cNvSpPr/>
            <p:nvPr/>
          </p:nvSpPr>
          <p:spPr>
            <a:xfrm>
              <a:off x="1512176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8" name="Google Shape;718;p1"/>
            <p:cNvSpPr/>
            <p:nvPr/>
          </p:nvSpPr>
          <p:spPr>
            <a:xfrm>
              <a:off x="1512176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9" name="Google Shape;719;p1"/>
            <p:cNvSpPr/>
            <p:nvPr/>
          </p:nvSpPr>
          <p:spPr>
            <a:xfrm>
              <a:off x="1512176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0" name="Google Shape;720;p1"/>
            <p:cNvSpPr/>
            <p:nvPr/>
          </p:nvSpPr>
          <p:spPr>
            <a:xfrm>
              <a:off x="1512176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1" name="Google Shape;721;p1"/>
            <p:cNvSpPr/>
            <p:nvPr/>
          </p:nvSpPr>
          <p:spPr>
            <a:xfrm>
              <a:off x="542049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2" name="Google Shape;722;p1"/>
            <p:cNvSpPr/>
            <p:nvPr/>
          </p:nvSpPr>
          <p:spPr>
            <a:xfrm>
              <a:off x="542049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3" name="Google Shape;723;p1"/>
            <p:cNvSpPr/>
            <p:nvPr/>
          </p:nvSpPr>
          <p:spPr>
            <a:xfrm>
              <a:off x="542049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4" name="Google Shape;724;p1"/>
            <p:cNvSpPr/>
            <p:nvPr/>
          </p:nvSpPr>
          <p:spPr>
            <a:xfrm>
              <a:off x="1512176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5" name="Google Shape;725;p1"/>
            <p:cNvSpPr/>
            <p:nvPr/>
          </p:nvSpPr>
          <p:spPr>
            <a:xfrm>
              <a:off x="1512176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6" name="Google Shape;726;p1"/>
            <p:cNvSpPr/>
            <p:nvPr/>
          </p:nvSpPr>
          <p:spPr>
            <a:xfrm>
              <a:off x="1512176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7" name="Google Shape;727;p1"/>
            <p:cNvSpPr/>
            <p:nvPr/>
          </p:nvSpPr>
          <p:spPr>
            <a:xfrm>
              <a:off x="2711291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8" name="Google Shape;728;p1"/>
            <p:cNvSpPr/>
            <p:nvPr/>
          </p:nvSpPr>
          <p:spPr>
            <a:xfrm>
              <a:off x="2711291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9" name="Google Shape;729;p1"/>
            <p:cNvSpPr/>
            <p:nvPr/>
          </p:nvSpPr>
          <p:spPr>
            <a:xfrm>
              <a:off x="2711291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0" name="Google Shape;730;p1"/>
            <p:cNvSpPr/>
            <p:nvPr/>
          </p:nvSpPr>
          <p:spPr>
            <a:xfrm>
              <a:off x="2711291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1" name="Google Shape;731;p1"/>
            <p:cNvSpPr/>
            <p:nvPr/>
          </p:nvSpPr>
          <p:spPr>
            <a:xfrm>
              <a:off x="1241256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2" name="Google Shape;732;p1"/>
            <p:cNvSpPr/>
            <p:nvPr/>
          </p:nvSpPr>
          <p:spPr>
            <a:xfrm>
              <a:off x="1241256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3" name="Google Shape;733;p1"/>
            <p:cNvSpPr/>
            <p:nvPr/>
          </p:nvSpPr>
          <p:spPr>
            <a:xfrm>
              <a:off x="1241256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4" name="Google Shape;734;p1"/>
            <p:cNvSpPr/>
            <p:nvPr/>
          </p:nvSpPr>
          <p:spPr>
            <a:xfrm>
              <a:off x="1241256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5" name="Google Shape;735;p1"/>
            <p:cNvSpPr/>
            <p:nvPr/>
          </p:nvSpPr>
          <p:spPr>
            <a:xfrm>
              <a:off x="2711291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6" name="Google Shape;736;p1"/>
            <p:cNvSpPr/>
            <p:nvPr/>
          </p:nvSpPr>
          <p:spPr>
            <a:xfrm>
              <a:off x="2711291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7" name="Google Shape;737;p1"/>
            <p:cNvSpPr/>
            <p:nvPr/>
          </p:nvSpPr>
          <p:spPr>
            <a:xfrm>
              <a:off x="2711291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8" name="Google Shape;738;p1"/>
            <p:cNvSpPr/>
            <p:nvPr/>
          </p:nvSpPr>
          <p:spPr>
            <a:xfrm>
              <a:off x="1241256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9" name="Google Shape;739;p1"/>
            <p:cNvSpPr/>
            <p:nvPr/>
          </p:nvSpPr>
          <p:spPr>
            <a:xfrm>
              <a:off x="1241256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0" name="Google Shape;740;p1"/>
            <p:cNvSpPr/>
            <p:nvPr/>
          </p:nvSpPr>
          <p:spPr>
            <a:xfrm>
              <a:off x="1241256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1" name="Google Shape;741;p1"/>
            <p:cNvSpPr/>
            <p:nvPr/>
          </p:nvSpPr>
          <p:spPr>
            <a:xfrm>
              <a:off x="920544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2" name="Google Shape;742;p1"/>
            <p:cNvSpPr/>
            <p:nvPr/>
          </p:nvSpPr>
          <p:spPr>
            <a:xfrm>
              <a:off x="920544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3" name="Google Shape;743;p1"/>
            <p:cNvSpPr/>
            <p:nvPr/>
          </p:nvSpPr>
          <p:spPr>
            <a:xfrm>
              <a:off x="920544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4" name="Google Shape;744;p1"/>
            <p:cNvSpPr/>
            <p:nvPr/>
          </p:nvSpPr>
          <p:spPr>
            <a:xfrm>
              <a:off x="920544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5" name="Google Shape;745;p1"/>
            <p:cNvSpPr/>
            <p:nvPr/>
          </p:nvSpPr>
          <p:spPr>
            <a:xfrm>
              <a:off x="1890671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6" name="Google Shape;746;p1"/>
            <p:cNvSpPr/>
            <p:nvPr/>
          </p:nvSpPr>
          <p:spPr>
            <a:xfrm>
              <a:off x="1890671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7" name="Google Shape;747;p1"/>
            <p:cNvSpPr/>
            <p:nvPr/>
          </p:nvSpPr>
          <p:spPr>
            <a:xfrm>
              <a:off x="1890671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8" name="Google Shape;748;p1"/>
            <p:cNvSpPr/>
            <p:nvPr/>
          </p:nvSpPr>
          <p:spPr>
            <a:xfrm>
              <a:off x="1890671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9" name="Google Shape;749;p1"/>
            <p:cNvSpPr/>
            <p:nvPr/>
          </p:nvSpPr>
          <p:spPr>
            <a:xfrm>
              <a:off x="920544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0" name="Google Shape;750;p1"/>
            <p:cNvSpPr/>
            <p:nvPr/>
          </p:nvSpPr>
          <p:spPr>
            <a:xfrm>
              <a:off x="920544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1" name="Google Shape;751;p1"/>
            <p:cNvSpPr/>
            <p:nvPr/>
          </p:nvSpPr>
          <p:spPr>
            <a:xfrm>
              <a:off x="920544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2" name="Google Shape;752;p1"/>
            <p:cNvSpPr/>
            <p:nvPr/>
          </p:nvSpPr>
          <p:spPr>
            <a:xfrm>
              <a:off x="1890671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3" name="Google Shape;753;p1"/>
            <p:cNvSpPr/>
            <p:nvPr/>
          </p:nvSpPr>
          <p:spPr>
            <a:xfrm>
              <a:off x="1890671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4" name="Google Shape;754;p1"/>
            <p:cNvSpPr/>
            <p:nvPr/>
          </p:nvSpPr>
          <p:spPr>
            <a:xfrm>
              <a:off x="1890671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5" name="Google Shape;755;p1"/>
            <p:cNvSpPr/>
            <p:nvPr/>
          </p:nvSpPr>
          <p:spPr>
            <a:xfrm>
              <a:off x="595915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6" name="Google Shape;756;p1"/>
            <p:cNvSpPr/>
            <p:nvPr/>
          </p:nvSpPr>
          <p:spPr>
            <a:xfrm>
              <a:off x="595915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7" name="Google Shape;757;p1"/>
            <p:cNvSpPr/>
            <p:nvPr/>
          </p:nvSpPr>
          <p:spPr>
            <a:xfrm>
              <a:off x="595915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8" name="Google Shape;758;p1"/>
            <p:cNvSpPr/>
            <p:nvPr/>
          </p:nvSpPr>
          <p:spPr>
            <a:xfrm>
              <a:off x="595915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9" name="Google Shape;759;p1"/>
            <p:cNvSpPr/>
            <p:nvPr/>
          </p:nvSpPr>
          <p:spPr>
            <a:xfrm>
              <a:off x="15660428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0" name="Google Shape;760;p1"/>
            <p:cNvSpPr/>
            <p:nvPr/>
          </p:nvSpPr>
          <p:spPr>
            <a:xfrm>
              <a:off x="15660428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1" name="Google Shape;761;p1"/>
            <p:cNvSpPr/>
            <p:nvPr/>
          </p:nvSpPr>
          <p:spPr>
            <a:xfrm>
              <a:off x="15660428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2" name="Google Shape;762;p1"/>
            <p:cNvSpPr/>
            <p:nvPr/>
          </p:nvSpPr>
          <p:spPr>
            <a:xfrm>
              <a:off x="15660428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3" name="Google Shape;763;p1"/>
            <p:cNvSpPr/>
            <p:nvPr/>
          </p:nvSpPr>
          <p:spPr>
            <a:xfrm>
              <a:off x="595915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4" name="Google Shape;764;p1"/>
            <p:cNvSpPr/>
            <p:nvPr/>
          </p:nvSpPr>
          <p:spPr>
            <a:xfrm>
              <a:off x="595915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5" name="Google Shape;765;p1"/>
            <p:cNvSpPr/>
            <p:nvPr/>
          </p:nvSpPr>
          <p:spPr>
            <a:xfrm>
              <a:off x="595915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6" name="Google Shape;766;p1"/>
            <p:cNvSpPr/>
            <p:nvPr/>
          </p:nvSpPr>
          <p:spPr>
            <a:xfrm>
              <a:off x="15660428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7" name="Google Shape;767;p1"/>
            <p:cNvSpPr/>
            <p:nvPr/>
          </p:nvSpPr>
          <p:spPr>
            <a:xfrm>
              <a:off x="15660428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8" name="Google Shape;768;p1"/>
            <p:cNvSpPr/>
            <p:nvPr/>
          </p:nvSpPr>
          <p:spPr>
            <a:xfrm>
              <a:off x="15660428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9" name="Google Shape;769;p1"/>
            <p:cNvSpPr/>
            <p:nvPr/>
          </p:nvSpPr>
          <p:spPr>
            <a:xfrm>
              <a:off x="1083883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0" name="Google Shape;770;p1"/>
            <p:cNvSpPr/>
            <p:nvPr/>
          </p:nvSpPr>
          <p:spPr>
            <a:xfrm>
              <a:off x="1083883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1" name="Google Shape;771;p1"/>
            <p:cNvSpPr/>
            <p:nvPr/>
          </p:nvSpPr>
          <p:spPr>
            <a:xfrm>
              <a:off x="1083883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2" name="Google Shape;772;p1"/>
            <p:cNvSpPr/>
            <p:nvPr/>
          </p:nvSpPr>
          <p:spPr>
            <a:xfrm>
              <a:off x="1083883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3" name="Google Shape;773;p1"/>
            <p:cNvSpPr/>
            <p:nvPr/>
          </p:nvSpPr>
          <p:spPr>
            <a:xfrm>
              <a:off x="1078515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4" name="Google Shape;774;p1"/>
            <p:cNvSpPr/>
            <p:nvPr/>
          </p:nvSpPr>
          <p:spPr>
            <a:xfrm>
              <a:off x="1078515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5" name="Google Shape;775;p1"/>
            <p:cNvSpPr/>
            <p:nvPr/>
          </p:nvSpPr>
          <p:spPr>
            <a:xfrm>
              <a:off x="1078515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6" name="Google Shape;776;p1"/>
            <p:cNvSpPr/>
            <p:nvPr/>
          </p:nvSpPr>
          <p:spPr>
            <a:xfrm>
              <a:off x="1078515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7" name="Google Shape;777;p1"/>
            <p:cNvSpPr/>
            <p:nvPr/>
          </p:nvSpPr>
          <p:spPr>
            <a:xfrm>
              <a:off x="1083883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8" name="Google Shape;778;p1"/>
            <p:cNvSpPr/>
            <p:nvPr/>
          </p:nvSpPr>
          <p:spPr>
            <a:xfrm>
              <a:off x="1083883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9" name="Google Shape;779;p1"/>
            <p:cNvSpPr/>
            <p:nvPr/>
          </p:nvSpPr>
          <p:spPr>
            <a:xfrm>
              <a:off x="1083883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0" name="Google Shape;780;p1"/>
            <p:cNvSpPr/>
            <p:nvPr/>
          </p:nvSpPr>
          <p:spPr>
            <a:xfrm>
              <a:off x="1078515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1" name="Google Shape;781;p1"/>
            <p:cNvSpPr/>
            <p:nvPr/>
          </p:nvSpPr>
          <p:spPr>
            <a:xfrm>
              <a:off x="1078515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2" name="Google Shape;782;p1"/>
            <p:cNvSpPr/>
            <p:nvPr/>
          </p:nvSpPr>
          <p:spPr>
            <a:xfrm>
              <a:off x="1078515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3" name="Google Shape;783;p1"/>
            <p:cNvSpPr/>
            <p:nvPr/>
          </p:nvSpPr>
          <p:spPr>
            <a:xfrm>
              <a:off x="757803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4" name="Google Shape;784;p1"/>
            <p:cNvSpPr/>
            <p:nvPr/>
          </p:nvSpPr>
          <p:spPr>
            <a:xfrm>
              <a:off x="757803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5" name="Google Shape;785;p1"/>
            <p:cNvSpPr/>
            <p:nvPr/>
          </p:nvSpPr>
          <p:spPr>
            <a:xfrm>
              <a:off x="757803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6" name="Google Shape;786;p1"/>
            <p:cNvSpPr/>
            <p:nvPr/>
          </p:nvSpPr>
          <p:spPr>
            <a:xfrm>
              <a:off x="757803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7" name="Google Shape;787;p1"/>
            <p:cNvSpPr/>
            <p:nvPr/>
          </p:nvSpPr>
          <p:spPr>
            <a:xfrm>
              <a:off x="1727930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8" name="Google Shape;788;p1"/>
            <p:cNvSpPr/>
            <p:nvPr/>
          </p:nvSpPr>
          <p:spPr>
            <a:xfrm>
              <a:off x="1727930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9" name="Google Shape;789;p1"/>
            <p:cNvSpPr/>
            <p:nvPr/>
          </p:nvSpPr>
          <p:spPr>
            <a:xfrm>
              <a:off x="1727930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0" name="Google Shape;790;p1"/>
            <p:cNvSpPr/>
            <p:nvPr/>
          </p:nvSpPr>
          <p:spPr>
            <a:xfrm>
              <a:off x="1727930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1" name="Google Shape;791;p1"/>
            <p:cNvSpPr/>
            <p:nvPr/>
          </p:nvSpPr>
          <p:spPr>
            <a:xfrm>
              <a:off x="20466684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2" name="Google Shape;792;p1"/>
            <p:cNvSpPr/>
            <p:nvPr/>
          </p:nvSpPr>
          <p:spPr>
            <a:xfrm>
              <a:off x="20466684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3" name="Google Shape;793;p1"/>
            <p:cNvSpPr/>
            <p:nvPr/>
          </p:nvSpPr>
          <p:spPr>
            <a:xfrm>
              <a:off x="20466684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4" name="Google Shape;794;p1"/>
            <p:cNvSpPr/>
            <p:nvPr/>
          </p:nvSpPr>
          <p:spPr>
            <a:xfrm>
              <a:off x="20466684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5" name="Google Shape;795;p1"/>
            <p:cNvSpPr/>
            <p:nvPr/>
          </p:nvSpPr>
          <p:spPr>
            <a:xfrm>
              <a:off x="757803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6" name="Google Shape;796;p1"/>
            <p:cNvSpPr/>
            <p:nvPr/>
          </p:nvSpPr>
          <p:spPr>
            <a:xfrm>
              <a:off x="757803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7" name="Google Shape;797;p1"/>
            <p:cNvSpPr/>
            <p:nvPr/>
          </p:nvSpPr>
          <p:spPr>
            <a:xfrm>
              <a:off x="757803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8" name="Google Shape;798;p1"/>
            <p:cNvSpPr/>
            <p:nvPr/>
          </p:nvSpPr>
          <p:spPr>
            <a:xfrm>
              <a:off x="1727930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9" name="Google Shape;799;p1"/>
            <p:cNvSpPr/>
            <p:nvPr/>
          </p:nvSpPr>
          <p:spPr>
            <a:xfrm>
              <a:off x="1727930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0" name="Google Shape;800;p1"/>
            <p:cNvSpPr/>
            <p:nvPr/>
          </p:nvSpPr>
          <p:spPr>
            <a:xfrm>
              <a:off x="1727930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1" name="Google Shape;801;p1"/>
            <p:cNvSpPr/>
            <p:nvPr/>
          </p:nvSpPr>
          <p:spPr>
            <a:xfrm>
              <a:off x="20466684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2" name="Google Shape;802;p1"/>
            <p:cNvSpPr/>
            <p:nvPr/>
          </p:nvSpPr>
          <p:spPr>
            <a:xfrm>
              <a:off x="20466684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3" name="Google Shape;803;p1"/>
            <p:cNvSpPr/>
            <p:nvPr/>
          </p:nvSpPr>
          <p:spPr>
            <a:xfrm>
              <a:off x="20466684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4" name="Google Shape;804;p1"/>
            <p:cNvSpPr/>
            <p:nvPr/>
          </p:nvSpPr>
          <p:spPr>
            <a:xfrm>
              <a:off x="433174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5" name="Google Shape;805;p1"/>
            <p:cNvSpPr/>
            <p:nvPr/>
          </p:nvSpPr>
          <p:spPr>
            <a:xfrm>
              <a:off x="433174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6" name="Google Shape;806;p1"/>
            <p:cNvSpPr/>
            <p:nvPr/>
          </p:nvSpPr>
          <p:spPr>
            <a:xfrm>
              <a:off x="433174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7" name="Google Shape;807;p1"/>
            <p:cNvSpPr/>
            <p:nvPr/>
          </p:nvSpPr>
          <p:spPr>
            <a:xfrm>
              <a:off x="433174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8" name="Google Shape;808;p1"/>
            <p:cNvSpPr/>
            <p:nvPr/>
          </p:nvSpPr>
          <p:spPr>
            <a:xfrm>
              <a:off x="1403302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9" name="Google Shape;809;p1"/>
            <p:cNvSpPr/>
            <p:nvPr/>
          </p:nvSpPr>
          <p:spPr>
            <a:xfrm>
              <a:off x="1403302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0" name="Google Shape;810;p1"/>
            <p:cNvSpPr/>
            <p:nvPr/>
          </p:nvSpPr>
          <p:spPr>
            <a:xfrm>
              <a:off x="1403302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1" name="Google Shape;811;p1"/>
            <p:cNvSpPr/>
            <p:nvPr/>
          </p:nvSpPr>
          <p:spPr>
            <a:xfrm>
              <a:off x="1403302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2" name="Google Shape;812;p1"/>
            <p:cNvSpPr/>
            <p:nvPr/>
          </p:nvSpPr>
          <p:spPr>
            <a:xfrm>
              <a:off x="433174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3" name="Google Shape;813;p1"/>
            <p:cNvSpPr/>
            <p:nvPr/>
          </p:nvSpPr>
          <p:spPr>
            <a:xfrm>
              <a:off x="433174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4" name="Google Shape;814;p1"/>
            <p:cNvSpPr/>
            <p:nvPr/>
          </p:nvSpPr>
          <p:spPr>
            <a:xfrm>
              <a:off x="433174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5" name="Google Shape;815;p1"/>
            <p:cNvSpPr/>
            <p:nvPr/>
          </p:nvSpPr>
          <p:spPr>
            <a:xfrm>
              <a:off x="1403302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6" name="Google Shape;816;p1"/>
            <p:cNvSpPr/>
            <p:nvPr/>
          </p:nvSpPr>
          <p:spPr>
            <a:xfrm>
              <a:off x="1403302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7" name="Google Shape;817;p1"/>
            <p:cNvSpPr/>
            <p:nvPr/>
          </p:nvSpPr>
          <p:spPr>
            <a:xfrm>
              <a:off x="1403302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8" name="Google Shape;818;p1"/>
            <p:cNvSpPr/>
            <p:nvPr/>
          </p:nvSpPr>
          <p:spPr>
            <a:xfrm>
              <a:off x="1622544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9" name="Google Shape;819;p1"/>
            <p:cNvSpPr/>
            <p:nvPr/>
          </p:nvSpPr>
          <p:spPr>
            <a:xfrm>
              <a:off x="1622544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0" name="Google Shape;820;p1"/>
            <p:cNvSpPr/>
            <p:nvPr/>
          </p:nvSpPr>
          <p:spPr>
            <a:xfrm>
              <a:off x="1622544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1" name="Google Shape;821;p1"/>
            <p:cNvSpPr/>
            <p:nvPr/>
          </p:nvSpPr>
          <p:spPr>
            <a:xfrm>
              <a:off x="1622544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2" name="Google Shape;822;p1"/>
            <p:cNvSpPr/>
            <p:nvPr/>
          </p:nvSpPr>
          <p:spPr>
            <a:xfrm>
              <a:off x="11323816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3" name="Google Shape;823;p1"/>
            <p:cNvSpPr/>
            <p:nvPr/>
          </p:nvSpPr>
          <p:spPr>
            <a:xfrm>
              <a:off x="11323816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4" name="Google Shape;824;p1"/>
            <p:cNvSpPr/>
            <p:nvPr/>
          </p:nvSpPr>
          <p:spPr>
            <a:xfrm>
              <a:off x="11323816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5" name="Google Shape;825;p1"/>
            <p:cNvSpPr/>
            <p:nvPr/>
          </p:nvSpPr>
          <p:spPr>
            <a:xfrm>
              <a:off x="11323816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6" name="Google Shape;826;p1"/>
            <p:cNvSpPr/>
            <p:nvPr/>
          </p:nvSpPr>
          <p:spPr>
            <a:xfrm>
              <a:off x="1622544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7" name="Google Shape;827;p1"/>
            <p:cNvSpPr/>
            <p:nvPr/>
          </p:nvSpPr>
          <p:spPr>
            <a:xfrm>
              <a:off x="1622544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8" name="Google Shape;828;p1"/>
            <p:cNvSpPr/>
            <p:nvPr/>
          </p:nvSpPr>
          <p:spPr>
            <a:xfrm>
              <a:off x="1622544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9" name="Google Shape;829;p1"/>
            <p:cNvSpPr/>
            <p:nvPr/>
          </p:nvSpPr>
          <p:spPr>
            <a:xfrm>
              <a:off x="11323816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0" name="Google Shape;830;p1"/>
            <p:cNvSpPr/>
            <p:nvPr/>
          </p:nvSpPr>
          <p:spPr>
            <a:xfrm>
              <a:off x="11323816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1" name="Google Shape;831;p1"/>
            <p:cNvSpPr/>
            <p:nvPr/>
          </p:nvSpPr>
          <p:spPr>
            <a:xfrm>
              <a:off x="11323816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2" name="Google Shape;832;p1"/>
            <p:cNvSpPr/>
            <p:nvPr/>
          </p:nvSpPr>
          <p:spPr>
            <a:xfrm>
              <a:off x="8116693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3" name="Google Shape;833;p1"/>
            <p:cNvSpPr/>
            <p:nvPr/>
          </p:nvSpPr>
          <p:spPr>
            <a:xfrm>
              <a:off x="8116693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4" name="Google Shape;834;p1"/>
            <p:cNvSpPr/>
            <p:nvPr/>
          </p:nvSpPr>
          <p:spPr>
            <a:xfrm>
              <a:off x="8116693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5" name="Google Shape;835;p1"/>
            <p:cNvSpPr/>
            <p:nvPr/>
          </p:nvSpPr>
          <p:spPr>
            <a:xfrm>
              <a:off x="8116693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6" name="Google Shape;836;p1"/>
            <p:cNvSpPr/>
            <p:nvPr/>
          </p:nvSpPr>
          <p:spPr>
            <a:xfrm>
              <a:off x="17817966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7" name="Google Shape;837;p1"/>
            <p:cNvSpPr/>
            <p:nvPr/>
          </p:nvSpPr>
          <p:spPr>
            <a:xfrm>
              <a:off x="17817966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8" name="Google Shape;838;p1"/>
            <p:cNvSpPr/>
            <p:nvPr/>
          </p:nvSpPr>
          <p:spPr>
            <a:xfrm>
              <a:off x="17817966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9" name="Google Shape;839;p1"/>
            <p:cNvSpPr/>
            <p:nvPr/>
          </p:nvSpPr>
          <p:spPr>
            <a:xfrm>
              <a:off x="17817966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0" name="Google Shape;840;p1"/>
            <p:cNvSpPr/>
            <p:nvPr/>
          </p:nvSpPr>
          <p:spPr>
            <a:xfrm>
              <a:off x="2100534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1" name="Google Shape;841;p1"/>
            <p:cNvSpPr/>
            <p:nvPr/>
          </p:nvSpPr>
          <p:spPr>
            <a:xfrm>
              <a:off x="2100534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2" name="Google Shape;842;p1"/>
            <p:cNvSpPr/>
            <p:nvPr/>
          </p:nvSpPr>
          <p:spPr>
            <a:xfrm>
              <a:off x="2100534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3" name="Google Shape;843;p1"/>
            <p:cNvSpPr/>
            <p:nvPr/>
          </p:nvSpPr>
          <p:spPr>
            <a:xfrm>
              <a:off x="2100534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4" name="Google Shape;844;p1"/>
            <p:cNvSpPr/>
            <p:nvPr/>
          </p:nvSpPr>
          <p:spPr>
            <a:xfrm>
              <a:off x="8116693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5" name="Google Shape;845;p1"/>
            <p:cNvSpPr/>
            <p:nvPr/>
          </p:nvSpPr>
          <p:spPr>
            <a:xfrm>
              <a:off x="8116693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6" name="Google Shape;846;p1"/>
            <p:cNvSpPr/>
            <p:nvPr/>
          </p:nvSpPr>
          <p:spPr>
            <a:xfrm>
              <a:off x="8116693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7" name="Google Shape;847;p1"/>
            <p:cNvSpPr/>
            <p:nvPr/>
          </p:nvSpPr>
          <p:spPr>
            <a:xfrm>
              <a:off x="17817966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8" name="Google Shape;848;p1"/>
            <p:cNvSpPr/>
            <p:nvPr/>
          </p:nvSpPr>
          <p:spPr>
            <a:xfrm>
              <a:off x="17817966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9" name="Google Shape;849;p1"/>
            <p:cNvSpPr/>
            <p:nvPr/>
          </p:nvSpPr>
          <p:spPr>
            <a:xfrm>
              <a:off x="17817966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0" name="Google Shape;850;p1"/>
            <p:cNvSpPr/>
            <p:nvPr/>
          </p:nvSpPr>
          <p:spPr>
            <a:xfrm>
              <a:off x="2100534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1" name="Google Shape;851;p1"/>
            <p:cNvSpPr/>
            <p:nvPr/>
          </p:nvSpPr>
          <p:spPr>
            <a:xfrm>
              <a:off x="2100534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2" name="Google Shape;852;p1"/>
            <p:cNvSpPr/>
            <p:nvPr/>
          </p:nvSpPr>
          <p:spPr>
            <a:xfrm>
              <a:off x="2100534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3" name="Google Shape;853;p1"/>
            <p:cNvSpPr/>
            <p:nvPr/>
          </p:nvSpPr>
          <p:spPr>
            <a:xfrm>
              <a:off x="487040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4" name="Google Shape;854;p1"/>
            <p:cNvSpPr/>
            <p:nvPr/>
          </p:nvSpPr>
          <p:spPr>
            <a:xfrm>
              <a:off x="487040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5" name="Google Shape;855;p1"/>
            <p:cNvSpPr/>
            <p:nvPr/>
          </p:nvSpPr>
          <p:spPr>
            <a:xfrm>
              <a:off x="487040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6" name="Google Shape;856;p1"/>
            <p:cNvSpPr/>
            <p:nvPr/>
          </p:nvSpPr>
          <p:spPr>
            <a:xfrm>
              <a:off x="487040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7" name="Google Shape;857;p1"/>
            <p:cNvSpPr/>
            <p:nvPr/>
          </p:nvSpPr>
          <p:spPr>
            <a:xfrm>
              <a:off x="14571681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8" name="Google Shape;858;p1"/>
            <p:cNvSpPr/>
            <p:nvPr/>
          </p:nvSpPr>
          <p:spPr>
            <a:xfrm>
              <a:off x="14571681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9" name="Google Shape;859;p1"/>
            <p:cNvSpPr/>
            <p:nvPr/>
          </p:nvSpPr>
          <p:spPr>
            <a:xfrm>
              <a:off x="14571681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0" name="Google Shape;860;p1"/>
            <p:cNvSpPr/>
            <p:nvPr/>
          </p:nvSpPr>
          <p:spPr>
            <a:xfrm>
              <a:off x="14571681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1" name="Google Shape;861;p1"/>
            <p:cNvSpPr/>
            <p:nvPr/>
          </p:nvSpPr>
          <p:spPr>
            <a:xfrm>
              <a:off x="487040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2" name="Google Shape;862;p1"/>
            <p:cNvSpPr/>
            <p:nvPr/>
          </p:nvSpPr>
          <p:spPr>
            <a:xfrm>
              <a:off x="487040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3" name="Google Shape;863;p1"/>
            <p:cNvSpPr/>
            <p:nvPr/>
          </p:nvSpPr>
          <p:spPr>
            <a:xfrm>
              <a:off x="487040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4" name="Google Shape;864;p1"/>
            <p:cNvSpPr/>
            <p:nvPr/>
          </p:nvSpPr>
          <p:spPr>
            <a:xfrm>
              <a:off x="14571681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5" name="Google Shape;865;p1"/>
            <p:cNvSpPr/>
            <p:nvPr/>
          </p:nvSpPr>
          <p:spPr>
            <a:xfrm>
              <a:off x="14571681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6" name="Google Shape;866;p1"/>
            <p:cNvSpPr/>
            <p:nvPr/>
          </p:nvSpPr>
          <p:spPr>
            <a:xfrm>
              <a:off x="14571681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7" name="Google Shape;867;p1"/>
            <p:cNvSpPr/>
            <p:nvPr/>
          </p:nvSpPr>
          <p:spPr>
            <a:xfrm>
              <a:off x="216240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8" name="Google Shape;868;p1"/>
            <p:cNvSpPr/>
            <p:nvPr/>
          </p:nvSpPr>
          <p:spPr>
            <a:xfrm>
              <a:off x="216240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9" name="Google Shape;869;p1"/>
            <p:cNvSpPr/>
            <p:nvPr/>
          </p:nvSpPr>
          <p:spPr>
            <a:xfrm>
              <a:off x="216240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0" name="Google Shape;870;p1"/>
            <p:cNvSpPr/>
            <p:nvPr/>
          </p:nvSpPr>
          <p:spPr>
            <a:xfrm>
              <a:off x="216240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1" name="Google Shape;871;p1"/>
            <p:cNvSpPr/>
            <p:nvPr/>
          </p:nvSpPr>
          <p:spPr>
            <a:xfrm>
              <a:off x="11863677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2" name="Google Shape;872;p1"/>
            <p:cNvSpPr/>
            <p:nvPr/>
          </p:nvSpPr>
          <p:spPr>
            <a:xfrm>
              <a:off x="11863677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3" name="Google Shape;873;p1"/>
            <p:cNvSpPr/>
            <p:nvPr/>
          </p:nvSpPr>
          <p:spPr>
            <a:xfrm>
              <a:off x="11863677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4" name="Google Shape;874;p1"/>
            <p:cNvSpPr/>
            <p:nvPr/>
          </p:nvSpPr>
          <p:spPr>
            <a:xfrm>
              <a:off x="11863677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5" name="Google Shape;875;p1"/>
            <p:cNvSpPr/>
            <p:nvPr/>
          </p:nvSpPr>
          <p:spPr>
            <a:xfrm>
              <a:off x="216240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6" name="Google Shape;876;p1"/>
            <p:cNvSpPr/>
            <p:nvPr/>
          </p:nvSpPr>
          <p:spPr>
            <a:xfrm>
              <a:off x="216240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7" name="Google Shape;877;p1"/>
            <p:cNvSpPr/>
            <p:nvPr/>
          </p:nvSpPr>
          <p:spPr>
            <a:xfrm>
              <a:off x="216240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8" name="Google Shape;878;p1"/>
            <p:cNvSpPr/>
            <p:nvPr/>
          </p:nvSpPr>
          <p:spPr>
            <a:xfrm>
              <a:off x="11863677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9" name="Google Shape;879;p1"/>
            <p:cNvSpPr/>
            <p:nvPr/>
          </p:nvSpPr>
          <p:spPr>
            <a:xfrm>
              <a:off x="11863677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0" name="Google Shape;880;p1"/>
            <p:cNvSpPr/>
            <p:nvPr/>
          </p:nvSpPr>
          <p:spPr>
            <a:xfrm>
              <a:off x="11863677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1" name="Google Shape;881;p1"/>
            <p:cNvSpPr/>
            <p:nvPr/>
          </p:nvSpPr>
          <p:spPr>
            <a:xfrm>
              <a:off x="865655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2" name="Google Shape;882;p1"/>
            <p:cNvSpPr/>
            <p:nvPr/>
          </p:nvSpPr>
          <p:spPr>
            <a:xfrm>
              <a:off x="865655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3" name="Google Shape;883;p1"/>
            <p:cNvSpPr/>
            <p:nvPr/>
          </p:nvSpPr>
          <p:spPr>
            <a:xfrm>
              <a:off x="865655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4" name="Google Shape;884;p1"/>
            <p:cNvSpPr/>
            <p:nvPr/>
          </p:nvSpPr>
          <p:spPr>
            <a:xfrm>
              <a:off x="865655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5" name="Google Shape;885;p1"/>
            <p:cNvSpPr/>
            <p:nvPr/>
          </p:nvSpPr>
          <p:spPr>
            <a:xfrm>
              <a:off x="18357827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6" name="Google Shape;886;p1"/>
            <p:cNvSpPr/>
            <p:nvPr/>
          </p:nvSpPr>
          <p:spPr>
            <a:xfrm>
              <a:off x="18357827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7" name="Google Shape;887;p1"/>
            <p:cNvSpPr/>
            <p:nvPr/>
          </p:nvSpPr>
          <p:spPr>
            <a:xfrm>
              <a:off x="18357827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8" name="Google Shape;888;p1"/>
            <p:cNvSpPr/>
            <p:nvPr/>
          </p:nvSpPr>
          <p:spPr>
            <a:xfrm>
              <a:off x="18357827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9" name="Google Shape;889;p1"/>
            <p:cNvSpPr/>
            <p:nvPr/>
          </p:nvSpPr>
          <p:spPr>
            <a:xfrm>
              <a:off x="2154520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0" name="Google Shape;890;p1"/>
            <p:cNvSpPr/>
            <p:nvPr/>
          </p:nvSpPr>
          <p:spPr>
            <a:xfrm>
              <a:off x="2154520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1" name="Google Shape;891;p1"/>
            <p:cNvSpPr/>
            <p:nvPr/>
          </p:nvSpPr>
          <p:spPr>
            <a:xfrm>
              <a:off x="2154520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2" name="Google Shape;892;p1"/>
            <p:cNvSpPr/>
            <p:nvPr/>
          </p:nvSpPr>
          <p:spPr>
            <a:xfrm>
              <a:off x="2154520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3" name="Google Shape;893;p1"/>
            <p:cNvSpPr/>
            <p:nvPr/>
          </p:nvSpPr>
          <p:spPr>
            <a:xfrm>
              <a:off x="865655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4" name="Google Shape;894;p1"/>
            <p:cNvSpPr/>
            <p:nvPr/>
          </p:nvSpPr>
          <p:spPr>
            <a:xfrm>
              <a:off x="865655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5" name="Google Shape;895;p1"/>
            <p:cNvSpPr/>
            <p:nvPr/>
          </p:nvSpPr>
          <p:spPr>
            <a:xfrm>
              <a:off x="865655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6" name="Google Shape;896;p1"/>
            <p:cNvSpPr/>
            <p:nvPr/>
          </p:nvSpPr>
          <p:spPr>
            <a:xfrm>
              <a:off x="18357827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7" name="Google Shape;897;p1"/>
            <p:cNvSpPr/>
            <p:nvPr/>
          </p:nvSpPr>
          <p:spPr>
            <a:xfrm>
              <a:off x="18357827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8" name="Google Shape;898;p1"/>
            <p:cNvSpPr/>
            <p:nvPr/>
          </p:nvSpPr>
          <p:spPr>
            <a:xfrm>
              <a:off x="18357827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9" name="Google Shape;899;p1"/>
            <p:cNvSpPr/>
            <p:nvPr/>
          </p:nvSpPr>
          <p:spPr>
            <a:xfrm>
              <a:off x="2154520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0" name="Google Shape;900;p1"/>
            <p:cNvSpPr/>
            <p:nvPr/>
          </p:nvSpPr>
          <p:spPr>
            <a:xfrm>
              <a:off x="2154520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1" name="Google Shape;901;p1"/>
            <p:cNvSpPr/>
            <p:nvPr/>
          </p:nvSpPr>
          <p:spPr>
            <a:xfrm>
              <a:off x="2154520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2" name="Google Shape;902;p1"/>
            <p:cNvSpPr/>
            <p:nvPr/>
          </p:nvSpPr>
          <p:spPr>
            <a:xfrm>
              <a:off x="541026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3" name="Google Shape;903;p1"/>
            <p:cNvSpPr/>
            <p:nvPr/>
          </p:nvSpPr>
          <p:spPr>
            <a:xfrm>
              <a:off x="541026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4" name="Google Shape;904;p1"/>
            <p:cNvSpPr/>
            <p:nvPr/>
          </p:nvSpPr>
          <p:spPr>
            <a:xfrm>
              <a:off x="541026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5" name="Google Shape;905;p1"/>
            <p:cNvSpPr/>
            <p:nvPr/>
          </p:nvSpPr>
          <p:spPr>
            <a:xfrm>
              <a:off x="541026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6" name="Google Shape;906;p1"/>
            <p:cNvSpPr/>
            <p:nvPr/>
          </p:nvSpPr>
          <p:spPr>
            <a:xfrm>
              <a:off x="15111542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7" name="Google Shape;907;p1"/>
            <p:cNvSpPr/>
            <p:nvPr/>
          </p:nvSpPr>
          <p:spPr>
            <a:xfrm>
              <a:off x="15111542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8" name="Google Shape;908;p1"/>
            <p:cNvSpPr/>
            <p:nvPr/>
          </p:nvSpPr>
          <p:spPr>
            <a:xfrm>
              <a:off x="15111542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9" name="Google Shape;909;p1"/>
            <p:cNvSpPr/>
            <p:nvPr/>
          </p:nvSpPr>
          <p:spPr>
            <a:xfrm>
              <a:off x="15111542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0" name="Google Shape;910;p1"/>
            <p:cNvSpPr/>
            <p:nvPr/>
          </p:nvSpPr>
          <p:spPr>
            <a:xfrm>
              <a:off x="541026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1" name="Google Shape;911;p1"/>
            <p:cNvSpPr/>
            <p:nvPr/>
          </p:nvSpPr>
          <p:spPr>
            <a:xfrm>
              <a:off x="541026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2" name="Google Shape;912;p1"/>
            <p:cNvSpPr/>
            <p:nvPr/>
          </p:nvSpPr>
          <p:spPr>
            <a:xfrm>
              <a:off x="541026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3" name="Google Shape;913;p1"/>
            <p:cNvSpPr/>
            <p:nvPr/>
          </p:nvSpPr>
          <p:spPr>
            <a:xfrm>
              <a:off x="15111542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4" name="Google Shape;914;p1"/>
            <p:cNvSpPr/>
            <p:nvPr/>
          </p:nvSpPr>
          <p:spPr>
            <a:xfrm>
              <a:off x="15111542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5" name="Google Shape;915;p1"/>
            <p:cNvSpPr/>
            <p:nvPr/>
          </p:nvSpPr>
          <p:spPr>
            <a:xfrm>
              <a:off x="15111542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6" name="Google Shape;916;p1"/>
            <p:cNvSpPr/>
            <p:nvPr/>
          </p:nvSpPr>
          <p:spPr>
            <a:xfrm>
              <a:off x="545144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7" name="Google Shape;917;p1"/>
            <p:cNvSpPr/>
            <p:nvPr/>
          </p:nvSpPr>
          <p:spPr>
            <a:xfrm>
              <a:off x="545144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8" name="Google Shape;918;p1"/>
            <p:cNvSpPr/>
            <p:nvPr/>
          </p:nvSpPr>
          <p:spPr>
            <a:xfrm>
              <a:off x="545144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9" name="Google Shape;919;p1"/>
            <p:cNvSpPr/>
            <p:nvPr/>
          </p:nvSpPr>
          <p:spPr>
            <a:xfrm>
              <a:off x="545144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0" name="Google Shape;920;p1"/>
            <p:cNvSpPr/>
            <p:nvPr/>
          </p:nvSpPr>
          <p:spPr>
            <a:xfrm>
              <a:off x="1024641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1" name="Google Shape;921;p1"/>
            <p:cNvSpPr/>
            <p:nvPr/>
          </p:nvSpPr>
          <p:spPr>
            <a:xfrm>
              <a:off x="1024641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2" name="Google Shape;922;p1"/>
            <p:cNvSpPr/>
            <p:nvPr/>
          </p:nvSpPr>
          <p:spPr>
            <a:xfrm>
              <a:off x="1024641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3" name="Google Shape;923;p1"/>
            <p:cNvSpPr/>
            <p:nvPr/>
          </p:nvSpPr>
          <p:spPr>
            <a:xfrm>
              <a:off x="1024641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4" name="Google Shape;924;p1"/>
            <p:cNvSpPr/>
            <p:nvPr/>
          </p:nvSpPr>
          <p:spPr>
            <a:xfrm>
              <a:off x="545144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5" name="Google Shape;925;p1"/>
            <p:cNvSpPr/>
            <p:nvPr/>
          </p:nvSpPr>
          <p:spPr>
            <a:xfrm>
              <a:off x="545144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6" name="Google Shape;926;p1"/>
            <p:cNvSpPr/>
            <p:nvPr/>
          </p:nvSpPr>
          <p:spPr>
            <a:xfrm>
              <a:off x="545144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7" name="Google Shape;927;p1"/>
            <p:cNvSpPr/>
            <p:nvPr/>
          </p:nvSpPr>
          <p:spPr>
            <a:xfrm>
              <a:off x="1024641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8" name="Google Shape;928;p1"/>
            <p:cNvSpPr/>
            <p:nvPr/>
          </p:nvSpPr>
          <p:spPr>
            <a:xfrm>
              <a:off x="1024641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9" name="Google Shape;929;p1"/>
            <p:cNvSpPr/>
            <p:nvPr/>
          </p:nvSpPr>
          <p:spPr>
            <a:xfrm>
              <a:off x="1024641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0" name="Google Shape;930;p1"/>
            <p:cNvSpPr/>
            <p:nvPr/>
          </p:nvSpPr>
          <p:spPr>
            <a:xfrm>
              <a:off x="703929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1" name="Google Shape;931;p1"/>
            <p:cNvSpPr/>
            <p:nvPr/>
          </p:nvSpPr>
          <p:spPr>
            <a:xfrm>
              <a:off x="703929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2" name="Google Shape;932;p1"/>
            <p:cNvSpPr/>
            <p:nvPr/>
          </p:nvSpPr>
          <p:spPr>
            <a:xfrm>
              <a:off x="703929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3" name="Google Shape;933;p1"/>
            <p:cNvSpPr/>
            <p:nvPr/>
          </p:nvSpPr>
          <p:spPr>
            <a:xfrm>
              <a:off x="703929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4" name="Google Shape;934;p1"/>
            <p:cNvSpPr/>
            <p:nvPr/>
          </p:nvSpPr>
          <p:spPr>
            <a:xfrm>
              <a:off x="1674056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5" name="Google Shape;935;p1"/>
            <p:cNvSpPr/>
            <p:nvPr/>
          </p:nvSpPr>
          <p:spPr>
            <a:xfrm>
              <a:off x="1674056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6" name="Google Shape;936;p1"/>
            <p:cNvSpPr/>
            <p:nvPr/>
          </p:nvSpPr>
          <p:spPr>
            <a:xfrm>
              <a:off x="1674056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7" name="Google Shape;937;p1"/>
            <p:cNvSpPr/>
            <p:nvPr/>
          </p:nvSpPr>
          <p:spPr>
            <a:xfrm>
              <a:off x="1674056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8" name="Google Shape;938;p1"/>
            <p:cNvSpPr/>
            <p:nvPr/>
          </p:nvSpPr>
          <p:spPr>
            <a:xfrm>
              <a:off x="1992794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9" name="Google Shape;939;p1"/>
            <p:cNvSpPr/>
            <p:nvPr/>
          </p:nvSpPr>
          <p:spPr>
            <a:xfrm>
              <a:off x="1992794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0" name="Google Shape;940;p1"/>
            <p:cNvSpPr/>
            <p:nvPr/>
          </p:nvSpPr>
          <p:spPr>
            <a:xfrm>
              <a:off x="1992794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1" name="Google Shape;941;p1"/>
            <p:cNvSpPr/>
            <p:nvPr/>
          </p:nvSpPr>
          <p:spPr>
            <a:xfrm>
              <a:off x="1992794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2" name="Google Shape;942;p1"/>
            <p:cNvSpPr/>
            <p:nvPr/>
          </p:nvSpPr>
          <p:spPr>
            <a:xfrm>
              <a:off x="703929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3" name="Google Shape;943;p1"/>
            <p:cNvSpPr/>
            <p:nvPr/>
          </p:nvSpPr>
          <p:spPr>
            <a:xfrm>
              <a:off x="703929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4" name="Google Shape;944;p1"/>
            <p:cNvSpPr/>
            <p:nvPr/>
          </p:nvSpPr>
          <p:spPr>
            <a:xfrm>
              <a:off x="703929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5" name="Google Shape;945;p1"/>
            <p:cNvSpPr/>
            <p:nvPr/>
          </p:nvSpPr>
          <p:spPr>
            <a:xfrm>
              <a:off x="1674056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6" name="Google Shape;946;p1"/>
            <p:cNvSpPr/>
            <p:nvPr/>
          </p:nvSpPr>
          <p:spPr>
            <a:xfrm>
              <a:off x="1674056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7" name="Google Shape;947;p1"/>
            <p:cNvSpPr/>
            <p:nvPr/>
          </p:nvSpPr>
          <p:spPr>
            <a:xfrm>
              <a:off x="1674056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8" name="Google Shape;948;p1"/>
            <p:cNvSpPr/>
            <p:nvPr/>
          </p:nvSpPr>
          <p:spPr>
            <a:xfrm>
              <a:off x="1992794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9" name="Google Shape;949;p1"/>
            <p:cNvSpPr/>
            <p:nvPr/>
          </p:nvSpPr>
          <p:spPr>
            <a:xfrm>
              <a:off x="1992794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0" name="Google Shape;950;p1"/>
            <p:cNvSpPr/>
            <p:nvPr/>
          </p:nvSpPr>
          <p:spPr>
            <a:xfrm>
              <a:off x="1992794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1" name="Google Shape;951;p1"/>
            <p:cNvSpPr/>
            <p:nvPr/>
          </p:nvSpPr>
          <p:spPr>
            <a:xfrm>
              <a:off x="379300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2" name="Google Shape;952;p1"/>
            <p:cNvSpPr/>
            <p:nvPr/>
          </p:nvSpPr>
          <p:spPr>
            <a:xfrm>
              <a:off x="379300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3" name="Google Shape;953;p1"/>
            <p:cNvSpPr/>
            <p:nvPr/>
          </p:nvSpPr>
          <p:spPr>
            <a:xfrm>
              <a:off x="379300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4" name="Google Shape;954;p1"/>
            <p:cNvSpPr/>
            <p:nvPr/>
          </p:nvSpPr>
          <p:spPr>
            <a:xfrm>
              <a:off x="379300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5" name="Google Shape;955;p1"/>
            <p:cNvSpPr/>
            <p:nvPr/>
          </p:nvSpPr>
          <p:spPr>
            <a:xfrm>
              <a:off x="13494281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6" name="Google Shape;956;p1"/>
            <p:cNvSpPr/>
            <p:nvPr/>
          </p:nvSpPr>
          <p:spPr>
            <a:xfrm>
              <a:off x="13494281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7" name="Google Shape;957;p1"/>
            <p:cNvSpPr/>
            <p:nvPr/>
          </p:nvSpPr>
          <p:spPr>
            <a:xfrm>
              <a:off x="13494281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8" name="Google Shape;958;p1"/>
            <p:cNvSpPr/>
            <p:nvPr/>
          </p:nvSpPr>
          <p:spPr>
            <a:xfrm>
              <a:off x="13494281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9" name="Google Shape;959;p1"/>
            <p:cNvSpPr/>
            <p:nvPr/>
          </p:nvSpPr>
          <p:spPr>
            <a:xfrm>
              <a:off x="379300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0" name="Google Shape;960;p1"/>
            <p:cNvSpPr/>
            <p:nvPr/>
          </p:nvSpPr>
          <p:spPr>
            <a:xfrm>
              <a:off x="379300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1" name="Google Shape;961;p1"/>
            <p:cNvSpPr/>
            <p:nvPr/>
          </p:nvSpPr>
          <p:spPr>
            <a:xfrm>
              <a:off x="379300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2" name="Google Shape;962;p1"/>
            <p:cNvSpPr/>
            <p:nvPr/>
          </p:nvSpPr>
          <p:spPr>
            <a:xfrm>
              <a:off x="13494281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3" name="Google Shape;963;p1"/>
            <p:cNvSpPr/>
            <p:nvPr/>
          </p:nvSpPr>
          <p:spPr>
            <a:xfrm>
              <a:off x="13494281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4" name="Google Shape;964;p1"/>
            <p:cNvSpPr/>
            <p:nvPr/>
          </p:nvSpPr>
          <p:spPr>
            <a:xfrm>
              <a:off x="13494281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5" name="Google Shape;965;p1"/>
            <p:cNvSpPr/>
            <p:nvPr/>
          </p:nvSpPr>
          <p:spPr>
            <a:xfrm>
              <a:off x="271137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6" name="Google Shape;966;p1"/>
            <p:cNvSpPr/>
            <p:nvPr/>
          </p:nvSpPr>
          <p:spPr>
            <a:xfrm>
              <a:off x="271137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7" name="Google Shape;967;p1"/>
            <p:cNvSpPr/>
            <p:nvPr/>
          </p:nvSpPr>
          <p:spPr>
            <a:xfrm>
              <a:off x="271137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8" name="Google Shape;968;p1"/>
            <p:cNvSpPr/>
            <p:nvPr/>
          </p:nvSpPr>
          <p:spPr>
            <a:xfrm>
              <a:off x="271137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9" name="Google Shape;969;p1"/>
            <p:cNvSpPr/>
            <p:nvPr/>
          </p:nvSpPr>
          <p:spPr>
            <a:xfrm>
              <a:off x="1241264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0" name="Google Shape;970;p1"/>
            <p:cNvSpPr/>
            <p:nvPr/>
          </p:nvSpPr>
          <p:spPr>
            <a:xfrm>
              <a:off x="1241264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1" name="Google Shape;971;p1"/>
            <p:cNvSpPr/>
            <p:nvPr/>
          </p:nvSpPr>
          <p:spPr>
            <a:xfrm>
              <a:off x="1241264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2" name="Google Shape;972;p1"/>
            <p:cNvSpPr/>
            <p:nvPr/>
          </p:nvSpPr>
          <p:spPr>
            <a:xfrm>
              <a:off x="1241264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3" name="Google Shape;973;p1"/>
            <p:cNvSpPr/>
            <p:nvPr/>
          </p:nvSpPr>
          <p:spPr>
            <a:xfrm>
              <a:off x="271137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4" name="Google Shape;974;p1"/>
            <p:cNvSpPr/>
            <p:nvPr/>
          </p:nvSpPr>
          <p:spPr>
            <a:xfrm>
              <a:off x="271137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5" name="Google Shape;975;p1"/>
            <p:cNvSpPr/>
            <p:nvPr/>
          </p:nvSpPr>
          <p:spPr>
            <a:xfrm>
              <a:off x="271137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6" name="Google Shape;976;p1"/>
            <p:cNvSpPr/>
            <p:nvPr/>
          </p:nvSpPr>
          <p:spPr>
            <a:xfrm>
              <a:off x="1241264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7" name="Google Shape;977;p1"/>
            <p:cNvSpPr/>
            <p:nvPr/>
          </p:nvSpPr>
          <p:spPr>
            <a:xfrm>
              <a:off x="1241264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8" name="Google Shape;978;p1"/>
            <p:cNvSpPr/>
            <p:nvPr/>
          </p:nvSpPr>
          <p:spPr>
            <a:xfrm>
              <a:off x="1241264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9" name="Google Shape;979;p1"/>
            <p:cNvSpPr/>
            <p:nvPr/>
          </p:nvSpPr>
          <p:spPr>
            <a:xfrm>
              <a:off x="920551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0" name="Google Shape;980;p1"/>
            <p:cNvSpPr/>
            <p:nvPr/>
          </p:nvSpPr>
          <p:spPr>
            <a:xfrm>
              <a:off x="920551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1" name="Google Shape;981;p1"/>
            <p:cNvSpPr/>
            <p:nvPr/>
          </p:nvSpPr>
          <p:spPr>
            <a:xfrm>
              <a:off x="920551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2" name="Google Shape;982;p1"/>
            <p:cNvSpPr/>
            <p:nvPr/>
          </p:nvSpPr>
          <p:spPr>
            <a:xfrm>
              <a:off x="920551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3" name="Google Shape;983;p1"/>
            <p:cNvSpPr/>
            <p:nvPr/>
          </p:nvSpPr>
          <p:spPr>
            <a:xfrm>
              <a:off x="18906791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4" name="Google Shape;984;p1"/>
            <p:cNvSpPr/>
            <p:nvPr/>
          </p:nvSpPr>
          <p:spPr>
            <a:xfrm>
              <a:off x="18906791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5" name="Google Shape;985;p1"/>
            <p:cNvSpPr/>
            <p:nvPr/>
          </p:nvSpPr>
          <p:spPr>
            <a:xfrm>
              <a:off x="18906791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6" name="Google Shape;986;p1"/>
            <p:cNvSpPr/>
            <p:nvPr/>
          </p:nvSpPr>
          <p:spPr>
            <a:xfrm>
              <a:off x="18906791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7" name="Google Shape;987;p1"/>
            <p:cNvSpPr/>
            <p:nvPr/>
          </p:nvSpPr>
          <p:spPr>
            <a:xfrm>
              <a:off x="920551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8" name="Google Shape;988;p1"/>
            <p:cNvSpPr/>
            <p:nvPr/>
          </p:nvSpPr>
          <p:spPr>
            <a:xfrm>
              <a:off x="920551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9" name="Google Shape;989;p1"/>
            <p:cNvSpPr/>
            <p:nvPr/>
          </p:nvSpPr>
          <p:spPr>
            <a:xfrm>
              <a:off x="920551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0" name="Google Shape;990;p1"/>
            <p:cNvSpPr/>
            <p:nvPr/>
          </p:nvSpPr>
          <p:spPr>
            <a:xfrm>
              <a:off x="18906791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1" name="Google Shape;991;p1"/>
            <p:cNvSpPr/>
            <p:nvPr/>
          </p:nvSpPr>
          <p:spPr>
            <a:xfrm>
              <a:off x="18906791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2" name="Google Shape;992;p1"/>
            <p:cNvSpPr/>
            <p:nvPr/>
          </p:nvSpPr>
          <p:spPr>
            <a:xfrm>
              <a:off x="18906791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3" name="Google Shape;993;p1"/>
            <p:cNvSpPr/>
            <p:nvPr/>
          </p:nvSpPr>
          <p:spPr>
            <a:xfrm>
              <a:off x="595923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4" name="Google Shape;994;p1"/>
            <p:cNvSpPr/>
            <p:nvPr/>
          </p:nvSpPr>
          <p:spPr>
            <a:xfrm>
              <a:off x="595923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5" name="Google Shape;995;p1"/>
            <p:cNvSpPr/>
            <p:nvPr/>
          </p:nvSpPr>
          <p:spPr>
            <a:xfrm>
              <a:off x="595923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6" name="Google Shape;996;p1"/>
            <p:cNvSpPr/>
            <p:nvPr/>
          </p:nvSpPr>
          <p:spPr>
            <a:xfrm>
              <a:off x="595923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7" name="Google Shape;997;p1"/>
            <p:cNvSpPr/>
            <p:nvPr/>
          </p:nvSpPr>
          <p:spPr>
            <a:xfrm>
              <a:off x="15660506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8" name="Google Shape;998;p1"/>
            <p:cNvSpPr/>
            <p:nvPr/>
          </p:nvSpPr>
          <p:spPr>
            <a:xfrm>
              <a:off x="15660506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9" name="Google Shape;999;p1"/>
            <p:cNvSpPr/>
            <p:nvPr/>
          </p:nvSpPr>
          <p:spPr>
            <a:xfrm>
              <a:off x="15660506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0" name="Google Shape;1000;p1"/>
            <p:cNvSpPr/>
            <p:nvPr/>
          </p:nvSpPr>
          <p:spPr>
            <a:xfrm>
              <a:off x="15660506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1" name="Google Shape;1001;p1"/>
            <p:cNvSpPr/>
            <p:nvPr/>
          </p:nvSpPr>
          <p:spPr>
            <a:xfrm>
              <a:off x="595923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2" name="Google Shape;1002;p1"/>
            <p:cNvSpPr/>
            <p:nvPr/>
          </p:nvSpPr>
          <p:spPr>
            <a:xfrm>
              <a:off x="595923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3" name="Google Shape;1003;p1"/>
            <p:cNvSpPr/>
            <p:nvPr/>
          </p:nvSpPr>
          <p:spPr>
            <a:xfrm>
              <a:off x="595923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4" name="Google Shape;1004;p1"/>
            <p:cNvSpPr/>
            <p:nvPr/>
          </p:nvSpPr>
          <p:spPr>
            <a:xfrm>
              <a:off x="15660506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5" name="Google Shape;1005;p1"/>
            <p:cNvSpPr/>
            <p:nvPr/>
          </p:nvSpPr>
          <p:spPr>
            <a:xfrm>
              <a:off x="15660506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6" name="Google Shape;1006;p1"/>
            <p:cNvSpPr/>
            <p:nvPr/>
          </p:nvSpPr>
          <p:spPr>
            <a:xfrm>
              <a:off x="15660506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7" name="Google Shape;1007;p1"/>
            <p:cNvSpPr/>
            <p:nvPr/>
          </p:nvSpPr>
          <p:spPr>
            <a:xfrm>
              <a:off x="0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8" name="Google Shape;1008;p1"/>
            <p:cNvSpPr/>
            <p:nvPr/>
          </p:nvSpPr>
          <p:spPr>
            <a:xfrm>
              <a:off x="0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9" name="Google Shape;1009;p1"/>
            <p:cNvSpPr/>
            <p:nvPr/>
          </p:nvSpPr>
          <p:spPr>
            <a:xfrm>
              <a:off x="0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0" name="Google Shape;1010;p1"/>
            <p:cNvSpPr/>
            <p:nvPr/>
          </p:nvSpPr>
          <p:spPr>
            <a:xfrm>
              <a:off x="0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1" name="Google Shape;1011;p1"/>
            <p:cNvSpPr/>
            <p:nvPr/>
          </p:nvSpPr>
          <p:spPr>
            <a:xfrm>
              <a:off x="9701272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2" name="Google Shape;1012;p1"/>
            <p:cNvSpPr/>
            <p:nvPr/>
          </p:nvSpPr>
          <p:spPr>
            <a:xfrm>
              <a:off x="9701272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3" name="Google Shape;1013;p1"/>
            <p:cNvSpPr/>
            <p:nvPr/>
          </p:nvSpPr>
          <p:spPr>
            <a:xfrm>
              <a:off x="9701272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4" name="Google Shape;1014;p1"/>
            <p:cNvSpPr/>
            <p:nvPr/>
          </p:nvSpPr>
          <p:spPr>
            <a:xfrm>
              <a:off x="9701272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5" name="Google Shape;1015;p1"/>
            <p:cNvSpPr/>
            <p:nvPr/>
          </p:nvSpPr>
          <p:spPr>
            <a:xfrm>
              <a:off x="0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6" name="Google Shape;1016;p1"/>
            <p:cNvSpPr/>
            <p:nvPr/>
          </p:nvSpPr>
          <p:spPr>
            <a:xfrm>
              <a:off x="0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7" name="Google Shape;1017;p1"/>
            <p:cNvSpPr/>
            <p:nvPr/>
          </p:nvSpPr>
          <p:spPr>
            <a:xfrm>
              <a:off x="0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8" name="Google Shape;1018;p1"/>
            <p:cNvSpPr/>
            <p:nvPr/>
          </p:nvSpPr>
          <p:spPr>
            <a:xfrm>
              <a:off x="9701272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9" name="Google Shape;1019;p1"/>
            <p:cNvSpPr/>
            <p:nvPr/>
          </p:nvSpPr>
          <p:spPr>
            <a:xfrm>
              <a:off x="9701272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0" name="Google Shape;1020;p1"/>
            <p:cNvSpPr/>
            <p:nvPr/>
          </p:nvSpPr>
          <p:spPr>
            <a:xfrm>
              <a:off x="9701272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1" name="Google Shape;1021;p1"/>
            <p:cNvSpPr/>
            <p:nvPr/>
          </p:nvSpPr>
          <p:spPr>
            <a:xfrm>
              <a:off x="649414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2" name="Google Shape;1022;p1"/>
            <p:cNvSpPr/>
            <p:nvPr/>
          </p:nvSpPr>
          <p:spPr>
            <a:xfrm>
              <a:off x="649414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3" name="Google Shape;1023;p1"/>
            <p:cNvSpPr/>
            <p:nvPr/>
          </p:nvSpPr>
          <p:spPr>
            <a:xfrm>
              <a:off x="649414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4" name="Google Shape;1024;p1"/>
            <p:cNvSpPr/>
            <p:nvPr/>
          </p:nvSpPr>
          <p:spPr>
            <a:xfrm>
              <a:off x="649414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5" name="Google Shape;1025;p1"/>
            <p:cNvSpPr/>
            <p:nvPr/>
          </p:nvSpPr>
          <p:spPr>
            <a:xfrm>
              <a:off x="16195420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6" name="Google Shape;1026;p1"/>
            <p:cNvSpPr/>
            <p:nvPr/>
          </p:nvSpPr>
          <p:spPr>
            <a:xfrm>
              <a:off x="16195420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7" name="Google Shape;1027;p1"/>
            <p:cNvSpPr/>
            <p:nvPr/>
          </p:nvSpPr>
          <p:spPr>
            <a:xfrm>
              <a:off x="16195420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8" name="Google Shape;1028;p1"/>
            <p:cNvSpPr/>
            <p:nvPr/>
          </p:nvSpPr>
          <p:spPr>
            <a:xfrm>
              <a:off x="16195420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9" name="Google Shape;1029;p1"/>
            <p:cNvSpPr/>
            <p:nvPr/>
          </p:nvSpPr>
          <p:spPr>
            <a:xfrm>
              <a:off x="19382802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0" name="Google Shape;1030;p1"/>
            <p:cNvSpPr/>
            <p:nvPr/>
          </p:nvSpPr>
          <p:spPr>
            <a:xfrm>
              <a:off x="19382802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1" name="Google Shape;1031;p1"/>
            <p:cNvSpPr/>
            <p:nvPr/>
          </p:nvSpPr>
          <p:spPr>
            <a:xfrm>
              <a:off x="19382802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2" name="Google Shape;1032;p1"/>
            <p:cNvSpPr/>
            <p:nvPr/>
          </p:nvSpPr>
          <p:spPr>
            <a:xfrm>
              <a:off x="19382802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3" name="Google Shape;1033;p1"/>
            <p:cNvSpPr/>
            <p:nvPr/>
          </p:nvSpPr>
          <p:spPr>
            <a:xfrm>
              <a:off x="649414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4" name="Google Shape;1034;p1"/>
            <p:cNvSpPr/>
            <p:nvPr/>
          </p:nvSpPr>
          <p:spPr>
            <a:xfrm>
              <a:off x="649414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5" name="Google Shape;1035;p1"/>
            <p:cNvSpPr/>
            <p:nvPr/>
          </p:nvSpPr>
          <p:spPr>
            <a:xfrm>
              <a:off x="649414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6" name="Google Shape;1036;p1"/>
            <p:cNvSpPr/>
            <p:nvPr/>
          </p:nvSpPr>
          <p:spPr>
            <a:xfrm>
              <a:off x="16195420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7" name="Google Shape;1037;p1"/>
            <p:cNvSpPr/>
            <p:nvPr/>
          </p:nvSpPr>
          <p:spPr>
            <a:xfrm>
              <a:off x="16195420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8" name="Google Shape;1038;p1"/>
            <p:cNvSpPr/>
            <p:nvPr/>
          </p:nvSpPr>
          <p:spPr>
            <a:xfrm>
              <a:off x="16195420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9" name="Google Shape;1039;p1"/>
            <p:cNvSpPr/>
            <p:nvPr/>
          </p:nvSpPr>
          <p:spPr>
            <a:xfrm>
              <a:off x="19382802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0" name="Google Shape;1040;p1"/>
            <p:cNvSpPr/>
            <p:nvPr/>
          </p:nvSpPr>
          <p:spPr>
            <a:xfrm>
              <a:off x="19382802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1" name="Google Shape;1041;p1"/>
            <p:cNvSpPr/>
            <p:nvPr/>
          </p:nvSpPr>
          <p:spPr>
            <a:xfrm>
              <a:off x="19382802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2" name="Google Shape;1042;p1"/>
            <p:cNvSpPr/>
            <p:nvPr/>
          </p:nvSpPr>
          <p:spPr>
            <a:xfrm>
              <a:off x="324786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3" name="Google Shape;1043;p1"/>
            <p:cNvSpPr/>
            <p:nvPr/>
          </p:nvSpPr>
          <p:spPr>
            <a:xfrm>
              <a:off x="324786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4" name="Google Shape;1044;p1"/>
            <p:cNvSpPr/>
            <p:nvPr/>
          </p:nvSpPr>
          <p:spPr>
            <a:xfrm>
              <a:off x="324786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5" name="Google Shape;1045;p1"/>
            <p:cNvSpPr/>
            <p:nvPr/>
          </p:nvSpPr>
          <p:spPr>
            <a:xfrm>
              <a:off x="324786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6" name="Google Shape;1046;p1"/>
            <p:cNvSpPr/>
            <p:nvPr/>
          </p:nvSpPr>
          <p:spPr>
            <a:xfrm>
              <a:off x="12949137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7" name="Google Shape;1047;p1"/>
            <p:cNvSpPr/>
            <p:nvPr/>
          </p:nvSpPr>
          <p:spPr>
            <a:xfrm>
              <a:off x="12949137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8" name="Google Shape;1048;p1"/>
            <p:cNvSpPr/>
            <p:nvPr/>
          </p:nvSpPr>
          <p:spPr>
            <a:xfrm>
              <a:off x="12949137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9" name="Google Shape;1049;p1"/>
            <p:cNvSpPr/>
            <p:nvPr/>
          </p:nvSpPr>
          <p:spPr>
            <a:xfrm>
              <a:off x="12949137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0" name="Google Shape;1050;p1"/>
            <p:cNvSpPr/>
            <p:nvPr/>
          </p:nvSpPr>
          <p:spPr>
            <a:xfrm>
              <a:off x="324786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1" name="Google Shape;1051;p1"/>
            <p:cNvSpPr/>
            <p:nvPr/>
          </p:nvSpPr>
          <p:spPr>
            <a:xfrm>
              <a:off x="324786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2" name="Google Shape;1052;p1"/>
            <p:cNvSpPr/>
            <p:nvPr/>
          </p:nvSpPr>
          <p:spPr>
            <a:xfrm>
              <a:off x="324786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3" name="Google Shape;1053;p1"/>
            <p:cNvSpPr/>
            <p:nvPr/>
          </p:nvSpPr>
          <p:spPr>
            <a:xfrm>
              <a:off x="12949137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4" name="Google Shape;1054;p1"/>
            <p:cNvSpPr/>
            <p:nvPr/>
          </p:nvSpPr>
          <p:spPr>
            <a:xfrm>
              <a:off x="12949137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5" name="Google Shape;1055;p1"/>
            <p:cNvSpPr/>
            <p:nvPr/>
          </p:nvSpPr>
          <p:spPr>
            <a:xfrm>
              <a:off x="12949137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</p:grpSp>
      <p:grpSp>
        <p:nvGrpSpPr>
          <p:cNvPr id="1056" name="Google Shape;1056;p1"/>
          <p:cNvGrpSpPr/>
          <p:nvPr/>
        </p:nvGrpSpPr>
        <p:grpSpPr>
          <a:xfrm>
            <a:off x="10040459" y="685800"/>
            <a:ext cx="1465742" cy="1215900"/>
            <a:chOff x="0" y="0"/>
            <a:chExt cx="2931484" cy="2431800"/>
          </a:xfrm>
        </p:grpSpPr>
        <p:sp>
          <p:nvSpPr>
            <p:cNvPr id="1057" name="Google Shape;1057;p1"/>
            <p:cNvSpPr/>
            <p:nvPr/>
          </p:nvSpPr>
          <p:spPr>
            <a:xfrm>
              <a:off x="0" y="0"/>
              <a:ext cx="2931484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58" name="Google Shape;1058;p1"/>
            <p:cNvSpPr txBox="1"/>
            <p:nvPr/>
          </p:nvSpPr>
          <p:spPr>
            <a:xfrm>
              <a:off x="491748" y="836214"/>
              <a:ext cx="1947992" cy="51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endParaRPr sz="1200"/>
            </a:p>
          </p:txBody>
        </p:sp>
      </p:grpSp>
      <p:grpSp>
        <p:nvGrpSpPr>
          <p:cNvPr id="1059" name="Google Shape;1059;p1"/>
          <p:cNvGrpSpPr/>
          <p:nvPr/>
        </p:nvGrpSpPr>
        <p:grpSpPr>
          <a:xfrm>
            <a:off x="62727" y="2539193"/>
            <a:ext cx="5024083" cy="3633009"/>
            <a:chOff x="0" y="0"/>
            <a:chExt cx="8891134" cy="7266019"/>
          </a:xfrm>
        </p:grpSpPr>
        <p:sp>
          <p:nvSpPr>
            <p:cNvPr id="1060" name="Google Shape;1060;p1"/>
            <p:cNvSpPr/>
            <p:nvPr/>
          </p:nvSpPr>
          <p:spPr>
            <a:xfrm>
              <a:off x="0" y="0"/>
              <a:ext cx="8891134" cy="7266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61" name="Google Shape;1061;p1"/>
            <p:cNvSpPr txBox="1"/>
            <p:nvPr/>
          </p:nvSpPr>
          <p:spPr>
            <a:xfrm>
              <a:off x="379108" y="557796"/>
              <a:ext cx="7979872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5000"/>
                </a:lnSpc>
              </a:pPr>
              <a:endParaRPr sz="1200"/>
            </a:p>
          </p:txBody>
        </p:sp>
        <p:sp>
          <p:nvSpPr>
            <p:cNvPr id="1062" name="Google Shape;1062;p1"/>
            <p:cNvSpPr txBox="1"/>
            <p:nvPr/>
          </p:nvSpPr>
          <p:spPr>
            <a:xfrm>
              <a:off x="274543" y="5349805"/>
              <a:ext cx="7980001" cy="640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endParaRPr sz="1600" dirty="0">
                <a:solidFill>
                  <a:srgbClr val="1B1B1B"/>
                </a:solidFill>
              </a:endParaRPr>
            </a:p>
          </p:txBody>
        </p:sp>
      </p:grpSp>
      <p:pic>
        <p:nvPicPr>
          <p:cNvPr id="1063" name="Google Shape;106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0767" y="753717"/>
            <a:ext cx="1222100" cy="10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1"/>
          <p:cNvSpPr txBox="1"/>
          <p:nvPr/>
        </p:nvSpPr>
        <p:spPr>
          <a:xfrm>
            <a:off x="219533" y="4317617"/>
            <a:ext cx="4652200" cy="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algn="ctr"/>
            <a:endParaRPr sz="240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652BAD2-4E37-4ED1-8009-CA99D3FEB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2512032"/>
            <a:ext cx="4614333" cy="1369088"/>
          </a:xfrm>
          <a:prstGeom prst="rect">
            <a:avLst/>
          </a:prstGeom>
        </p:spPr>
      </p:pic>
      <p:sp>
        <p:nvSpPr>
          <p:cNvPr id="4" name="Google Shape;109;p1">
            <a:extLst>
              <a:ext uri="{FF2B5EF4-FFF2-40B4-BE49-F238E27FC236}">
                <a16:creationId xmlns:a16="http://schemas.microsoft.com/office/drawing/2014/main" id="{BAFE75D8-14D4-40A6-B4C3-BFF597D6A672}"/>
              </a:ext>
            </a:extLst>
          </p:cNvPr>
          <p:cNvSpPr txBox="1"/>
          <p:nvPr/>
        </p:nvSpPr>
        <p:spPr>
          <a:xfrm>
            <a:off x="627266" y="4168949"/>
            <a:ext cx="3731260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dirty="0">
                <a:solidFill>
                  <a:schemeClr val="tx1"/>
                </a:solidFill>
              </a:rPr>
              <a:t>Savinder Puri</a:t>
            </a:r>
            <a:endParaRPr sz="2000" dirty="0">
              <a:solidFill>
                <a:schemeClr val="tx1"/>
              </a:solidFill>
            </a:endParaRPr>
          </a:p>
          <a:p>
            <a:endParaRPr lang="en" sz="1600" dirty="0">
              <a:solidFill>
                <a:schemeClr val="tx1"/>
              </a:solidFill>
            </a:endParaRPr>
          </a:p>
          <a:p>
            <a:r>
              <a:rPr lang="en" sz="1600" dirty="0">
                <a:solidFill>
                  <a:schemeClr val="tx1"/>
                </a:solidFill>
              </a:rPr>
              <a:t>DevOps Evangelist, </a:t>
            </a: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Zensar Technologies, UK</a:t>
            </a:r>
          </a:p>
          <a:p>
            <a:endParaRPr sz="1600" dirty="0">
              <a:solidFill>
                <a:schemeClr val="tx1"/>
              </a:solidFill>
            </a:endParaRPr>
          </a:p>
          <a:p>
            <a:pPr lvl="0"/>
            <a:r>
              <a:rPr lang="en-GB" sz="1600" dirty="0">
                <a:solidFill>
                  <a:schemeClr val="tx1"/>
                </a:solidFill>
              </a:rPr>
              <a:t>@savinderpuri</a:t>
            </a:r>
            <a:endParaRPr lang="en-GB" sz="1600" dirty="0">
              <a:solidFill>
                <a:schemeClr val="tx1"/>
              </a:solidFill>
              <a:hlinkClick r:id="rId5"/>
            </a:endParaRPr>
          </a:p>
          <a:p>
            <a:pPr lvl="0"/>
            <a:r>
              <a:rPr lang="en-GB" sz="1600" dirty="0">
                <a:solidFill>
                  <a:schemeClr val="tx1"/>
                </a:solidFill>
                <a:hlinkClick r:id="rId5"/>
              </a:rPr>
              <a:t>savinderpuri@gmail.com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GB" sz="1600" dirty="0">
                <a:solidFill>
                  <a:schemeClr val="tx1"/>
                </a:solidFill>
              </a:rPr>
              <a:t> </a:t>
            </a:r>
            <a:endParaRPr sz="2000" dirty="0">
              <a:solidFill>
                <a:schemeClr val="tx1"/>
              </a:solidFill>
            </a:endParaRPr>
          </a:p>
          <a:p>
            <a:endParaRPr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4DDB5-F095-514A-9A49-91805FE4B7C1}"/>
              </a:ext>
            </a:extLst>
          </p:cNvPr>
          <p:cNvSpPr txBox="1"/>
          <p:nvPr/>
        </p:nvSpPr>
        <p:spPr>
          <a:xfrm>
            <a:off x="396270" y="2366653"/>
            <a:ext cx="798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Glitter the entire SDLC!!!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518D8-2ECC-8F49-9FEA-B42FB99F32D7}"/>
              </a:ext>
            </a:extLst>
          </p:cNvPr>
          <p:cNvSpPr txBox="1"/>
          <p:nvPr/>
        </p:nvSpPr>
        <p:spPr>
          <a:xfrm>
            <a:off x="396271" y="3906572"/>
            <a:ext cx="7985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PO, UX, Dev, Testers, Ops, Network...</a:t>
            </a:r>
          </a:p>
          <a:p>
            <a:pPr algn="ctr"/>
            <a:r>
              <a:rPr lang="en-GB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everyone has a part to play!</a:t>
            </a:r>
          </a:p>
        </p:txBody>
      </p:sp>
    </p:spTree>
    <p:extLst>
      <p:ext uri="{BB962C8B-B14F-4D97-AF65-F5344CB8AC3E}">
        <p14:creationId xmlns:p14="http://schemas.microsoft.com/office/powerpoint/2010/main" val="8719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8CCF2-0C59-7347-80D4-AB0A2354F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68" y="1813214"/>
            <a:ext cx="7194532" cy="32315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9EA0E7-6EF8-F642-B4DB-0F74EC5F36A6}"/>
              </a:ext>
            </a:extLst>
          </p:cNvPr>
          <p:cNvSpPr/>
          <p:nvPr/>
        </p:nvSpPr>
        <p:spPr>
          <a:xfrm>
            <a:off x="6096000" y="5126355"/>
            <a:ext cx="19271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hlinkClick r:id="rId4"/>
              </a:rPr>
              <a:t>https://digital.ai/periodic-table-of-devops-tools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25825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303CD7-03D8-924D-8BC7-9DEF53E101A2}"/>
              </a:ext>
            </a:extLst>
          </p:cNvPr>
          <p:cNvSpPr/>
          <p:nvPr/>
        </p:nvSpPr>
        <p:spPr>
          <a:xfrm>
            <a:off x="-1" y="0"/>
            <a:ext cx="12188825" cy="685545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CB58E-D822-0D41-AAC5-A18D723D0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8" r="1040"/>
          <a:stretch/>
        </p:blipFill>
        <p:spPr>
          <a:xfrm>
            <a:off x="583040" y="1660986"/>
            <a:ext cx="7420859" cy="34965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FD4B2D-96C5-8E4D-844E-5F128D20C1ED}"/>
              </a:ext>
            </a:extLst>
          </p:cNvPr>
          <p:cNvSpPr/>
          <p:nvPr/>
        </p:nvSpPr>
        <p:spPr>
          <a:xfrm>
            <a:off x="5463580" y="5197014"/>
            <a:ext cx="26709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hlinkClick r:id="rId4"/>
              </a:rPr>
              <a:t>https://www.sonatype.com/referencearchitecturetestdrive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189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F99D02-CE19-2F4E-899A-558B4817FE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A233D04-0F34-6147-9CC6-150C7AEDF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1"/>
          <a:stretch/>
        </p:blipFill>
        <p:spPr>
          <a:xfrm>
            <a:off x="1981650" y="613356"/>
            <a:ext cx="4742115" cy="55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4DDB5-F095-514A-9A49-91805FE4B7C1}"/>
              </a:ext>
            </a:extLst>
          </p:cNvPr>
          <p:cNvSpPr txBox="1"/>
          <p:nvPr/>
        </p:nvSpPr>
        <p:spPr>
          <a:xfrm>
            <a:off x="396270" y="2366653"/>
            <a:ext cx="798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Why can’t we get our actors together?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518D8-2ECC-8F49-9FEA-B42FB99F32D7}"/>
              </a:ext>
            </a:extLst>
          </p:cNvPr>
          <p:cNvSpPr txBox="1"/>
          <p:nvPr/>
        </p:nvSpPr>
        <p:spPr>
          <a:xfrm>
            <a:off x="396271" y="3906572"/>
            <a:ext cx="798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“loss of control”</a:t>
            </a:r>
          </a:p>
        </p:txBody>
      </p:sp>
    </p:spTree>
    <p:extLst>
      <p:ext uri="{BB962C8B-B14F-4D97-AF65-F5344CB8AC3E}">
        <p14:creationId xmlns:p14="http://schemas.microsoft.com/office/powerpoint/2010/main" val="8612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AC042B-93D3-624F-8B3F-F8545636D9C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74A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person, car, looking, standing&#10;&#10;Description automatically generated">
            <a:extLst>
              <a:ext uri="{FF2B5EF4-FFF2-40B4-BE49-F238E27FC236}">
                <a16:creationId xmlns:a16="http://schemas.microsoft.com/office/drawing/2014/main" id="{51135D22-1522-A34D-88B0-1113387E7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t="15957"/>
          <a:stretch/>
        </p:blipFill>
        <p:spPr>
          <a:xfrm>
            <a:off x="554600" y="1303129"/>
            <a:ext cx="7555230" cy="5026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09B4A5-F769-2549-9F9B-4EA360FF3A57}"/>
              </a:ext>
            </a:extLst>
          </p:cNvPr>
          <p:cNvSpPr txBox="1"/>
          <p:nvPr/>
        </p:nvSpPr>
        <p:spPr>
          <a:xfrm>
            <a:off x="554600" y="578393"/>
            <a:ext cx="7555230" cy="461665"/>
          </a:xfrm>
          <a:prstGeom prst="rect">
            <a:avLst/>
          </a:prstGeom>
          <a:solidFill>
            <a:srgbClr val="74A4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DevSecOps will give you the </a:t>
            </a:r>
            <a:r>
              <a:rPr lang="en-GB" sz="2400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“Andon Cord”!</a:t>
            </a:r>
          </a:p>
        </p:txBody>
      </p:sp>
    </p:spTree>
    <p:extLst>
      <p:ext uri="{BB962C8B-B14F-4D97-AF65-F5344CB8AC3E}">
        <p14:creationId xmlns:p14="http://schemas.microsoft.com/office/powerpoint/2010/main" val="40059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4DDB5-F095-514A-9A49-91805FE4B7C1}"/>
              </a:ext>
            </a:extLst>
          </p:cNvPr>
          <p:cNvSpPr txBox="1"/>
          <p:nvPr/>
        </p:nvSpPr>
        <p:spPr>
          <a:xfrm>
            <a:off x="1835045" y="1192725"/>
            <a:ext cx="53215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	CI/CD Pipelines</a:t>
            </a:r>
            <a:br>
              <a:rPr lang="en-GB" sz="3600" b="1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GB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+	Alerts (thresholds)</a:t>
            </a:r>
          </a:p>
          <a:p>
            <a:r>
              <a:rPr lang="en-GB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+	Discipline</a:t>
            </a:r>
          </a:p>
          <a:p>
            <a:endParaRPr lang="en-GB" sz="3600" b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GB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-------------------------------</a:t>
            </a:r>
          </a:p>
          <a:p>
            <a:r>
              <a:rPr lang="en-GB" sz="4800" b="1" dirty="0">
                <a:latin typeface="Baskerville" panose="02020502070401020303" pitchFamily="18" charset="0"/>
                <a:ea typeface="Baskerville" panose="02020502070401020303" pitchFamily="18" charset="0"/>
              </a:rPr>
              <a:t>=    Andon Cord</a:t>
            </a:r>
          </a:p>
          <a:p>
            <a:r>
              <a:rPr lang="en-GB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-------------------------------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DD3A9B-BCC4-564B-BFD3-3F876A4D7CBE}"/>
              </a:ext>
            </a:extLst>
          </p:cNvPr>
          <p:cNvSpPr/>
          <p:nvPr/>
        </p:nvSpPr>
        <p:spPr>
          <a:xfrm>
            <a:off x="3625559" y="6148615"/>
            <a:ext cx="34077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https://medium.com/@jjruescas/to-improve-pull-the-cord-ec309fa9d701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691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DD3A9B-BCC4-564B-BFD3-3F876A4D7CBE}"/>
              </a:ext>
            </a:extLst>
          </p:cNvPr>
          <p:cNvSpPr/>
          <p:nvPr/>
        </p:nvSpPr>
        <p:spPr>
          <a:xfrm>
            <a:off x="4250399" y="6035245"/>
            <a:ext cx="34077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https://medium.com/@jjruescas/to-improve-pull-the-cord-ec309fa9d701</a:t>
            </a:r>
            <a:endParaRPr lang="en-GB" sz="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39942E-8047-9F4C-B6EF-795261B47147}"/>
              </a:ext>
            </a:extLst>
          </p:cNvPr>
          <p:cNvGrpSpPr/>
          <p:nvPr/>
        </p:nvGrpSpPr>
        <p:grpSpPr>
          <a:xfrm>
            <a:off x="671844" y="956798"/>
            <a:ext cx="6813245" cy="4944404"/>
            <a:chOff x="1561785" y="0"/>
            <a:chExt cx="9068430" cy="65810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4BFF7B-3509-D544-B7B6-70F295860006}"/>
                </a:ext>
              </a:extLst>
            </p:cNvPr>
            <p:cNvGrpSpPr/>
            <p:nvPr/>
          </p:nvGrpSpPr>
          <p:grpSpPr>
            <a:xfrm>
              <a:off x="1561785" y="0"/>
              <a:ext cx="9068430" cy="6581001"/>
              <a:chOff x="1561785" y="0"/>
              <a:chExt cx="9068430" cy="658100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E9ABB2-E3A2-1742-B74F-86C48737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1785" y="0"/>
                <a:ext cx="9068430" cy="6581001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3745CA4-8070-2446-9F0E-DEFC8DA41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4372" y="1622264"/>
                <a:ext cx="2583712" cy="56724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A3EE86-9681-A04D-8A3E-E71A1DF03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4372" y="145259"/>
              <a:ext cx="2583712" cy="56724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8AB9309-FF83-D041-A887-38C70B1F85FD}"/>
              </a:ext>
            </a:extLst>
          </p:cNvPr>
          <p:cNvSpPr txBox="1"/>
          <p:nvPr/>
        </p:nvSpPr>
        <p:spPr>
          <a:xfrm>
            <a:off x="2372138" y="607311"/>
            <a:ext cx="4338084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1" b="1" dirty="0">
                <a:latin typeface="Baskerville" panose="02020502070401020303" pitchFamily="18" charset="0"/>
                <a:ea typeface="Baskerville" panose="02020502070401020303" pitchFamily="18" charset="0"/>
              </a:rPr>
              <a:t>Jenkins CI/CD pipeline</a:t>
            </a:r>
          </a:p>
        </p:txBody>
      </p:sp>
    </p:spTree>
    <p:extLst>
      <p:ext uri="{BB962C8B-B14F-4D97-AF65-F5344CB8AC3E}">
        <p14:creationId xmlns:p14="http://schemas.microsoft.com/office/powerpoint/2010/main" val="35020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43F596-9663-6142-9778-CECAF32FF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8" y="745836"/>
            <a:ext cx="7789414" cy="50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51EA99-F0F9-6541-8C3F-A8E92D1D9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" r="-1"/>
          <a:stretch/>
        </p:blipFill>
        <p:spPr>
          <a:xfrm>
            <a:off x="720090" y="592341"/>
            <a:ext cx="7298921" cy="5540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42CE2-E413-F949-A816-893FA3E36804}"/>
              </a:ext>
            </a:extLst>
          </p:cNvPr>
          <p:cNvSpPr txBox="1"/>
          <p:nvPr/>
        </p:nvSpPr>
        <p:spPr>
          <a:xfrm>
            <a:off x="396271" y="5671091"/>
            <a:ext cx="798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Beware of the </a:t>
            </a:r>
            <a:r>
              <a:rPr lang="en-GB" sz="2400" b="1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“SonarQube Circle!”</a:t>
            </a:r>
          </a:p>
        </p:txBody>
      </p:sp>
    </p:spTree>
    <p:extLst>
      <p:ext uri="{BB962C8B-B14F-4D97-AF65-F5344CB8AC3E}">
        <p14:creationId xmlns:p14="http://schemas.microsoft.com/office/powerpoint/2010/main" val="40958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8B5595-0FB3-4647-B922-EB1F3883E362}"/>
              </a:ext>
            </a:extLst>
          </p:cNvPr>
          <p:cNvSpPr txBox="1"/>
          <p:nvPr/>
        </p:nvSpPr>
        <p:spPr>
          <a:xfrm>
            <a:off x="2762827" y="2830468"/>
            <a:ext cx="302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chemeClr val="bg1">
                    <a:lumMod val="50000"/>
                  </a:schemeClr>
                </a:solidFill>
              </a:rPr>
              <a:t>Savinder Puri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4D11E-E2D2-5045-86CA-B85C3BE3A7F9}"/>
              </a:ext>
            </a:extLst>
          </p:cNvPr>
          <p:cNvSpPr txBox="1"/>
          <p:nvPr/>
        </p:nvSpPr>
        <p:spPr>
          <a:xfrm>
            <a:off x="2762827" y="3600156"/>
            <a:ext cx="302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>
                    <a:lumMod val="50000"/>
                  </a:schemeClr>
                </a:solidFill>
              </a:rPr>
              <a:t>DevOps Evangelist, </a:t>
            </a:r>
          </a:p>
          <a:p>
            <a:pPr algn="ctr"/>
            <a:r>
              <a:rPr lang="en-IN" sz="1400" dirty="0">
                <a:solidFill>
                  <a:schemeClr val="bg1">
                    <a:lumMod val="50000"/>
                  </a:schemeClr>
                </a:solidFill>
              </a:rPr>
              <a:t>Zensar Technologies, 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65619-3AC5-C74B-B47E-14C31E96D3CD}"/>
              </a:ext>
            </a:extLst>
          </p:cNvPr>
          <p:cNvSpPr txBox="1"/>
          <p:nvPr/>
        </p:nvSpPr>
        <p:spPr>
          <a:xfrm>
            <a:off x="979796" y="1947389"/>
            <a:ext cx="246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Engineering (Computers), </a:t>
            </a:r>
          </a:p>
          <a:p>
            <a:pPr algn="ctr"/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Class of 2000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2EBFFF-5476-9A4F-BF35-71AA7006651A}"/>
              </a:ext>
            </a:extLst>
          </p:cNvPr>
          <p:cNvSpPr txBox="1"/>
          <p:nvPr/>
        </p:nvSpPr>
        <p:spPr>
          <a:xfrm>
            <a:off x="5457595" y="1947389"/>
            <a:ext cx="205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Ambassador at DevOps Institute </a:t>
            </a:r>
          </a:p>
          <a:p>
            <a:pPr algn="ctr"/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&amp; CDF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62DB2C-5B12-454B-B704-44368F39F780}"/>
              </a:ext>
            </a:extLst>
          </p:cNvPr>
          <p:cNvCxnSpPr/>
          <p:nvPr/>
        </p:nvCxnSpPr>
        <p:spPr>
          <a:xfrm>
            <a:off x="2762828" y="3463250"/>
            <a:ext cx="3027321" cy="0"/>
          </a:xfrm>
          <a:prstGeom prst="line">
            <a:avLst/>
          </a:prstGeom>
          <a:ln w="57150">
            <a:solidFill>
              <a:srgbClr val="F8A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696E14-9524-AE41-A215-F1E646B1FF61}"/>
              </a:ext>
            </a:extLst>
          </p:cNvPr>
          <p:cNvSpPr txBox="1"/>
          <p:nvPr/>
        </p:nvSpPr>
        <p:spPr>
          <a:xfrm>
            <a:off x="849535" y="5626179"/>
            <a:ext cx="2584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Published author</a:t>
            </a:r>
          </a:p>
          <a:p>
            <a:pPr algn="ctr"/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(Available on Amazon worldwide)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526EA-21CC-FF40-8FD2-CFD86E6F304D}"/>
              </a:ext>
            </a:extLst>
          </p:cNvPr>
          <p:cNvSpPr txBox="1"/>
          <p:nvPr/>
        </p:nvSpPr>
        <p:spPr>
          <a:xfrm>
            <a:off x="5293732" y="5638257"/>
            <a:ext cx="1762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Reiki Grandmaster &amp;</a:t>
            </a:r>
            <a:br>
              <a:rPr lang="en-IN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Angelic Healer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9AE31F-FA2D-894F-A730-20C6C99E2F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002" y="627227"/>
            <a:ext cx="1081612" cy="1081612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A4AA82-4921-2242-97DD-4CEB65657F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482" y="4326539"/>
            <a:ext cx="1155071" cy="117614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3829DB-0874-EB44-9E1D-86D965FF5DE3}"/>
              </a:ext>
            </a:extLst>
          </p:cNvPr>
          <p:cNvCxnSpPr/>
          <p:nvPr/>
        </p:nvCxnSpPr>
        <p:spPr>
          <a:xfrm>
            <a:off x="6633582" y="793953"/>
            <a:ext cx="0" cy="8093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C2E61591-D3BD-0041-A7E1-8074B8303A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439" y="549400"/>
            <a:ext cx="840396" cy="983239"/>
          </a:xfrm>
          <a:prstGeom prst="rect">
            <a:avLst/>
          </a:prstGeom>
        </p:spPr>
      </p:pic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DC10877B-8227-C742-8A59-72CD7EA022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341" t="8313" r="29737" b="9697"/>
          <a:stretch/>
        </p:blipFill>
        <p:spPr>
          <a:xfrm>
            <a:off x="1664895" y="4106012"/>
            <a:ext cx="1057414" cy="14477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A51965-4B3C-EB4B-95A3-FEE864A2DD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1507" y="730943"/>
            <a:ext cx="1506283" cy="612705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D3A0773-D779-2649-A8E7-D5D2E37DEBC4}"/>
              </a:ext>
            </a:extLst>
          </p:cNvPr>
          <p:cNvSpPr txBox="1"/>
          <p:nvPr/>
        </p:nvSpPr>
        <p:spPr>
          <a:xfrm>
            <a:off x="396270" y="5984240"/>
            <a:ext cx="151381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YOUR LOGO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6F5A52-94BA-254B-9365-BE7E156948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155" y="629515"/>
            <a:ext cx="912395" cy="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708B9B-1D70-2A44-BCB5-0A8EBEE520A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59B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A233D04-0F34-6147-9CC6-150C7AEDF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680486" y="381771"/>
            <a:ext cx="5417297" cy="59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4DDB5-F095-514A-9A49-91805FE4B7C1}"/>
              </a:ext>
            </a:extLst>
          </p:cNvPr>
          <p:cNvSpPr txBox="1"/>
          <p:nvPr/>
        </p:nvSpPr>
        <p:spPr>
          <a:xfrm>
            <a:off x="396270" y="2366653"/>
            <a:ext cx="798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Follow the iterative approach here...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518D8-2ECC-8F49-9FEA-B42FB99F32D7}"/>
              </a:ext>
            </a:extLst>
          </p:cNvPr>
          <p:cNvSpPr txBox="1"/>
          <p:nvPr/>
        </p:nvSpPr>
        <p:spPr>
          <a:xfrm>
            <a:off x="396271" y="3906572"/>
            <a:ext cx="798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Nothing succeeds like success!</a:t>
            </a:r>
          </a:p>
        </p:txBody>
      </p:sp>
    </p:spTree>
    <p:extLst>
      <p:ext uri="{BB962C8B-B14F-4D97-AF65-F5344CB8AC3E}">
        <p14:creationId xmlns:p14="http://schemas.microsoft.com/office/powerpoint/2010/main" val="31193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80AD3-7B17-A049-9123-288406F70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2" y="897255"/>
            <a:ext cx="7449305" cy="5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4DDB5-F095-514A-9A49-91805FE4B7C1}"/>
              </a:ext>
            </a:extLst>
          </p:cNvPr>
          <p:cNvSpPr txBox="1"/>
          <p:nvPr/>
        </p:nvSpPr>
        <p:spPr>
          <a:xfrm>
            <a:off x="396270" y="2366653"/>
            <a:ext cx="787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With </a:t>
            </a:r>
            <a:r>
              <a:rPr lang="en-GB" sz="2400" b="1" i="1" dirty="0">
                <a:latin typeface="Baskerville" panose="02020502070401020303" pitchFamily="18" charset="0"/>
                <a:ea typeface="Baskerville" panose="02020502070401020303" pitchFamily="18" charset="0"/>
              </a:rPr>
              <a:t>“Compliance-as-code (</a:t>
            </a:r>
            <a:r>
              <a:rPr lang="en-GB" sz="2400" b="1" i="1" dirty="0" err="1">
                <a:latin typeface="Baskerville" panose="02020502070401020303" pitchFamily="18" charset="0"/>
                <a:ea typeface="Baskerville" panose="02020502070401020303" pitchFamily="18" charset="0"/>
              </a:rPr>
              <a:t>CaC</a:t>
            </a:r>
            <a:r>
              <a:rPr lang="en-GB" sz="2400" b="1" i="1" dirty="0">
                <a:latin typeface="Baskerville" panose="02020502070401020303" pitchFamily="18" charset="0"/>
                <a:ea typeface="Baskerville" panose="02020502070401020303" pitchFamily="18" charset="0"/>
              </a:rPr>
              <a:t>)”</a:t>
            </a:r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, </a:t>
            </a:r>
            <a:r>
              <a:rPr lang="en-GB" sz="2400" b="1" i="1" dirty="0">
                <a:latin typeface="Baskerville" panose="02020502070401020303" pitchFamily="18" charset="0"/>
                <a:ea typeface="Baskerville" panose="02020502070401020303" pitchFamily="18" charset="0"/>
              </a:rPr>
              <a:t>‘</a:t>
            </a:r>
          </a:p>
          <a:p>
            <a:pPr algn="ctr"/>
            <a:r>
              <a:rPr lang="en-GB" sz="2400" b="1" i="1" dirty="0">
                <a:latin typeface="Baskerville" panose="02020502070401020303" pitchFamily="18" charset="0"/>
                <a:ea typeface="Baskerville" panose="02020502070401020303" pitchFamily="18" charset="0"/>
              </a:rPr>
              <a:t>sec’</a:t>
            </a:r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 will go everywhere!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65206-0979-1A49-9478-3C027E570C12}"/>
              </a:ext>
            </a:extLst>
          </p:cNvPr>
          <p:cNvSpPr txBox="1"/>
          <p:nvPr/>
        </p:nvSpPr>
        <p:spPr>
          <a:xfrm>
            <a:off x="396271" y="3906572"/>
            <a:ext cx="798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That’s how you make the security mindset actionable </a:t>
            </a:r>
          </a:p>
        </p:txBody>
      </p:sp>
    </p:spTree>
    <p:extLst>
      <p:ext uri="{BB962C8B-B14F-4D97-AF65-F5344CB8AC3E}">
        <p14:creationId xmlns:p14="http://schemas.microsoft.com/office/powerpoint/2010/main" val="27658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4240F-430A-8D45-817B-2325689E4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71" y="1027100"/>
            <a:ext cx="7296727" cy="5218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D9F677-06C8-F040-96B0-2174223B92C8}"/>
              </a:ext>
            </a:extLst>
          </p:cNvPr>
          <p:cNvSpPr/>
          <p:nvPr/>
        </p:nvSpPr>
        <p:spPr>
          <a:xfrm>
            <a:off x="4118610" y="6245645"/>
            <a:ext cx="22990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hlinkClick r:id="rId4"/>
              </a:rPr>
              <a:t>https://www.jenkins.io/doc/pipeline/steps/sonar/</a:t>
            </a:r>
            <a:endParaRPr lang="en-GB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F0934-5477-2341-ADFE-40578E4C0452}"/>
              </a:ext>
            </a:extLst>
          </p:cNvPr>
          <p:cNvSpPr txBox="1"/>
          <p:nvPr/>
        </p:nvSpPr>
        <p:spPr>
          <a:xfrm>
            <a:off x="396271" y="258412"/>
            <a:ext cx="6175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Jenkins Pipeline for </a:t>
            </a:r>
          </a:p>
          <a:p>
            <a:pPr algn="ctr"/>
            <a:r>
              <a:rPr lang="en-GB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SonarQube Quality Gate</a:t>
            </a:r>
          </a:p>
        </p:txBody>
      </p:sp>
    </p:spTree>
    <p:extLst>
      <p:ext uri="{BB962C8B-B14F-4D97-AF65-F5344CB8AC3E}">
        <p14:creationId xmlns:p14="http://schemas.microsoft.com/office/powerpoint/2010/main" val="6286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30C83-2D6F-614F-BB2D-722C80D7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11" y="888119"/>
            <a:ext cx="7800447" cy="44039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2FE882-5F0B-8949-AE03-ABADEE42F21D}"/>
              </a:ext>
            </a:extLst>
          </p:cNvPr>
          <p:cNvSpPr/>
          <p:nvPr/>
        </p:nvSpPr>
        <p:spPr>
          <a:xfrm>
            <a:off x="7188032" y="6194335"/>
            <a:ext cx="11939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hlinkClick r:id="rId4"/>
              </a:rPr>
              <a:t>https://bit.ly/34Ohadd</a:t>
            </a:r>
            <a:r>
              <a:rPr lang="en-GB" sz="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B9FA7-FB23-834F-8A9E-ED09BC7C2F8A}"/>
              </a:ext>
            </a:extLst>
          </p:cNvPr>
          <p:cNvSpPr/>
          <p:nvPr/>
        </p:nvSpPr>
        <p:spPr>
          <a:xfrm>
            <a:off x="457230" y="5327714"/>
            <a:ext cx="7985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42424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Illustrative example with Qualys (love the representation!); there are several other toolset options out there</a:t>
            </a:r>
            <a:endParaRPr lang="en-GB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708B9B-1D70-2A44-BCB5-0A8EBEE520A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0F8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185C8-FDD6-904A-8384-97B140B36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" t="1503" r="1560" b="1392"/>
          <a:stretch/>
        </p:blipFill>
        <p:spPr>
          <a:xfrm>
            <a:off x="1862895" y="390750"/>
            <a:ext cx="4801445" cy="594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34275-6247-D84F-B9EB-3782C8354406}"/>
              </a:ext>
            </a:extLst>
          </p:cNvPr>
          <p:cNvSpPr/>
          <p:nvPr/>
        </p:nvSpPr>
        <p:spPr>
          <a:xfrm>
            <a:off x="396270" y="315321"/>
            <a:ext cx="7985730" cy="60944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4DDB5-F095-514A-9A49-91805FE4B7C1}"/>
              </a:ext>
            </a:extLst>
          </p:cNvPr>
          <p:cNvSpPr txBox="1"/>
          <p:nvPr/>
        </p:nvSpPr>
        <p:spPr>
          <a:xfrm>
            <a:off x="396270" y="2890391"/>
            <a:ext cx="798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Once you get ‘sec’ into the DNA, </a:t>
            </a:r>
          </a:p>
          <a:p>
            <a:pPr algn="ctr"/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 just organically spreads everywhere!</a:t>
            </a:r>
          </a:p>
        </p:txBody>
      </p:sp>
    </p:spTree>
    <p:extLst>
      <p:ext uri="{BB962C8B-B14F-4D97-AF65-F5344CB8AC3E}">
        <p14:creationId xmlns:p14="http://schemas.microsoft.com/office/powerpoint/2010/main" val="13277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B818C76-1679-0549-9A61-C9AB0BD27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98" y="2343095"/>
            <a:ext cx="5865584" cy="89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7BA3E-E557-FA4E-9FE6-63F0A99D4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85" y="3812112"/>
            <a:ext cx="3898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"/>
          <p:cNvGrpSpPr/>
          <p:nvPr/>
        </p:nvGrpSpPr>
        <p:grpSpPr>
          <a:xfrm>
            <a:off x="685800" y="747420"/>
            <a:ext cx="10820400" cy="5363161"/>
            <a:chOff x="0" y="0"/>
            <a:chExt cx="21640800" cy="10726321"/>
          </a:xfrm>
        </p:grpSpPr>
        <p:sp>
          <p:nvSpPr>
            <p:cNvPr id="195" name="Google Shape;195;p1"/>
            <p:cNvSpPr/>
            <p:nvPr/>
          </p:nvSpPr>
          <p:spPr>
            <a:xfrm>
              <a:off x="6590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6590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6590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6590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9707862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707862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9707862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9707862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6590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6590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6590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707862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707862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9707862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500739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6500739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6500739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6500739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620201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620201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620201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620201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938939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1938939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1938939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1938939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6500739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6500739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500739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1620201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1620201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1620201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1938939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1938939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1938939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3254455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3254455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3254455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3254455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12955727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12955727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12955727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12955727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3254455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3254455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3254455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12955727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12955727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12955727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45251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45251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45251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45251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10246523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10246523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10246523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10246523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545251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545251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545251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10246523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0246523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10246523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03939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03939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03939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03939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1674067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1674067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1674067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1674067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1992805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1992805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1992805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1992805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703939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703939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03939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1674067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1674067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1674067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1992805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992805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992805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3793115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3793115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3793115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3793115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1349438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349438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1349438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1349438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3793115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3793115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3793115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1349438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1349438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349438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1085111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1085111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1085111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1085111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1078638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1078638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1078638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1078638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1085111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1085111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085111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1078638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1078638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1078638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7579259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7579259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7579259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7579259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17280531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17280531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17280531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17280531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2046791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2046791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2046791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2046791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7579259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7579259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7579259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17280531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17280531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17280531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2046791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2046791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2046791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4332976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4332976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4332976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4332976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14034248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14034248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14034248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14034248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4332976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4332976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4332976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14034248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14034248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14034248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1634076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1634076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1634076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1634076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11335348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11335348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11335348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11335348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1634076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1634076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1634076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11335348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1335348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11335348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8128225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8128225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8128225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8128225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7829497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7829497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17829497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17829497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21016878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21016878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21016878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21016878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8128225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8128225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8128225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17829497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17829497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17829497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21016878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21016878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21016878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4881941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4881941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4881941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4881941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14583213" y="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14583213" y="63804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14583213" y="318770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14583213" y="956818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4881941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4881941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4881941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14583213" y="16180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14583213" y="7998564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14583213" y="480578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2172737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2172737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2172737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2172737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11874009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11874009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11874009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11874009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2172737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2172737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2172737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1874009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1874009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1874009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8666886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8666886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8666886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8666886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1836815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1836815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1836815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1836815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21555538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21555538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21555538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21555538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8666886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8666886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8666886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1836815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1836815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1836815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21555538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21555538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21555538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5420602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5420602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8" name="Google Shape;428;p1"/>
            <p:cNvSpPr/>
            <p:nvPr/>
          </p:nvSpPr>
          <p:spPr>
            <a:xfrm>
              <a:off x="5420602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9" name="Google Shape;429;p1"/>
            <p:cNvSpPr/>
            <p:nvPr/>
          </p:nvSpPr>
          <p:spPr>
            <a:xfrm>
              <a:off x="5420602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15121873" y="5371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15121873" y="69176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15121873" y="372485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15121873" y="10105340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5420602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5420602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5420602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15121873" y="21552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15121873" y="8535719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15121873" y="534293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2712598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2712598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2712598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2712598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12413870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12413870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12413870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12413870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2712598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2712598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0" name="Google Shape;450;p1"/>
            <p:cNvSpPr/>
            <p:nvPr/>
          </p:nvSpPr>
          <p:spPr>
            <a:xfrm>
              <a:off x="2712598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1" name="Google Shape;451;p1"/>
            <p:cNvSpPr/>
            <p:nvPr/>
          </p:nvSpPr>
          <p:spPr>
            <a:xfrm>
              <a:off x="12413870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2" name="Google Shape;452;p1"/>
            <p:cNvSpPr/>
            <p:nvPr/>
          </p:nvSpPr>
          <p:spPr>
            <a:xfrm>
              <a:off x="12413870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3" name="Google Shape;453;p1"/>
            <p:cNvSpPr/>
            <p:nvPr/>
          </p:nvSpPr>
          <p:spPr>
            <a:xfrm>
              <a:off x="12413870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4" name="Google Shape;454;p1"/>
            <p:cNvSpPr/>
            <p:nvPr/>
          </p:nvSpPr>
          <p:spPr>
            <a:xfrm>
              <a:off x="9206747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5" name="Google Shape;455;p1"/>
            <p:cNvSpPr/>
            <p:nvPr/>
          </p:nvSpPr>
          <p:spPr>
            <a:xfrm>
              <a:off x="9206747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6" name="Google Shape;456;p1"/>
            <p:cNvSpPr/>
            <p:nvPr/>
          </p:nvSpPr>
          <p:spPr>
            <a:xfrm>
              <a:off x="9206747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7" name="Google Shape;457;p1"/>
            <p:cNvSpPr/>
            <p:nvPr/>
          </p:nvSpPr>
          <p:spPr>
            <a:xfrm>
              <a:off x="9206747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8" name="Google Shape;458;p1"/>
            <p:cNvSpPr/>
            <p:nvPr/>
          </p:nvSpPr>
          <p:spPr>
            <a:xfrm>
              <a:off x="18908019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9" name="Google Shape;459;p1"/>
            <p:cNvSpPr/>
            <p:nvPr/>
          </p:nvSpPr>
          <p:spPr>
            <a:xfrm>
              <a:off x="18908019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0" name="Google Shape;460;p1"/>
            <p:cNvSpPr/>
            <p:nvPr/>
          </p:nvSpPr>
          <p:spPr>
            <a:xfrm>
              <a:off x="18908019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1" name="Google Shape;461;p1"/>
            <p:cNvSpPr/>
            <p:nvPr/>
          </p:nvSpPr>
          <p:spPr>
            <a:xfrm>
              <a:off x="18908019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2" name="Google Shape;462;p1"/>
            <p:cNvSpPr/>
            <p:nvPr/>
          </p:nvSpPr>
          <p:spPr>
            <a:xfrm>
              <a:off x="9206747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3" name="Google Shape;463;p1"/>
            <p:cNvSpPr/>
            <p:nvPr/>
          </p:nvSpPr>
          <p:spPr>
            <a:xfrm>
              <a:off x="9206747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4" name="Google Shape;464;p1"/>
            <p:cNvSpPr/>
            <p:nvPr/>
          </p:nvSpPr>
          <p:spPr>
            <a:xfrm>
              <a:off x="9206747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5" name="Google Shape;465;p1"/>
            <p:cNvSpPr/>
            <p:nvPr/>
          </p:nvSpPr>
          <p:spPr>
            <a:xfrm>
              <a:off x="18908019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6" name="Google Shape;466;p1"/>
            <p:cNvSpPr/>
            <p:nvPr/>
          </p:nvSpPr>
          <p:spPr>
            <a:xfrm>
              <a:off x="18908019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7" name="Google Shape;467;p1"/>
            <p:cNvSpPr/>
            <p:nvPr/>
          </p:nvSpPr>
          <p:spPr>
            <a:xfrm>
              <a:off x="18908019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8" name="Google Shape;468;p1"/>
            <p:cNvSpPr/>
            <p:nvPr/>
          </p:nvSpPr>
          <p:spPr>
            <a:xfrm>
              <a:off x="5960463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9" name="Google Shape;469;p1"/>
            <p:cNvSpPr/>
            <p:nvPr/>
          </p:nvSpPr>
          <p:spPr>
            <a:xfrm>
              <a:off x="5960463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0" name="Google Shape;470;p1"/>
            <p:cNvSpPr/>
            <p:nvPr/>
          </p:nvSpPr>
          <p:spPr>
            <a:xfrm>
              <a:off x="5960463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1" name="Google Shape;471;p1"/>
            <p:cNvSpPr/>
            <p:nvPr/>
          </p:nvSpPr>
          <p:spPr>
            <a:xfrm>
              <a:off x="5960463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2" name="Google Shape;472;p1"/>
            <p:cNvSpPr/>
            <p:nvPr/>
          </p:nvSpPr>
          <p:spPr>
            <a:xfrm>
              <a:off x="15661734" y="10753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3" name="Google Shape;473;p1"/>
            <p:cNvSpPr/>
            <p:nvPr/>
          </p:nvSpPr>
          <p:spPr>
            <a:xfrm>
              <a:off x="15661734" y="74558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4" name="Google Shape;474;p1"/>
            <p:cNvSpPr/>
            <p:nvPr/>
          </p:nvSpPr>
          <p:spPr>
            <a:xfrm>
              <a:off x="15661734" y="426305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5" name="Google Shape;475;p1"/>
            <p:cNvSpPr/>
            <p:nvPr/>
          </p:nvSpPr>
          <p:spPr>
            <a:xfrm>
              <a:off x="15661734" y="10643536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6" name="Google Shape;476;p1"/>
            <p:cNvSpPr/>
            <p:nvPr/>
          </p:nvSpPr>
          <p:spPr>
            <a:xfrm>
              <a:off x="5960463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7" name="Google Shape;477;p1"/>
            <p:cNvSpPr/>
            <p:nvPr/>
          </p:nvSpPr>
          <p:spPr>
            <a:xfrm>
              <a:off x="5960463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8" name="Google Shape;478;p1"/>
            <p:cNvSpPr/>
            <p:nvPr/>
          </p:nvSpPr>
          <p:spPr>
            <a:xfrm>
              <a:off x="5960463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9" name="Google Shape;479;p1"/>
            <p:cNvSpPr/>
            <p:nvPr/>
          </p:nvSpPr>
          <p:spPr>
            <a:xfrm>
              <a:off x="15661734" y="26934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80" name="Google Shape;480;p1"/>
            <p:cNvSpPr/>
            <p:nvPr/>
          </p:nvSpPr>
          <p:spPr>
            <a:xfrm>
              <a:off x="15661734" y="9073915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81" name="Google Shape;481;p1"/>
            <p:cNvSpPr/>
            <p:nvPr/>
          </p:nvSpPr>
          <p:spPr>
            <a:xfrm>
              <a:off x="15661734" y="5881131"/>
              <a:ext cx="82416" cy="8278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82" name="Google Shape;482;p1"/>
            <p:cNvSpPr/>
            <p:nvPr/>
          </p:nvSpPr>
          <p:spPr>
            <a:xfrm>
              <a:off x="545144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3" name="Google Shape;483;p1"/>
            <p:cNvSpPr/>
            <p:nvPr/>
          </p:nvSpPr>
          <p:spPr>
            <a:xfrm>
              <a:off x="545144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4" name="Google Shape;484;p1"/>
            <p:cNvSpPr/>
            <p:nvPr/>
          </p:nvSpPr>
          <p:spPr>
            <a:xfrm>
              <a:off x="545144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5" name="Google Shape;485;p1"/>
            <p:cNvSpPr/>
            <p:nvPr/>
          </p:nvSpPr>
          <p:spPr>
            <a:xfrm>
              <a:off x="545144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6" name="Google Shape;486;p1"/>
            <p:cNvSpPr/>
            <p:nvPr/>
          </p:nvSpPr>
          <p:spPr>
            <a:xfrm>
              <a:off x="1024641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7" name="Google Shape;487;p1"/>
            <p:cNvSpPr/>
            <p:nvPr/>
          </p:nvSpPr>
          <p:spPr>
            <a:xfrm>
              <a:off x="1024641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8" name="Google Shape;488;p1"/>
            <p:cNvSpPr/>
            <p:nvPr/>
          </p:nvSpPr>
          <p:spPr>
            <a:xfrm>
              <a:off x="1024641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9" name="Google Shape;489;p1"/>
            <p:cNvSpPr/>
            <p:nvPr/>
          </p:nvSpPr>
          <p:spPr>
            <a:xfrm>
              <a:off x="1024641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0" name="Google Shape;490;p1"/>
            <p:cNvSpPr/>
            <p:nvPr/>
          </p:nvSpPr>
          <p:spPr>
            <a:xfrm>
              <a:off x="545144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1" name="Google Shape;491;p1"/>
            <p:cNvSpPr/>
            <p:nvPr/>
          </p:nvSpPr>
          <p:spPr>
            <a:xfrm>
              <a:off x="545144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2" name="Google Shape;492;p1"/>
            <p:cNvSpPr/>
            <p:nvPr/>
          </p:nvSpPr>
          <p:spPr>
            <a:xfrm>
              <a:off x="545144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3" name="Google Shape;493;p1"/>
            <p:cNvSpPr/>
            <p:nvPr/>
          </p:nvSpPr>
          <p:spPr>
            <a:xfrm>
              <a:off x="1024641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4" name="Google Shape;494;p1"/>
            <p:cNvSpPr/>
            <p:nvPr/>
          </p:nvSpPr>
          <p:spPr>
            <a:xfrm>
              <a:off x="1024641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5" name="Google Shape;495;p1"/>
            <p:cNvSpPr/>
            <p:nvPr/>
          </p:nvSpPr>
          <p:spPr>
            <a:xfrm>
              <a:off x="1024641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6" name="Google Shape;496;p1"/>
            <p:cNvSpPr/>
            <p:nvPr/>
          </p:nvSpPr>
          <p:spPr>
            <a:xfrm>
              <a:off x="703929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7" name="Google Shape;497;p1"/>
            <p:cNvSpPr/>
            <p:nvPr/>
          </p:nvSpPr>
          <p:spPr>
            <a:xfrm>
              <a:off x="703929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8" name="Google Shape;498;p1"/>
            <p:cNvSpPr/>
            <p:nvPr/>
          </p:nvSpPr>
          <p:spPr>
            <a:xfrm>
              <a:off x="703929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9" name="Google Shape;499;p1"/>
            <p:cNvSpPr/>
            <p:nvPr/>
          </p:nvSpPr>
          <p:spPr>
            <a:xfrm>
              <a:off x="703929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0" name="Google Shape;500;p1"/>
            <p:cNvSpPr/>
            <p:nvPr/>
          </p:nvSpPr>
          <p:spPr>
            <a:xfrm>
              <a:off x="16740566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1" name="Google Shape;501;p1"/>
            <p:cNvSpPr/>
            <p:nvPr/>
          </p:nvSpPr>
          <p:spPr>
            <a:xfrm>
              <a:off x="16740566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2" name="Google Shape;502;p1"/>
            <p:cNvSpPr/>
            <p:nvPr/>
          </p:nvSpPr>
          <p:spPr>
            <a:xfrm>
              <a:off x="16740566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3" name="Google Shape;503;p1"/>
            <p:cNvSpPr/>
            <p:nvPr/>
          </p:nvSpPr>
          <p:spPr>
            <a:xfrm>
              <a:off x="16740566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4" name="Google Shape;504;p1"/>
            <p:cNvSpPr/>
            <p:nvPr/>
          </p:nvSpPr>
          <p:spPr>
            <a:xfrm>
              <a:off x="1992794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5" name="Google Shape;505;p1"/>
            <p:cNvSpPr/>
            <p:nvPr/>
          </p:nvSpPr>
          <p:spPr>
            <a:xfrm>
              <a:off x="1992794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6" name="Google Shape;506;p1"/>
            <p:cNvSpPr/>
            <p:nvPr/>
          </p:nvSpPr>
          <p:spPr>
            <a:xfrm>
              <a:off x="1992794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7" name="Google Shape;507;p1"/>
            <p:cNvSpPr/>
            <p:nvPr/>
          </p:nvSpPr>
          <p:spPr>
            <a:xfrm>
              <a:off x="1992794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8" name="Google Shape;508;p1"/>
            <p:cNvSpPr/>
            <p:nvPr/>
          </p:nvSpPr>
          <p:spPr>
            <a:xfrm>
              <a:off x="703929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9" name="Google Shape;509;p1"/>
            <p:cNvSpPr/>
            <p:nvPr/>
          </p:nvSpPr>
          <p:spPr>
            <a:xfrm>
              <a:off x="703929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0" name="Google Shape;510;p1"/>
            <p:cNvSpPr/>
            <p:nvPr/>
          </p:nvSpPr>
          <p:spPr>
            <a:xfrm>
              <a:off x="703929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1" name="Google Shape;511;p1"/>
            <p:cNvSpPr/>
            <p:nvPr/>
          </p:nvSpPr>
          <p:spPr>
            <a:xfrm>
              <a:off x="16740566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2" name="Google Shape;512;p1"/>
            <p:cNvSpPr/>
            <p:nvPr/>
          </p:nvSpPr>
          <p:spPr>
            <a:xfrm>
              <a:off x="16740566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3" name="Google Shape;513;p1"/>
            <p:cNvSpPr/>
            <p:nvPr/>
          </p:nvSpPr>
          <p:spPr>
            <a:xfrm>
              <a:off x="16740566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4" name="Google Shape;514;p1"/>
            <p:cNvSpPr/>
            <p:nvPr/>
          </p:nvSpPr>
          <p:spPr>
            <a:xfrm>
              <a:off x="1992794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5" name="Google Shape;515;p1"/>
            <p:cNvSpPr/>
            <p:nvPr/>
          </p:nvSpPr>
          <p:spPr>
            <a:xfrm>
              <a:off x="1992794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6" name="Google Shape;516;p1"/>
            <p:cNvSpPr/>
            <p:nvPr/>
          </p:nvSpPr>
          <p:spPr>
            <a:xfrm>
              <a:off x="1992794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7" name="Google Shape;517;p1"/>
            <p:cNvSpPr/>
            <p:nvPr/>
          </p:nvSpPr>
          <p:spPr>
            <a:xfrm>
              <a:off x="379300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8" name="Google Shape;518;p1"/>
            <p:cNvSpPr/>
            <p:nvPr/>
          </p:nvSpPr>
          <p:spPr>
            <a:xfrm>
              <a:off x="379300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9" name="Google Shape;519;p1"/>
            <p:cNvSpPr/>
            <p:nvPr/>
          </p:nvSpPr>
          <p:spPr>
            <a:xfrm>
              <a:off x="379300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0" name="Google Shape;520;p1"/>
            <p:cNvSpPr/>
            <p:nvPr/>
          </p:nvSpPr>
          <p:spPr>
            <a:xfrm>
              <a:off x="379300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1" name="Google Shape;521;p1"/>
            <p:cNvSpPr/>
            <p:nvPr/>
          </p:nvSpPr>
          <p:spPr>
            <a:xfrm>
              <a:off x="1349428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2" name="Google Shape;522;p1"/>
            <p:cNvSpPr/>
            <p:nvPr/>
          </p:nvSpPr>
          <p:spPr>
            <a:xfrm>
              <a:off x="1349428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3" name="Google Shape;523;p1"/>
            <p:cNvSpPr/>
            <p:nvPr/>
          </p:nvSpPr>
          <p:spPr>
            <a:xfrm>
              <a:off x="1349428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4" name="Google Shape;524;p1"/>
            <p:cNvSpPr/>
            <p:nvPr/>
          </p:nvSpPr>
          <p:spPr>
            <a:xfrm>
              <a:off x="1349428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5" name="Google Shape;525;p1"/>
            <p:cNvSpPr/>
            <p:nvPr/>
          </p:nvSpPr>
          <p:spPr>
            <a:xfrm>
              <a:off x="379300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6" name="Google Shape;526;p1"/>
            <p:cNvSpPr/>
            <p:nvPr/>
          </p:nvSpPr>
          <p:spPr>
            <a:xfrm>
              <a:off x="379300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7" name="Google Shape;527;p1"/>
            <p:cNvSpPr/>
            <p:nvPr/>
          </p:nvSpPr>
          <p:spPr>
            <a:xfrm>
              <a:off x="379300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8" name="Google Shape;528;p1"/>
            <p:cNvSpPr/>
            <p:nvPr/>
          </p:nvSpPr>
          <p:spPr>
            <a:xfrm>
              <a:off x="1349428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9" name="Google Shape;529;p1"/>
            <p:cNvSpPr/>
            <p:nvPr/>
          </p:nvSpPr>
          <p:spPr>
            <a:xfrm>
              <a:off x="1349428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0" name="Google Shape;530;p1"/>
            <p:cNvSpPr/>
            <p:nvPr/>
          </p:nvSpPr>
          <p:spPr>
            <a:xfrm>
              <a:off x="1349428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1" name="Google Shape;531;p1"/>
            <p:cNvSpPr/>
            <p:nvPr/>
          </p:nvSpPr>
          <p:spPr>
            <a:xfrm>
              <a:off x="1083805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2" name="Google Shape;532;p1"/>
            <p:cNvSpPr/>
            <p:nvPr/>
          </p:nvSpPr>
          <p:spPr>
            <a:xfrm>
              <a:off x="1083805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3" name="Google Shape;533;p1"/>
            <p:cNvSpPr/>
            <p:nvPr/>
          </p:nvSpPr>
          <p:spPr>
            <a:xfrm>
              <a:off x="1083805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4" name="Google Shape;534;p1"/>
            <p:cNvSpPr/>
            <p:nvPr/>
          </p:nvSpPr>
          <p:spPr>
            <a:xfrm>
              <a:off x="1083805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5" name="Google Shape;535;p1"/>
            <p:cNvSpPr/>
            <p:nvPr/>
          </p:nvSpPr>
          <p:spPr>
            <a:xfrm>
              <a:off x="1078507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6" name="Google Shape;536;p1"/>
            <p:cNvSpPr/>
            <p:nvPr/>
          </p:nvSpPr>
          <p:spPr>
            <a:xfrm>
              <a:off x="1078507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7" name="Google Shape;537;p1"/>
            <p:cNvSpPr/>
            <p:nvPr/>
          </p:nvSpPr>
          <p:spPr>
            <a:xfrm>
              <a:off x="1078507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8" name="Google Shape;538;p1"/>
            <p:cNvSpPr/>
            <p:nvPr/>
          </p:nvSpPr>
          <p:spPr>
            <a:xfrm>
              <a:off x="1078507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9" name="Google Shape;539;p1"/>
            <p:cNvSpPr/>
            <p:nvPr/>
          </p:nvSpPr>
          <p:spPr>
            <a:xfrm>
              <a:off x="1083805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0" name="Google Shape;540;p1"/>
            <p:cNvSpPr/>
            <p:nvPr/>
          </p:nvSpPr>
          <p:spPr>
            <a:xfrm>
              <a:off x="1083805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1" name="Google Shape;541;p1"/>
            <p:cNvSpPr/>
            <p:nvPr/>
          </p:nvSpPr>
          <p:spPr>
            <a:xfrm>
              <a:off x="1083805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2" name="Google Shape;542;p1"/>
            <p:cNvSpPr/>
            <p:nvPr/>
          </p:nvSpPr>
          <p:spPr>
            <a:xfrm>
              <a:off x="1078507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3" name="Google Shape;543;p1"/>
            <p:cNvSpPr/>
            <p:nvPr/>
          </p:nvSpPr>
          <p:spPr>
            <a:xfrm>
              <a:off x="1078507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4" name="Google Shape;544;p1"/>
            <p:cNvSpPr/>
            <p:nvPr/>
          </p:nvSpPr>
          <p:spPr>
            <a:xfrm>
              <a:off x="1078507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5" name="Google Shape;545;p1"/>
            <p:cNvSpPr/>
            <p:nvPr/>
          </p:nvSpPr>
          <p:spPr>
            <a:xfrm>
              <a:off x="7577954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6" name="Google Shape;546;p1"/>
            <p:cNvSpPr/>
            <p:nvPr/>
          </p:nvSpPr>
          <p:spPr>
            <a:xfrm>
              <a:off x="7577954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7" name="Google Shape;547;p1"/>
            <p:cNvSpPr/>
            <p:nvPr/>
          </p:nvSpPr>
          <p:spPr>
            <a:xfrm>
              <a:off x="7577954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8" name="Google Shape;548;p1"/>
            <p:cNvSpPr/>
            <p:nvPr/>
          </p:nvSpPr>
          <p:spPr>
            <a:xfrm>
              <a:off x="7577954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9" name="Google Shape;549;p1"/>
            <p:cNvSpPr/>
            <p:nvPr/>
          </p:nvSpPr>
          <p:spPr>
            <a:xfrm>
              <a:off x="17279227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0" name="Google Shape;550;p1"/>
            <p:cNvSpPr/>
            <p:nvPr/>
          </p:nvSpPr>
          <p:spPr>
            <a:xfrm>
              <a:off x="17279227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1" name="Google Shape;551;p1"/>
            <p:cNvSpPr/>
            <p:nvPr/>
          </p:nvSpPr>
          <p:spPr>
            <a:xfrm>
              <a:off x="17279227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2" name="Google Shape;552;p1"/>
            <p:cNvSpPr/>
            <p:nvPr/>
          </p:nvSpPr>
          <p:spPr>
            <a:xfrm>
              <a:off x="17279227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3" name="Google Shape;553;p1"/>
            <p:cNvSpPr/>
            <p:nvPr/>
          </p:nvSpPr>
          <p:spPr>
            <a:xfrm>
              <a:off x="2046660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4" name="Google Shape;554;p1"/>
            <p:cNvSpPr/>
            <p:nvPr/>
          </p:nvSpPr>
          <p:spPr>
            <a:xfrm>
              <a:off x="2046660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5" name="Google Shape;555;p1"/>
            <p:cNvSpPr/>
            <p:nvPr/>
          </p:nvSpPr>
          <p:spPr>
            <a:xfrm>
              <a:off x="2046660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6" name="Google Shape;556;p1"/>
            <p:cNvSpPr/>
            <p:nvPr/>
          </p:nvSpPr>
          <p:spPr>
            <a:xfrm>
              <a:off x="2046660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7" name="Google Shape;557;p1"/>
            <p:cNvSpPr/>
            <p:nvPr/>
          </p:nvSpPr>
          <p:spPr>
            <a:xfrm>
              <a:off x="7577954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8" name="Google Shape;558;p1"/>
            <p:cNvSpPr/>
            <p:nvPr/>
          </p:nvSpPr>
          <p:spPr>
            <a:xfrm>
              <a:off x="7577954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9" name="Google Shape;559;p1"/>
            <p:cNvSpPr/>
            <p:nvPr/>
          </p:nvSpPr>
          <p:spPr>
            <a:xfrm>
              <a:off x="7577954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0" name="Google Shape;560;p1"/>
            <p:cNvSpPr/>
            <p:nvPr/>
          </p:nvSpPr>
          <p:spPr>
            <a:xfrm>
              <a:off x="17279227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1" name="Google Shape;561;p1"/>
            <p:cNvSpPr/>
            <p:nvPr/>
          </p:nvSpPr>
          <p:spPr>
            <a:xfrm>
              <a:off x="17279227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2" name="Google Shape;562;p1"/>
            <p:cNvSpPr/>
            <p:nvPr/>
          </p:nvSpPr>
          <p:spPr>
            <a:xfrm>
              <a:off x="17279227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3" name="Google Shape;563;p1"/>
            <p:cNvSpPr/>
            <p:nvPr/>
          </p:nvSpPr>
          <p:spPr>
            <a:xfrm>
              <a:off x="2046660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4" name="Google Shape;564;p1"/>
            <p:cNvSpPr/>
            <p:nvPr/>
          </p:nvSpPr>
          <p:spPr>
            <a:xfrm>
              <a:off x="2046660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5" name="Google Shape;565;p1"/>
            <p:cNvSpPr/>
            <p:nvPr/>
          </p:nvSpPr>
          <p:spPr>
            <a:xfrm>
              <a:off x="2046660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6" name="Google Shape;566;p1"/>
            <p:cNvSpPr/>
            <p:nvPr/>
          </p:nvSpPr>
          <p:spPr>
            <a:xfrm>
              <a:off x="433167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7" name="Google Shape;567;p1"/>
            <p:cNvSpPr/>
            <p:nvPr/>
          </p:nvSpPr>
          <p:spPr>
            <a:xfrm>
              <a:off x="433167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8" name="Google Shape;568;p1"/>
            <p:cNvSpPr/>
            <p:nvPr/>
          </p:nvSpPr>
          <p:spPr>
            <a:xfrm>
              <a:off x="433167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9" name="Google Shape;569;p1"/>
            <p:cNvSpPr/>
            <p:nvPr/>
          </p:nvSpPr>
          <p:spPr>
            <a:xfrm>
              <a:off x="433167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0" name="Google Shape;570;p1"/>
            <p:cNvSpPr/>
            <p:nvPr/>
          </p:nvSpPr>
          <p:spPr>
            <a:xfrm>
              <a:off x="14032942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1" name="Google Shape;571;p1"/>
            <p:cNvSpPr/>
            <p:nvPr/>
          </p:nvSpPr>
          <p:spPr>
            <a:xfrm>
              <a:off x="14032942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2" name="Google Shape;572;p1"/>
            <p:cNvSpPr/>
            <p:nvPr/>
          </p:nvSpPr>
          <p:spPr>
            <a:xfrm>
              <a:off x="14032942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3" name="Google Shape;573;p1"/>
            <p:cNvSpPr/>
            <p:nvPr/>
          </p:nvSpPr>
          <p:spPr>
            <a:xfrm>
              <a:off x="14032942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4" name="Google Shape;574;p1"/>
            <p:cNvSpPr/>
            <p:nvPr/>
          </p:nvSpPr>
          <p:spPr>
            <a:xfrm>
              <a:off x="433167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5" name="Google Shape;575;p1"/>
            <p:cNvSpPr/>
            <p:nvPr/>
          </p:nvSpPr>
          <p:spPr>
            <a:xfrm>
              <a:off x="433167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6" name="Google Shape;576;p1"/>
            <p:cNvSpPr/>
            <p:nvPr/>
          </p:nvSpPr>
          <p:spPr>
            <a:xfrm>
              <a:off x="433167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7" name="Google Shape;577;p1"/>
            <p:cNvSpPr/>
            <p:nvPr/>
          </p:nvSpPr>
          <p:spPr>
            <a:xfrm>
              <a:off x="14032942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8" name="Google Shape;578;p1"/>
            <p:cNvSpPr/>
            <p:nvPr/>
          </p:nvSpPr>
          <p:spPr>
            <a:xfrm>
              <a:off x="14032942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9" name="Google Shape;579;p1"/>
            <p:cNvSpPr/>
            <p:nvPr/>
          </p:nvSpPr>
          <p:spPr>
            <a:xfrm>
              <a:off x="14032942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0" name="Google Shape;580;p1"/>
            <p:cNvSpPr/>
            <p:nvPr/>
          </p:nvSpPr>
          <p:spPr>
            <a:xfrm>
              <a:off x="162366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1" name="Google Shape;581;p1"/>
            <p:cNvSpPr/>
            <p:nvPr/>
          </p:nvSpPr>
          <p:spPr>
            <a:xfrm>
              <a:off x="162366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2" name="Google Shape;582;p1"/>
            <p:cNvSpPr/>
            <p:nvPr/>
          </p:nvSpPr>
          <p:spPr>
            <a:xfrm>
              <a:off x="162366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3" name="Google Shape;583;p1"/>
            <p:cNvSpPr/>
            <p:nvPr/>
          </p:nvSpPr>
          <p:spPr>
            <a:xfrm>
              <a:off x="162366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4" name="Google Shape;584;p1"/>
            <p:cNvSpPr/>
            <p:nvPr/>
          </p:nvSpPr>
          <p:spPr>
            <a:xfrm>
              <a:off x="11324938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5" name="Google Shape;585;p1"/>
            <p:cNvSpPr/>
            <p:nvPr/>
          </p:nvSpPr>
          <p:spPr>
            <a:xfrm>
              <a:off x="11324938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6" name="Google Shape;586;p1"/>
            <p:cNvSpPr/>
            <p:nvPr/>
          </p:nvSpPr>
          <p:spPr>
            <a:xfrm>
              <a:off x="11324938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7" name="Google Shape;587;p1"/>
            <p:cNvSpPr/>
            <p:nvPr/>
          </p:nvSpPr>
          <p:spPr>
            <a:xfrm>
              <a:off x="11324938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8" name="Google Shape;588;p1"/>
            <p:cNvSpPr/>
            <p:nvPr/>
          </p:nvSpPr>
          <p:spPr>
            <a:xfrm>
              <a:off x="162366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9" name="Google Shape;589;p1"/>
            <p:cNvSpPr/>
            <p:nvPr/>
          </p:nvSpPr>
          <p:spPr>
            <a:xfrm>
              <a:off x="162366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0" name="Google Shape;590;p1"/>
            <p:cNvSpPr/>
            <p:nvPr/>
          </p:nvSpPr>
          <p:spPr>
            <a:xfrm>
              <a:off x="162366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1" name="Google Shape;591;p1"/>
            <p:cNvSpPr/>
            <p:nvPr/>
          </p:nvSpPr>
          <p:spPr>
            <a:xfrm>
              <a:off x="11324938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2" name="Google Shape;592;p1"/>
            <p:cNvSpPr/>
            <p:nvPr/>
          </p:nvSpPr>
          <p:spPr>
            <a:xfrm>
              <a:off x="11324938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3" name="Google Shape;593;p1"/>
            <p:cNvSpPr/>
            <p:nvPr/>
          </p:nvSpPr>
          <p:spPr>
            <a:xfrm>
              <a:off x="11324938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4" name="Google Shape;594;p1"/>
            <p:cNvSpPr/>
            <p:nvPr/>
          </p:nvSpPr>
          <p:spPr>
            <a:xfrm>
              <a:off x="811781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5" name="Google Shape;595;p1"/>
            <p:cNvSpPr/>
            <p:nvPr/>
          </p:nvSpPr>
          <p:spPr>
            <a:xfrm>
              <a:off x="811781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6" name="Google Shape;596;p1"/>
            <p:cNvSpPr/>
            <p:nvPr/>
          </p:nvSpPr>
          <p:spPr>
            <a:xfrm>
              <a:off x="811781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7" name="Google Shape;597;p1"/>
            <p:cNvSpPr/>
            <p:nvPr/>
          </p:nvSpPr>
          <p:spPr>
            <a:xfrm>
              <a:off x="811781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8" name="Google Shape;598;p1"/>
            <p:cNvSpPr/>
            <p:nvPr/>
          </p:nvSpPr>
          <p:spPr>
            <a:xfrm>
              <a:off x="1781908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9" name="Google Shape;599;p1"/>
            <p:cNvSpPr/>
            <p:nvPr/>
          </p:nvSpPr>
          <p:spPr>
            <a:xfrm>
              <a:off x="1781908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0" name="Google Shape;600;p1"/>
            <p:cNvSpPr/>
            <p:nvPr/>
          </p:nvSpPr>
          <p:spPr>
            <a:xfrm>
              <a:off x="1781908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1" name="Google Shape;601;p1"/>
            <p:cNvSpPr/>
            <p:nvPr/>
          </p:nvSpPr>
          <p:spPr>
            <a:xfrm>
              <a:off x="1781908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2" name="Google Shape;602;p1"/>
            <p:cNvSpPr/>
            <p:nvPr/>
          </p:nvSpPr>
          <p:spPr>
            <a:xfrm>
              <a:off x="2100646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3" name="Google Shape;603;p1"/>
            <p:cNvSpPr/>
            <p:nvPr/>
          </p:nvSpPr>
          <p:spPr>
            <a:xfrm>
              <a:off x="2100646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4" name="Google Shape;604;p1"/>
            <p:cNvSpPr/>
            <p:nvPr/>
          </p:nvSpPr>
          <p:spPr>
            <a:xfrm>
              <a:off x="2100646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5" name="Google Shape;605;p1"/>
            <p:cNvSpPr/>
            <p:nvPr/>
          </p:nvSpPr>
          <p:spPr>
            <a:xfrm>
              <a:off x="2100646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6" name="Google Shape;606;p1"/>
            <p:cNvSpPr/>
            <p:nvPr/>
          </p:nvSpPr>
          <p:spPr>
            <a:xfrm>
              <a:off x="811781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7" name="Google Shape;607;p1"/>
            <p:cNvSpPr/>
            <p:nvPr/>
          </p:nvSpPr>
          <p:spPr>
            <a:xfrm>
              <a:off x="811781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8" name="Google Shape;608;p1"/>
            <p:cNvSpPr/>
            <p:nvPr/>
          </p:nvSpPr>
          <p:spPr>
            <a:xfrm>
              <a:off x="811781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9" name="Google Shape;609;p1"/>
            <p:cNvSpPr/>
            <p:nvPr/>
          </p:nvSpPr>
          <p:spPr>
            <a:xfrm>
              <a:off x="1781908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0" name="Google Shape;610;p1"/>
            <p:cNvSpPr/>
            <p:nvPr/>
          </p:nvSpPr>
          <p:spPr>
            <a:xfrm>
              <a:off x="1781908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1" name="Google Shape;611;p1"/>
            <p:cNvSpPr/>
            <p:nvPr/>
          </p:nvSpPr>
          <p:spPr>
            <a:xfrm>
              <a:off x="1781908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2" name="Google Shape;612;p1"/>
            <p:cNvSpPr/>
            <p:nvPr/>
          </p:nvSpPr>
          <p:spPr>
            <a:xfrm>
              <a:off x="2100646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3" name="Google Shape;613;p1"/>
            <p:cNvSpPr/>
            <p:nvPr/>
          </p:nvSpPr>
          <p:spPr>
            <a:xfrm>
              <a:off x="2100646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4" name="Google Shape;614;p1"/>
            <p:cNvSpPr/>
            <p:nvPr/>
          </p:nvSpPr>
          <p:spPr>
            <a:xfrm>
              <a:off x="2100646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5" name="Google Shape;615;p1"/>
            <p:cNvSpPr/>
            <p:nvPr/>
          </p:nvSpPr>
          <p:spPr>
            <a:xfrm>
              <a:off x="487153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6" name="Google Shape;616;p1"/>
            <p:cNvSpPr/>
            <p:nvPr/>
          </p:nvSpPr>
          <p:spPr>
            <a:xfrm>
              <a:off x="487153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7" name="Google Shape;617;p1"/>
            <p:cNvSpPr/>
            <p:nvPr/>
          </p:nvSpPr>
          <p:spPr>
            <a:xfrm>
              <a:off x="487153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8" name="Google Shape;618;p1"/>
            <p:cNvSpPr/>
            <p:nvPr/>
          </p:nvSpPr>
          <p:spPr>
            <a:xfrm>
              <a:off x="487153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9" name="Google Shape;619;p1"/>
            <p:cNvSpPr/>
            <p:nvPr/>
          </p:nvSpPr>
          <p:spPr>
            <a:xfrm>
              <a:off x="14572803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0" name="Google Shape;620;p1"/>
            <p:cNvSpPr/>
            <p:nvPr/>
          </p:nvSpPr>
          <p:spPr>
            <a:xfrm>
              <a:off x="14572803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1" name="Google Shape;621;p1"/>
            <p:cNvSpPr/>
            <p:nvPr/>
          </p:nvSpPr>
          <p:spPr>
            <a:xfrm>
              <a:off x="14572803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2" name="Google Shape;622;p1"/>
            <p:cNvSpPr/>
            <p:nvPr/>
          </p:nvSpPr>
          <p:spPr>
            <a:xfrm>
              <a:off x="14572803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3" name="Google Shape;623;p1"/>
            <p:cNvSpPr/>
            <p:nvPr/>
          </p:nvSpPr>
          <p:spPr>
            <a:xfrm>
              <a:off x="487153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4" name="Google Shape;624;p1"/>
            <p:cNvSpPr/>
            <p:nvPr/>
          </p:nvSpPr>
          <p:spPr>
            <a:xfrm>
              <a:off x="487153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5" name="Google Shape;625;p1"/>
            <p:cNvSpPr/>
            <p:nvPr/>
          </p:nvSpPr>
          <p:spPr>
            <a:xfrm>
              <a:off x="487153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6" name="Google Shape;626;p1"/>
            <p:cNvSpPr/>
            <p:nvPr/>
          </p:nvSpPr>
          <p:spPr>
            <a:xfrm>
              <a:off x="14572803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7" name="Google Shape;627;p1"/>
            <p:cNvSpPr/>
            <p:nvPr/>
          </p:nvSpPr>
          <p:spPr>
            <a:xfrm>
              <a:off x="14572803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8" name="Google Shape;628;p1"/>
            <p:cNvSpPr/>
            <p:nvPr/>
          </p:nvSpPr>
          <p:spPr>
            <a:xfrm>
              <a:off x="14572803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9" name="Google Shape;629;p1"/>
            <p:cNvSpPr/>
            <p:nvPr/>
          </p:nvSpPr>
          <p:spPr>
            <a:xfrm>
              <a:off x="6405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0" name="Google Shape;630;p1"/>
            <p:cNvSpPr/>
            <p:nvPr/>
          </p:nvSpPr>
          <p:spPr>
            <a:xfrm>
              <a:off x="6405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1" name="Google Shape;631;p1"/>
            <p:cNvSpPr/>
            <p:nvPr/>
          </p:nvSpPr>
          <p:spPr>
            <a:xfrm>
              <a:off x="6405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2" name="Google Shape;632;p1"/>
            <p:cNvSpPr/>
            <p:nvPr/>
          </p:nvSpPr>
          <p:spPr>
            <a:xfrm>
              <a:off x="6405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3" name="Google Shape;633;p1"/>
            <p:cNvSpPr/>
            <p:nvPr/>
          </p:nvSpPr>
          <p:spPr>
            <a:xfrm>
              <a:off x="970767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4" name="Google Shape;634;p1"/>
            <p:cNvSpPr/>
            <p:nvPr/>
          </p:nvSpPr>
          <p:spPr>
            <a:xfrm>
              <a:off x="970767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5" name="Google Shape;635;p1"/>
            <p:cNvSpPr/>
            <p:nvPr/>
          </p:nvSpPr>
          <p:spPr>
            <a:xfrm>
              <a:off x="970767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6" name="Google Shape;636;p1"/>
            <p:cNvSpPr/>
            <p:nvPr/>
          </p:nvSpPr>
          <p:spPr>
            <a:xfrm>
              <a:off x="970767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7" name="Google Shape;637;p1"/>
            <p:cNvSpPr/>
            <p:nvPr/>
          </p:nvSpPr>
          <p:spPr>
            <a:xfrm>
              <a:off x="6405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8" name="Google Shape;638;p1"/>
            <p:cNvSpPr/>
            <p:nvPr/>
          </p:nvSpPr>
          <p:spPr>
            <a:xfrm>
              <a:off x="6405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9" name="Google Shape;639;p1"/>
            <p:cNvSpPr/>
            <p:nvPr/>
          </p:nvSpPr>
          <p:spPr>
            <a:xfrm>
              <a:off x="6405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0" name="Google Shape;640;p1"/>
            <p:cNvSpPr/>
            <p:nvPr/>
          </p:nvSpPr>
          <p:spPr>
            <a:xfrm>
              <a:off x="970767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1" name="Google Shape;641;p1"/>
            <p:cNvSpPr/>
            <p:nvPr/>
          </p:nvSpPr>
          <p:spPr>
            <a:xfrm>
              <a:off x="970767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2" name="Google Shape;642;p1"/>
            <p:cNvSpPr/>
            <p:nvPr/>
          </p:nvSpPr>
          <p:spPr>
            <a:xfrm>
              <a:off x="970767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3" name="Google Shape;643;p1"/>
            <p:cNvSpPr/>
            <p:nvPr/>
          </p:nvSpPr>
          <p:spPr>
            <a:xfrm>
              <a:off x="6500554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4" name="Google Shape;644;p1"/>
            <p:cNvSpPr/>
            <p:nvPr/>
          </p:nvSpPr>
          <p:spPr>
            <a:xfrm>
              <a:off x="6500554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5" name="Google Shape;645;p1"/>
            <p:cNvSpPr/>
            <p:nvPr/>
          </p:nvSpPr>
          <p:spPr>
            <a:xfrm>
              <a:off x="6500554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6" name="Google Shape;646;p1"/>
            <p:cNvSpPr/>
            <p:nvPr/>
          </p:nvSpPr>
          <p:spPr>
            <a:xfrm>
              <a:off x="6500554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7" name="Google Shape;647;p1"/>
            <p:cNvSpPr/>
            <p:nvPr/>
          </p:nvSpPr>
          <p:spPr>
            <a:xfrm>
              <a:off x="16201827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8" name="Google Shape;648;p1"/>
            <p:cNvSpPr/>
            <p:nvPr/>
          </p:nvSpPr>
          <p:spPr>
            <a:xfrm>
              <a:off x="16201827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9" name="Google Shape;649;p1"/>
            <p:cNvSpPr/>
            <p:nvPr/>
          </p:nvSpPr>
          <p:spPr>
            <a:xfrm>
              <a:off x="16201827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0" name="Google Shape;650;p1"/>
            <p:cNvSpPr/>
            <p:nvPr/>
          </p:nvSpPr>
          <p:spPr>
            <a:xfrm>
              <a:off x="16201827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1" name="Google Shape;651;p1"/>
            <p:cNvSpPr/>
            <p:nvPr/>
          </p:nvSpPr>
          <p:spPr>
            <a:xfrm>
              <a:off x="19389206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2" name="Google Shape;652;p1"/>
            <p:cNvSpPr/>
            <p:nvPr/>
          </p:nvSpPr>
          <p:spPr>
            <a:xfrm>
              <a:off x="19389206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3" name="Google Shape;653;p1"/>
            <p:cNvSpPr/>
            <p:nvPr/>
          </p:nvSpPr>
          <p:spPr>
            <a:xfrm>
              <a:off x="19389206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4" name="Google Shape;654;p1"/>
            <p:cNvSpPr/>
            <p:nvPr/>
          </p:nvSpPr>
          <p:spPr>
            <a:xfrm>
              <a:off x="19389206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5" name="Google Shape;655;p1"/>
            <p:cNvSpPr/>
            <p:nvPr/>
          </p:nvSpPr>
          <p:spPr>
            <a:xfrm>
              <a:off x="6500554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6" name="Google Shape;656;p1"/>
            <p:cNvSpPr/>
            <p:nvPr/>
          </p:nvSpPr>
          <p:spPr>
            <a:xfrm>
              <a:off x="6500554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7" name="Google Shape;657;p1"/>
            <p:cNvSpPr/>
            <p:nvPr/>
          </p:nvSpPr>
          <p:spPr>
            <a:xfrm>
              <a:off x="6500554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8" name="Google Shape;658;p1"/>
            <p:cNvSpPr/>
            <p:nvPr/>
          </p:nvSpPr>
          <p:spPr>
            <a:xfrm>
              <a:off x="16201827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9" name="Google Shape;659;p1"/>
            <p:cNvSpPr/>
            <p:nvPr/>
          </p:nvSpPr>
          <p:spPr>
            <a:xfrm>
              <a:off x="16201827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0" name="Google Shape;660;p1"/>
            <p:cNvSpPr/>
            <p:nvPr/>
          </p:nvSpPr>
          <p:spPr>
            <a:xfrm>
              <a:off x="16201827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1" name="Google Shape;661;p1"/>
            <p:cNvSpPr/>
            <p:nvPr/>
          </p:nvSpPr>
          <p:spPr>
            <a:xfrm>
              <a:off x="19389206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2" name="Google Shape;662;p1"/>
            <p:cNvSpPr/>
            <p:nvPr/>
          </p:nvSpPr>
          <p:spPr>
            <a:xfrm>
              <a:off x="19389206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3" name="Google Shape;663;p1"/>
            <p:cNvSpPr/>
            <p:nvPr/>
          </p:nvSpPr>
          <p:spPr>
            <a:xfrm>
              <a:off x="19389206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4" name="Google Shape;664;p1"/>
            <p:cNvSpPr/>
            <p:nvPr/>
          </p:nvSpPr>
          <p:spPr>
            <a:xfrm>
              <a:off x="3254270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5" name="Google Shape;665;p1"/>
            <p:cNvSpPr/>
            <p:nvPr/>
          </p:nvSpPr>
          <p:spPr>
            <a:xfrm>
              <a:off x="3254270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6" name="Google Shape;666;p1"/>
            <p:cNvSpPr/>
            <p:nvPr/>
          </p:nvSpPr>
          <p:spPr>
            <a:xfrm>
              <a:off x="3254270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7" name="Google Shape;667;p1"/>
            <p:cNvSpPr/>
            <p:nvPr/>
          </p:nvSpPr>
          <p:spPr>
            <a:xfrm>
              <a:off x="3254270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8" name="Google Shape;668;p1"/>
            <p:cNvSpPr/>
            <p:nvPr/>
          </p:nvSpPr>
          <p:spPr>
            <a:xfrm>
              <a:off x="12955542" y="10753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9" name="Google Shape;669;p1"/>
            <p:cNvSpPr/>
            <p:nvPr/>
          </p:nvSpPr>
          <p:spPr>
            <a:xfrm>
              <a:off x="12955542" y="74558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0" name="Google Shape;670;p1"/>
            <p:cNvSpPr/>
            <p:nvPr/>
          </p:nvSpPr>
          <p:spPr>
            <a:xfrm>
              <a:off x="12955542" y="426305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1" name="Google Shape;671;p1"/>
            <p:cNvSpPr/>
            <p:nvPr/>
          </p:nvSpPr>
          <p:spPr>
            <a:xfrm>
              <a:off x="12955542" y="10643536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2" name="Google Shape;672;p1"/>
            <p:cNvSpPr/>
            <p:nvPr/>
          </p:nvSpPr>
          <p:spPr>
            <a:xfrm>
              <a:off x="3254270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3" name="Google Shape;673;p1"/>
            <p:cNvSpPr/>
            <p:nvPr/>
          </p:nvSpPr>
          <p:spPr>
            <a:xfrm>
              <a:off x="3254270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4" name="Google Shape;674;p1"/>
            <p:cNvSpPr/>
            <p:nvPr/>
          </p:nvSpPr>
          <p:spPr>
            <a:xfrm>
              <a:off x="3254270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5" name="Google Shape;675;p1"/>
            <p:cNvSpPr/>
            <p:nvPr/>
          </p:nvSpPr>
          <p:spPr>
            <a:xfrm>
              <a:off x="12955542" y="26934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6" name="Google Shape;676;p1"/>
            <p:cNvSpPr/>
            <p:nvPr/>
          </p:nvSpPr>
          <p:spPr>
            <a:xfrm>
              <a:off x="12955542" y="907391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7" name="Google Shape;677;p1"/>
            <p:cNvSpPr/>
            <p:nvPr/>
          </p:nvSpPr>
          <p:spPr>
            <a:xfrm>
              <a:off x="12955542" y="5881131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8" name="Google Shape;678;p1"/>
            <p:cNvSpPr/>
            <p:nvPr/>
          </p:nvSpPr>
          <p:spPr>
            <a:xfrm>
              <a:off x="2172630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9" name="Google Shape;679;p1"/>
            <p:cNvSpPr/>
            <p:nvPr/>
          </p:nvSpPr>
          <p:spPr>
            <a:xfrm>
              <a:off x="2172630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0" name="Google Shape;680;p1"/>
            <p:cNvSpPr/>
            <p:nvPr/>
          </p:nvSpPr>
          <p:spPr>
            <a:xfrm>
              <a:off x="2172630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1" name="Google Shape;681;p1"/>
            <p:cNvSpPr/>
            <p:nvPr/>
          </p:nvSpPr>
          <p:spPr>
            <a:xfrm>
              <a:off x="2172630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2" name="Google Shape;682;p1"/>
            <p:cNvSpPr/>
            <p:nvPr/>
          </p:nvSpPr>
          <p:spPr>
            <a:xfrm>
              <a:off x="11873903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3" name="Google Shape;683;p1"/>
            <p:cNvSpPr/>
            <p:nvPr/>
          </p:nvSpPr>
          <p:spPr>
            <a:xfrm>
              <a:off x="11873903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4" name="Google Shape;684;p1"/>
            <p:cNvSpPr/>
            <p:nvPr/>
          </p:nvSpPr>
          <p:spPr>
            <a:xfrm>
              <a:off x="11873903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5" name="Google Shape;685;p1"/>
            <p:cNvSpPr/>
            <p:nvPr/>
          </p:nvSpPr>
          <p:spPr>
            <a:xfrm>
              <a:off x="11873903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6" name="Google Shape;686;p1"/>
            <p:cNvSpPr/>
            <p:nvPr/>
          </p:nvSpPr>
          <p:spPr>
            <a:xfrm>
              <a:off x="2172630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7" name="Google Shape;687;p1"/>
            <p:cNvSpPr/>
            <p:nvPr/>
          </p:nvSpPr>
          <p:spPr>
            <a:xfrm>
              <a:off x="2172630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8" name="Google Shape;688;p1"/>
            <p:cNvSpPr/>
            <p:nvPr/>
          </p:nvSpPr>
          <p:spPr>
            <a:xfrm>
              <a:off x="2172630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9" name="Google Shape;689;p1"/>
            <p:cNvSpPr/>
            <p:nvPr/>
          </p:nvSpPr>
          <p:spPr>
            <a:xfrm>
              <a:off x="11873903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0" name="Google Shape;690;p1"/>
            <p:cNvSpPr/>
            <p:nvPr/>
          </p:nvSpPr>
          <p:spPr>
            <a:xfrm>
              <a:off x="11873903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1" name="Google Shape;691;p1"/>
            <p:cNvSpPr/>
            <p:nvPr/>
          </p:nvSpPr>
          <p:spPr>
            <a:xfrm>
              <a:off x="11873903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2" name="Google Shape;692;p1"/>
            <p:cNvSpPr/>
            <p:nvPr/>
          </p:nvSpPr>
          <p:spPr>
            <a:xfrm>
              <a:off x="866677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3" name="Google Shape;693;p1"/>
            <p:cNvSpPr/>
            <p:nvPr/>
          </p:nvSpPr>
          <p:spPr>
            <a:xfrm>
              <a:off x="866677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4" name="Google Shape;694;p1"/>
            <p:cNvSpPr/>
            <p:nvPr/>
          </p:nvSpPr>
          <p:spPr>
            <a:xfrm>
              <a:off x="866677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5" name="Google Shape;695;p1"/>
            <p:cNvSpPr/>
            <p:nvPr/>
          </p:nvSpPr>
          <p:spPr>
            <a:xfrm>
              <a:off x="866677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6" name="Google Shape;696;p1"/>
            <p:cNvSpPr/>
            <p:nvPr/>
          </p:nvSpPr>
          <p:spPr>
            <a:xfrm>
              <a:off x="18368052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7" name="Google Shape;697;p1"/>
            <p:cNvSpPr/>
            <p:nvPr/>
          </p:nvSpPr>
          <p:spPr>
            <a:xfrm>
              <a:off x="18368052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8" name="Google Shape;698;p1"/>
            <p:cNvSpPr/>
            <p:nvPr/>
          </p:nvSpPr>
          <p:spPr>
            <a:xfrm>
              <a:off x="18368052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9" name="Google Shape;699;p1"/>
            <p:cNvSpPr/>
            <p:nvPr/>
          </p:nvSpPr>
          <p:spPr>
            <a:xfrm>
              <a:off x="18368052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0" name="Google Shape;700;p1"/>
            <p:cNvSpPr/>
            <p:nvPr/>
          </p:nvSpPr>
          <p:spPr>
            <a:xfrm>
              <a:off x="21555431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1" name="Google Shape;701;p1"/>
            <p:cNvSpPr/>
            <p:nvPr/>
          </p:nvSpPr>
          <p:spPr>
            <a:xfrm>
              <a:off x="21555431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2" name="Google Shape;702;p1"/>
            <p:cNvSpPr/>
            <p:nvPr/>
          </p:nvSpPr>
          <p:spPr>
            <a:xfrm>
              <a:off x="21555431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3" name="Google Shape;703;p1"/>
            <p:cNvSpPr/>
            <p:nvPr/>
          </p:nvSpPr>
          <p:spPr>
            <a:xfrm>
              <a:off x="21555431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4" name="Google Shape;704;p1"/>
            <p:cNvSpPr/>
            <p:nvPr/>
          </p:nvSpPr>
          <p:spPr>
            <a:xfrm>
              <a:off x="866677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5" name="Google Shape;705;p1"/>
            <p:cNvSpPr/>
            <p:nvPr/>
          </p:nvSpPr>
          <p:spPr>
            <a:xfrm>
              <a:off x="866677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6" name="Google Shape;706;p1"/>
            <p:cNvSpPr/>
            <p:nvPr/>
          </p:nvSpPr>
          <p:spPr>
            <a:xfrm>
              <a:off x="866677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7" name="Google Shape;707;p1"/>
            <p:cNvSpPr/>
            <p:nvPr/>
          </p:nvSpPr>
          <p:spPr>
            <a:xfrm>
              <a:off x="18368052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8" name="Google Shape;708;p1"/>
            <p:cNvSpPr/>
            <p:nvPr/>
          </p:nvSpPr>
          <p:spPr>
            <a:xfrm>
              <a:off x="18368052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9" name="Google Shape;709;p1"/>
            <p:cNvSpPr/>
            <p:nvPr/>
          </p:nvSpPr>
          <p:spPr>
            <a:xfrm>
              <a:off x="18368052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0" name="Google Shape;710;p1"/>
            <p:cNvSpPr/>
            <p:nvPr/>
          </p:nvSpPr>
          <p:spPr>
            <a:xfrm>
              <a:off x="21555431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1" name="Google Shape;711;p1"/>
            <p:cNvSpPr/>
            <p:nvPr/>
          </p:nvSpPr>
          <p:spPr>
            <a:xfrm>
              <a:off x="21555431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2" name="Google Shape;712;p1"/>
            <p:cNvSpPr/>
            <p:nvPr/>
          </p:nvSpPr>
          <p:spPr>
            <a:xfrm>
              <a:off x="21555431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3" name="Google Shape;713;p1"/>
            <p:cNvSpPr/>
            <p:nvPr/>
          </p:nvSpPr>
          <p:spPr>
            <a:xfrm>
              <a:off x="5420495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4" name="Google Shape;714;p1"/>
            <p:cNvSpPr/>
            <p:nvPr/>
          </p:nvSpPr>
          <p:spPr>
            <a:xfrm>
              <a:off x="5420495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5" name="Google Shape;715;p1"/>
            <p:cNvSpPr/>
            <p:nvPr/>
          </p:nvSpPr>
          <p:spPr>
            <a:xfrm>
              <a:off x="5420495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6" name="Google Shape;716;p1"/>
            <p:cNvSpPr/>
            <p:nvPr/>
          </p:nvSpPr>
          <p:spPr>
            <a:xfrm>
              <a:off x="5420495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7" name="Google Shape;717;p1"/>
            <p:cNvSpPr/>
            <p:nvPr/>
          </p:nvSpPr>
          <p:spPr>
            <a:xfrm>
              <a:off x="15121769" y="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8" name="Google Shape;718;p1"/>
            <p:cNvSpPr/>
            <p:nvPr/>
          </p:nvSpPr>
          <p:spPr>
            <a:xfrm>
              <a:off x="15121769" y="63804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9" name="Google Shape;719;p1"/>
            <p:cNvSpPr/>
            <p:nvPr/>
          </p:nvSpPr>
          <p:spPr>
            <a:xfrm>
              <a:off x="15121769" y="318770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0" name="Google Shape;720;p1"/>
            <p:cNvSpPr/>
            <p:nvPr/>
          </p:nvSpPr>
          <p:spPr>
            <a:xfrm>
              <a:off x="15121769" y="956818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1" name="Google Shape;721;p1"/>
            <p:cNvSpPr/>
            <p:nvPr/>
          </p:nvSpPr>
          <p:spPr>
            <a:xfrm>
              <a:off x="5420495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2" name="Google Shape;722;p1"/>
            <p:cNvSpPr/>
            <p:nvPr/>
          </p:nvSpPr>
          <p:spPr>
            <a:xfrm>
              <a:off x="5420495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3" name="Google Shape;723;p1"/>
            <p:cNvSpPr/>
            <p:nvPr/>
          </p:nvSpPr>
          <p:spPr>
            <a:xfrm>
              <a:off x="5420495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4" name="Google Shape;724;p1"/>
            <p:cNvSpPr/>
            <p:nvPr/>
          </p:nvSpPr>
          <p:spPr>
            <a:xfrm>
              <a:off x="15121769" y="16180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5" name="Google Shape;725;p1"/>
            <p:cNvSpPr/>
            <p:nvPr/>
          </p:nvSpPr>
          <p:spPr>
            <a:xfrm>
              <a:off x="15121769" y="7998564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6" name="Google Shape;726;p1"/>
            <p:cNvSpPr/>
            <p:nvPr/>
          </p:nvSpPr>
          <p:spPr>
            <a:xfrm>
              <a:off x="15121769" y="480578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7" name="Google Shape;727;p1"/>
            <p:cNvSpPr/>
            <p:nvPr/>
          </p:nvSpPr>
          <p:spPr>
            <a:xfrm>
              <a:off x="2711291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8" name="Google Shape;728;p1"/>
            <p:cNvSpPr/>
            <p:nvPr/>
          </p:nvSpPr>
          <p:spPr>
            <a:xfrm>
              <a:off x="2711291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9" name="Google Shape;729;p1"/>
            <p:cNvSpPr/>
            <p:nvPr/>
          </p:nvSpPr>
          <p:spPr>
            <a:xfrm>
              <a:off x="2711291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0" name="Google Shape;730;p1"/>
            <p:cNvSpPr/>
            <p:nvPr/>
          </p:nvSpPr>
          <p:spPr>
            <a:xfrm>
              <a:off x="2711291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1" name="Google Shape;731;p1"/>
            <p:cNvSpPr/>
            <p:nvPr/>
          </p:nvSpPr>
          <p:spPr>
            <a:xfrm>
              <a:off x="1241256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2" name="Google Shape;732;p1"/>
            <p:cNvSpPr/>
            <p:nvPr/>
          </p:nvSpPr>
          <p:spPr>
            <a:xfrm>
              <a:off x="1241256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3" name="Google Shape;733;p1"/>
            <p:cNvSpPr/>
            <p:nvPr/>
          </p:nvSpPr>
          <p:spPr>
            <a:xfrm>
              <a:off x="1241256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4" name="Google Shape;734;p1"/>
            <p:cNvSpPr/>
            <p:nvPr/>
          </p:nvSpPr>
          <p:spPr>
            <a:xfrm>
              <a:off x="1241256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5" name="Google Shape;735;p1"/>
            <p:cNvSpPr/>
            <p:nvPr/>
          </p:nvSpPr>
          <p:spPr>
            <a:xfrm>
              <a:off x="2711291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6" name="Google Shape;736;p1"/>
            <p:cNvSpPr/>
            <p:nvPr/>
          </p:nvSpPr>
          <p:spPr>
            <a:xfrm>
              <a:off x="2711291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7" name="Google Shape;737;p1"/>
            <p:cNvSpPr/>
            <p:nvPr/>
          </p:nvSpPr>
          <p:spPr>
            <a:xfrm>
              <a:off x="2711291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8" name="Google Shape;738;p1"/>
            <p:cNvSpPr/>
            <p:nvPr/>
          </p:nvSpPr>
          <p:spPr>
            <a:xfrm>
              <a:off x="1241256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9" name="Google Shape;739;p1"/>
            <p:cNvSpPr/>
            <p:nvPr/>
          </p:nvSpPr>
          <p:spPr>
            <a:xfrm>
              <a:off x="1241256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0" name="Google Shape;740;p1"/>
            <p:cNvSpPr/>
            <p:nvPr/>
          </p:nvSpPr>
          <p:spPr>
            <a:xfrm>
              <a:off x="1241256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1" name="Google Shape;741;p1"/>
            <p:cNvSpPr/>
            <p:nvPr/>
          </p:nvSpPr>
          <p:spPr>
            <a:xfrm>
              <a:off x="9205440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2" name="Google Shape;742;p1"/>
            <p:cNvSpPr/>
            <p:nvPr/>
          </p:nvSpPr>
          <p:spPr>
            <a:xfrm>
              <a:off x="9205440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3" name="Google Shape;743;p1"/>
            <p:cNvSpPr/>
            <p:nvPr/>
          </p:nvSpPr>
          <p:spPr>
            <a:xfrm>
              <a:off x="9205440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4" name="Google Shape;744;p1"/>
            <p:cNvSpPr/>
            <p:nvPr/>
          </p:nvSpPr>
          <p:spPr>
            <a:xfrm>
              <a:off x="9205440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5" name="Google Shape;745;p1"/>
            <p:cNvSpPr/>
            <p:nvPr/>
          </p:nvSpPr>
          <p:spPr>
            <a:xfrm>
              <a:off x="18906713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6" name="Google Shape;746;p1"/>
            <p:cNvSpPr/>
            <p:nvPr/>
          </p:nvSpPr>
          <p:spPr>
            <a:xfrm>
              <a:off x="18906713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7" name="Google Shape;747;p1"/>
            <p:cNvSpPr/>
            <p:nvPr/>
          </p:nvSpPr>
          <p:spPr>
            <a:xfrm>
              <a:off x="18906713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8" name="Google Shape;748;p1"/>
            <p:cNvSpPr/>
            <p:nvPr/>
          </p:nvSpPr>
          <p:spPr>
            <a:xfrm>
              <a:off x="18906713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9" name="Google Shape;749;p1"/>
            <p:cNvSpPr/>
            <p:nvPr/>
          </p:nvSpPr>
          <p:spPr>
            <a:xfrm>
              <a:off x="9205440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0" name="Google Shape;750;p1"/>
            <p:cNvSpPr/>
            <p:nvPr/>
          </p:nvSpPr>
          <p:spPr>
            <a:xfrm>
              <a:off x="9205440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1" name="Google Shape;751;p1"/>
            <p:cNvSpPr/>
            <p:nvPr/>
          </p:nvSpPr>
          <p:spPr>
            <a:xfrm>
              <a:off x="9205440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2" name="Google Shape;752;p1"/>
            <p:cNvSpPr/>
            <p:nvPr/>
          </p:nvSpPr>
          <p:spPr>
            <a:xfrm>
              <a:off x="18906713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3" name="Google Shape;753;p1"/>
            <p:cNvSpPr/>
            <p:nvPr/>
          </p:nvSpPr>
          <p:spPr>
            <a:xfrm>
              <a:off x="18906713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4" name="Google Shape;754;p1"/>
            <p:cNvSpPr/>
            <p:nvPr/>
          </p:nvSpPr>
          <p:spPr>
            <a:xfrm>
              <a:off x="18906713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5" name="Google Shape;755;p1"/>
            <p:cNvSpPr/>
            <p:nvPr/>
          </p:nvSpPr>
          <p:spPr>
            <a:xfrm>
              <a:off x="5959156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6" name="Google Shape;756;p1"/>
            <p:cNvSpPr/>
            <p:nvPr/>
          </p:nvSpPr>
          <p:spPr>
            <a:xfrm>
              <a:off x="5959156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7" name="Google Shape;757;p1"/>
            <p:cNvSpPr/>
            <p:nvPr/>
          </p:nvSpPr>
          <p:spPr>
            <a:xfrm>
              <a:off x="5959156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8" name="Google Shape;758;p1"/>
            <p:cNvSpPr/>
            <p:nvPr/>
          </p:nvSpPr>
          <p:spPr>
            <a:xfrm>
              <a:off x="5959156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9" name="Google Shape;759;p1"/>
            <p:cNvSpPr/>
            <p:nvPr/>
          </p:nvSpPr>
          <p:spPr>
            <a:xfrm>
              <a:off x="15660428" y="5371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0" name="Google Shape;760;p1"/>
            <p:cNvSpPr/>
            <p:nvPr/>
          </p:nvSpPr>
          <p:spPr>
            <a:xfrm>
              <a:off x="15660428" y="69176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1" name="Google Shape;761;p1"/>
            <p:cNvSpPr/>
            <p:nvPr/>
          </p:nvSpPr>
          <p:spPr>
            <a:xfrm>
              <a:off x="15660428" y="372485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2" name="Google Shape;762;p1"/>
            <p:cNvSpPr/>
            <p:nvPr/>
          </p:nvSpPr>
          <p:spPr>
            <a:xfrm>
              <a:off x="15660428" y="10105340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3" name="Google Shape;763;p1"/>
            <p:cNvSpPr/>
            <p:nvPr/>
          </p:nvSpPr>
          <p:spPr>
            <a:xfrm>
              <a:off x="5959156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4" name="Google Shape;764;p1"/>
            <p:cNvSpPr/>
            <p:nvPr/>
          </p:nvSpPr>
          <p:spPr>
            <a:xfrm>
              <a:off x="5959156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5" name="Google Shape;765;p1"/>
            <p:cNvSpPr/>
            <p:nvPr/>
          </p:nvSpPr>
          <p:spPr>
            <a:xfrm>
              <a:off x="5959156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6" name="Google Shape;766;p1"/>
            <p:cNvSpPr/>
            <p:nvPr/>
          </p:nvSpPr>
          <p:spPr>
            <a:xfrm>
              <a:off x="15660428" y="21552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7" name="Google Shape;767;p1"/>
            <p:cNvSpPr/>
            <p:nvPr/>
          </p:nvSpPr>
          <p:spPr>
            <a:xfrm>
              <a:off x="15660428" y="8535719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8" name="Google Shape;768;p1"/>
            <p:cNvSpPr/>
            <p:nvPr/>
          </p:nvSpPr>
          <p:spPr>
            <a:xfrm>
              <a:off x="15660428" y="5342935"/>
              <a:ext cx="82785" cy="82785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9" name="Google Shape;769;p1"/>
            <p:cNvSpPr/>
            <p:nvPr/>
          </p:nvSpPr>
          <p:spPr>
            <a:xfrm>
              <a:off x="1083883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0" name="Google Shape;770;p1"/>
            <p:cNvSpPr/>
            <p:nvPr/>
          </p:nvSpPr>
          <p:spPr>
            <a:xfrm>
              <a:off x="1083883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1" name="Google Shape;771;p1"/>
            <p:cNvSpPr/>
            <p:nvPr/>
          </p:nvSpPr>
          <p:spPr>
            <a:xfrm>
              <a:off x="1083883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2" name="Google Shape;772;p1"/>
            <p:cNvSpPr/>
            <p:nvPr/>
          </p:nvSpPr>
          <p:spPr>
            <a:xfrm>
              <a:off x="1083883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3" name="Google Shape;773;p1"/>
            <p:cNvSpPr/>
            <p:nvPr/>
          </p:nvSpPr>
          <p:spPr>
            <a:xfrm>
              <a:off x="1078515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4" name="Google Shape;774;p1"/>
            <p:cNvSpPr/>
            <p:nvPr/>
          </p:nvSpPr>
          <p:spPr>
            <a:xfrm>
              <a:off x="1078515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5" name="Google Shape;775;p1"/>
            <p:cNvSpPr/>
            <p:nvPr/>
          </p:nvSpPr>
          <p:spPr>
            <a:xfrm>
              <a:off x="1078515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6" name="Google Shape;776;p1"/>
            <p:cNvSpPr/>
            <p:nvPr/>
          </p:nvSpPr>
          <p:spPr>
            <a:xfrm>
              <a:off x="1078515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7" name="Google Shape;777;p1"/>
            <p:cNvSpPr/>
            <p:nvPr/>
          </p:nvSpPr>
          <p:spPr>
            <a:xfrm>
              <a:off x="1083883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8" name="Google Shape;778;p1"/>
            <p:cNvSpPr/>
            <p:nvPr/>
          </p:nvSpPr>
          <p:spPr>
            <a:xfrm>
              <a:off x="1083883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9" name="Google Shape;779;p1"/>
            <p:cNvSpPr/>
            <p:nvPr/>
          </p:nvSpPr>
          <p:spPr>
            <a:xfrm>
              <a:off x="1083883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0" name="Google Shape;780;p1"/>
            <p:cNvSpPr/>
            <p:nvPr/>
          </p:nvSpPr>
          <p:spPr>
            <a:xfrm>
              <a:off x="1078515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1" name="Google Shape;781;p1"/>
            <p:cNvSpPr/>
            <p:nvPr/>
          </p:nvSpPr>
          <p:spPr>
            <a:xfrm>
              <a:off x="1078515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2" name="Google Shape;782;p1"/>
            <p:cNvSpPr/>
            <p:nvPr/>
          </p:nvSpPr>
          <p:spPr>
            <a:xfrm>
              <a:off x="1078515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3" name="Google Shape;783;p1"/>
            <p:cNvSpPr/>
            <p:nvPr/>
          </p:nvSpPr>
          <p:spPr>
            <a:xfrm>
              <a:off x="757803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4" name="Google Shape;784;p1"/>
            <p:cNvSpPr/>
            <p:nvPr/>
          </p:nvSpPr>
          <p:spPr>
            <a:xfrm>
              <a:off x="757803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5" name="Google Shape;785;p1"/>
            <p:cNvSpPr/>
            <p:nvPr/>
          </p:nvSpPr>
          <p:spPr>
            <a:xfrm>
              <a:off x="757803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6" name="Google Shape;786;p1"/>
            <p:cNvSpPr/>
            <p:nvPr/>
          </p:nvSpPr>
          <p:spPr>
            <a:xfrm>
              <a:off x="757803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7" name="Google Shape;787;p1"/>
            <p:cNvSpPr/>
            <p:nvPr/>
          </p:nvSpPr>
          <p:spPr>
            <a:xfrm>
              <a:off x="1727930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8" name="Google Shape;788;p1"/>
            <p:cNvSpPr/>
            <p:nvPr/>
          </p:nvSpPr>
          <p:spPr>
            <a:xfrm>
              <a:off x="1727930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9" name="Google Shape;789;p1"/>
            <p:cNvSpPr/>
            <p:nvPr/>
          </p:nvSpPr>
          <p:spPr>
            <a:xfrm>
              <a:off x="1727930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0" name="Google Shape;790;p1"/>
            <p:cNvSpPr/>
            <p:nvPr/>
          </p:nvSpPr>
          <p:spPr>
            <a:xfrm>
              <a:off x="1727930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1" name="Google Shape;791;p1"/>
            <p:cNvSpPr/>
            <p:nvPr/>
          </p:nvSpPr>
          <p:spPr>
            <a:xfrm>
              <a:off x="20466684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2" name="Google Shape;792;p1"/>
            <p:cNvSpPr/>
            <p:nvPr/>
          </p:nvSpPr>
          <p:spPr>
            <a:xfrm>
              <a:off x="20466684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3" name="Google Shape;793;p1"/>
            <p:cNvSpPr/>
            <p:nvPr/>
          </p:nvSpPr>
          <p:spPr>
            <a:xfrm>
              <a:off x="20466684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4" name="Google Shape;794;p1"/>
            <p:cNvSpPr/>
            <p:nvPr/>
          </p:nvSpPr>
          <p:spPr>
            <a:xfrm>
              <a:off x="20466684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5" name="Google Shape;795;p1"/>
            <p:cNvSpPr/>
            <p:nvPr/>
          </p:nvSpPr>
          <p:spPr>
            <a:xfrm>
              <a:off x="757803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6" name="Google Shape;796;p1"/>
            <p:cNvSpPr/>
            <p:nvPr/>
          </p:nvSpPr>
          <p:spPr>
            <a:xfrm>
              <a:off x="757803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7" name="Google Shape;797;p1"/>
            <p:cNvSpPr/>
            <p:nvPr/>
          </p:nvSpPr>
          <p:spPr>
            <a:xfrm>
              <a:off x="757803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8" name="Google Shape;798;p1"/>
            <p:cNvSpPr/>
            <p:nvPr/>
          </p:nvSpPr>
          <p:spPr>
            <a:xfrm>
              <a:off x="1727930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9" name="Google Shape;799;p1"/>
            <p:cNvSpPr/>
            <p:nvPr/>
          </p:nvSpPr>
          <p:spPr>
            <a:xfrm>
              <a:off x="1727930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0" name="Google Shape;800;p1"/>
            <p:cNvSpPr/>
            <p:nvPr/>
          </p:nvSpPr>
          <p:spPr>
            <a:xfrm>
              <a:off x="1727930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1" name="Google Shape;801;p1"/>
            <p:cNvSpPr/>
            <p:nvPr/>
          </p:nvSpPr>
          <p:spPr>
            <a:xfrm>
              <a:off x="20466684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2" name="Google Shape;802;p1"/>
            <p:cNvSpPr/>
            <p:nvPr/>
          </p:nvSpPr>
          <p:spPr>
            <a:xfrm>
              <a:off x="20466684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3" name="Google Shape;803;p1"/>
            <p:cNvSpPr/>
            <p:nvPr/>
          </p:nvSpPr>
          <p:spPr>
            <a:xfrm>
              <a:off x="20466684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4" name="Google Shape;804;p1"/>
            <p:cNvSpPr/>
            <p:nvPr/>
          </p:nvSpPr>
          <p:spPr>
            <a:xfrm>
              <a:off x="433174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5" name="Google Shape;805;p1"/>
            <p:cNvSpPr/>
            <p:nvPr/>
          </p:nvSpPr>
          <p:spPr>
            <a:xfrm>
              <a:off x="433174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6" name="Google Shape;806;p1"/>
            <p:cNvSpPr/>
            <p:nvPr/>
          </p:nvSpPr>
          <p:spPr>
            <a:xfrm>
              <a:off x="433174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7" name="Google Shape;807;p1"/>
            <p:cNvSpPr/>
            <p:nvPr/>
          </p:nvSpPr>
          <p:spPr>
            <a:xfrm>
              <a:off x="433174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8" name="Google Shape;808;p1"/>
            <p:cNvSpPr/>
            <p:nvPr/>
          </p:nvSpPr>
          <p:spPr>
            <a:xfrm>
              <a:off x="1403302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9" name="Google Shape;809;p1"/>
            <p:cNvSpPr/>
            <p:nvPr/>
          </p:nvSpPr>
          <p:spPr>
            <a:xfrm>
              <a:off x="1403302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0" name="Google Shape;810;p1"/>
            <p:cNvSpPr/>
            <p:nvPr/>
          </p:nvSpPr>
          <p:spPr>
            <a:xfrm>
              <a:off x="1403302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1" name="Google Shape;811;p1"/>
            <p:cNvSpPr/>
            <p:nvPr/>
          </p:nvSpPr>
          <p:spPr>
            <a:xfrm>
              <a:off x="1403302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2" name="Google Shape;812;p1"/>
            <p:cNvSpPr/>
            <p:nvPr/>
          </p:nvSpPr>
          <p:spPr>
            <a:xfrm>
              <a:off x="433174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3" name="Google Shape;813;p1"/>
            <p:cNvSpPr/>
            <p:nvPr/>
          </p:nvSpPr>
          <p:spPr>
            <a:xfrm>
              <a:off x="433174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4" name="Google Shape;814;p1"/>
            <p:cNvSpPr/>
            <p:nvPr/>
          </p:nvSpPr>
          <p:spPr>
            <a:xfrm>
              <a:off x="433174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5" name="Google Shape;815;p1"/>
            <p:cNvSpPr/>
            <p:nvPr/>
          </p:nvSpPr>
          <p:spPr>
            <a:xfrm>
              <a:off x="1403302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6" name="Google Shape;816;p1"/>
            <p:cNvSpPr/>
            <p:nvPr/>
          </p:nvSpPr>
          <p:spPr>
            <a:xfrm>
              <a:off x="1403302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7" name="Google Shape;817;p1"/>
            <p:cNvSpPr/>
            <p:nvPr/>
          </p:nvSpPr>
          <p:spPr>
            <a:xfrm>
              <a:off x="1403302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8" name="Google Shape;818;p1"/>
            <p:cNvSpPr/>
            <p:nvPr/>
          </p:nvSpPr>
          <p:spPr>
            <a:xfrm>
              <a:off x="1622544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9" name="Google Shape;819;p1"/>
            <p:cNvSpPr/>
            <p:nvPr/>
          </p:nvSpPr>
          <p:spPr>
            <a:xfrm>
              <a:off x="1622544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0" name="Google Shape;820;p1"/>
            <p:cNvSpPr/>
            <p:nvPr/>
          </p:nvSpPr>
          <p:spPr>
            <a:xfrm>
              <a:off x="1622544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1" name="Google Shape;821;p1"/>
            <p:cNvSpPr/>
            <p:nvPr/>
          </p:nvSpPr>
          <p:spPr>
            <a:xfrm>
              <a:off x="1622544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2" name="Google Shape;822;p1"/>
            <p:cNvSpPr/>
            <p:nvPr/>
          </p:nvSpPr>
          <p:spPr>
            <a:xfrm>
              <a:off x="11323816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3" name="Google Shape;823;p1"/>
            <p:cNvSpPr/>
            <p:nvPr/>
          </p:nvSpPr>
          <p:spPr>
            <a:xfrm>
              <a:off x="11323816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4" name="Google Shape;824;p1"/>
            <p:cNvSpPr/>
            <p:nvPr/>
          </p:nvSpPr>
          <p:spPr>
            <a:xfrm>
              <a:off x="11323816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5" name="Google Shape;825;p1"/>
            <p:cNvSpPr/>
            <p:nvPr/>
          </p:nvSpPr>
          <p:spPr>
            <a:xfrm>
              <a:off x="11323816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6" name="Google Shape;826;p1"/>
            <p:cNvSpPr/>
            <p:nvPr/>
          </p:nvSpPr>
          <p:spPr>
            <a:xfrm>
              <a:off x="1622544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7" name="Google Shape;827;p1"/>
            <p:cNvSpPr/>
            <p:nvPr/>
          </p:nvSpPr>
          <p:spPr>
            <a:xfrm>
              <a:off x="1622544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8" name="Google Shape;828;p1"/>
            <p:cNvSpPr/>
            <p:nvPr/>
          </p:nvSpPr>
          <p:spPr>
            <a:xfrm>
              <a:off x="1622544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9" name="Google Shape;829;p1"/>
            <p:cNvSpPr/>
            <p:nvPr/>
          </p:nvSpPr>
          <p:spPr>
            <a:xfrm>
              <a:off x="11323816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0" name="Google Shape;830;p1"/>
            <p:cNvSpPr/>
            <p:nvPr/>
          </p:nvSpPr>
          <p:spPr>
            <a:xfrm>
              <a:off x="11323816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1" name="Google Shape;831;p1"/>
            <p:cNvSpPr/>
            <p:nvPr/>
          </p:nvSpPr>
          <p:spPr>
            <a:xfrm>
              <a:off x="11323816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2" name="Google Shape;832;p1"/>
            <p:cNvSpPr/>
            <p:nvPr/>
          </p:nvSpPr>
          <p:spPr>
            <a:xfrm>
              <a:off x="8116693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3" name="Google Shape;833;p1"/>
            <p:cNvSpPr/>
            <p:nvPr/>
          </p:nvSpPr>
          <p:spPr>
            <a:xfrm>
              <a:off x="8116693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4" name="Google Shape;834;p1"/>
            <p:cNvSpPr/>
            <p:nvPr/>
          </p:nvSpPr>
          <p:spPr>
            <a:xfrm>
              <a:off x="8116693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5" name="Google Shape;835;p1"/>
            <p:cNvSpPr/>
            <p:nvPr/>
          </p:nvSpPr>
          <p:spPr>
            <a:xfrm>
              <a:off x="8116693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6" name="Google Shape;836;p1"/>
            <p:cNvSpPr/>
            <p:nvPr/>
          </p:nvSpPr>
          <p:spPr>
            <a:xfrm>
              <a:off x="17817966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7" name="Google Shape;837;p1"/>
            <p:cNvSpPr/>
            <p:nvPr/>
          </p:nvSpPr>
          <p:spPr>
            <a:xfrm>
              <a:off x="17817966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8" name="Google Shape;838;p1"/>
            <p:cNvSpPr/>
            <p:nvPr/>
          </p:nvSpPr>
          <p:spPr>
            <a:xfrm>
              <a:off x="17817966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9" name="Google Shape;839;p1"/>
            <p:cNvSpPr/>
            <p:nvPr/>
          </p:nvSpPr>
          <p:spPr>
            <a:xfrm>
              <a:off x="17817966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0" name="Google Shape;840;p1"/>
            <p:cNvSpPr/>
            <p:nvPr/>
          </p:nvSpPr>
          <p:spPr>
            <a:xfrm>
              <a:off x="2100534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1" name="Google Shape;841;p1"/>
            <p:cNvSpPr/>
            <p:nvPr/>
          </p:nvSpPr>
          <p:spPr>
            <a:xfrm>
              <a:off x="2100534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2" name="Google Shape;842;p1"/>
            <p:cNvSpPr/>
            <p:nvPr/>
          </p:nvSpPr>
          <p:spPr>
            <a:xfrm>
              <a:off x="2100534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3" name="Google Shape;843;p1"/>
            <p:cNvSpPr/>
            <p:nvPr/>
          </p:nvSpPr>
          <p:spPr>
            <a:xfrm>
              <a:off x="2100534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4" name="Google Shape;844;p1"/>
            <p:cNvSpPr/>
            <p:nvPr/>
          </p:nvSpPr>
          <p:spPr>
            <a:xfrm>
              <a:off x="8116693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5" name="Google Shape;845;p1"/>
            <p:cNvSpPr/>
            <p:nvPr/>
          </p:nvSpPr>
          <p:spPr>
            <a:xfrm>
              <a:off x="8116693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6" name="Google Shape;846;p1"/>
            <p:cNvSpPr/>
            <p:nvPr/>
          </p:nvSpPr>
          <p:spPr>
            <a:xfrm>
              <a:off x="8116693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7" name="Google Shape;847;p1"/>
            <p:cNvSpPr/>
            <p:nvPr/>
          </p:nvSpPr>
          <p:spPr>
            <a:xfrm>
              <a:off x="17817966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8" name="Google Shape;848;p1"/>
            <p:cNvSpPr/>
            <p:nvPr/>
          </p:nvSpPr>
          <p:spPr>
            <a:xfrm>
              <a:off x="17817966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9" name="Google Shape;849;p1"/>
            <p:cNvSpPr/>
            <p:nvPr/>
          </p:nvSpPr>
          <p:spPr>
            <a:xfrm>
              <a:off x="17817966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0" name="Google Shape;850;p1"/>
            <p:cNvSpPr/>
            <p:nvPr/>
          </p:nvSpPr>
          <p:spPr>
            <a:xfrm>
              <a:off x="2100534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1" name="Google Shape;851;p1"/>
            <p:cNvSpPr/>
            <p:nvPr/>
          </p:nvSpPr>
          <p:spPr>
            <a:xfrm>
              <a:off x="2100534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2" name="Google Shape;852;p1"/>
            <p:cNvSpPr/>
            <p:nvPr/>
          </p:nvSpPr>
          <p:spPr>
            <a:xfrm>
              <a:off x="2100534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3" name="Google Shape;853;p1"/>
            <p:cNvSpPr/>
            <p:nvPr/>
          </p:nvSpPr>
          <p:spPr>
            <a:xfrm>
              <a:off x="487040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4" name="Google Shape;854;p1"/>
            <p:cNvSpPr/>
            <p:nvPr/>
          </p:nvSpPr>
          <p:spPr>
            <a:xfrm>
              <a:off x="487040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5" name="Google Shape;855;p1"/>
            <p:cNvSpPr/>
            <p:nvPr/>
          </p:nvSpPr>
          <p:spPr>
            <a:xfrm>
              <a:off x="487040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6" name="Google Shape;856;p1"/>
            <p:cNvSpPr/>
            <p:nvPr/>
          </p:nvSpPr>
          <p:spPr>
            <a:xfrm>
              <a:off x="487040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7" name="Google Shape;857;p1"/>
            <p:cNvSpPr/>
            <p:nvPr/>
          </p:nvSpPr>
          <p:spPr>
            <a:xfrm>
              <a:off x="14571681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8" name="Google Shape;858;p1"/>
            <p:cNvSpPr/>
            <p:nvPr/>
          </p:nvSpPr>
          <p:spPr>
            <a:xfrm>
              <a:off x="14571681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9" name="Google Shape;859;p1"/>
            <p:cNvSpPr/>
            <p:nvPr/>
          </p:nvSpPr>
          <p:spPr>
            <a:xfrm>
              <a:off x="14571681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0" name="Google Shape;860;p1"/>
            <p:cNvSpPr/>
            <p:nvPr/>
          </p:nvSpPr>
          <p:spPr>
            <a:xfrm>
              <a:off x="14571681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1" name="Google Shape;861;p1"/>
            <p:cNvSpPr/>
            <p:nvPr/>
          </p:nvSpPr>
          <p:spPr>
            <a:xfrm>
              <a:off x="487040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2" name="Google Shape;862;p1"/>
            <p:cNvSpPr/>
            <p:nvPr/>
          </p:nvSpPr>
          <p:spPr>
            <a:xfrm>
              <a:off x="487040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3" name="Google Shape;863;p1"/>
            <p:cNvSpPr/>
            <p:nvPr/>
          </p:nvSpPr>
          <p:spPr>
            <a:xfrm>
              <a:off x="487040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4" name="Google Shape;864;p1"/>
            <p:cNvSpPr/>
            <p:nvPr/>
          </p:nvSpPr>
          <p:spPr>
            <a:xfrm>
              <a:off x="14571681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5" name="Google Shape;865;p1"/>
            <p:cNvSpPr/>
            <p:nvPr/>
          </p:nvSpPr>
          <p:spPr>
            <a:xfrm>
              <a:off x="14571681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6" name="Google Shape;866;p1"/>
            <p:cNvSpPr/>
            <p:nvPr/>
          </p:nvSpPr>
          <p:spPr>
            <a:xfrm>
              <a:off x="14571681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7" name="Google Shape;867;p1"/>
            <p:cNvSpPr/>
            <p:nvPr/>
          </p:nvSpPr>
          <p:spPr>
            <a:xfrm>
              <a:off x="216240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8" name="Google Shape;868;p1"/>
            <p:cNvSpPr/>
            <p:nvPr/>
          </p:nvSpPr>
          <p:spPr>
            <a:xfrm>
              <a:off x="216240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9" name="Google Shape;869;p1"/>
            <p:cNvSpPr/>
            <p:nvPr/>
          </p:nvSpPr>
          <p:spPr>
            <a:xfrm>
              <a:off x="216240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0" name="Google Shape;870;p1"/>
            <p:cNvSpPr/>
            <p:nvPr/>
          </p:nvSpPr>
          <p:spPr>
            <a:xfrm>
              <a:off x="216240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1" name="Google Shape;871;p1"/>
            <p:cNvSpPr/>
            <p:nvPr/>
          </p:nvSpPr>
          <p:spPr>
            <a:xfrm>
              <a:off x="11863677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2" name="Google Shape;872;p1"/>
            <p:cNvSpPr/>
            <p:nvPr/>
          </p:nvSpPr>
          <p:spPr>
            <a:xfrm>
              <a:off x="11863677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3" name="Google Shape;873;p1"/>
            <p:cNvSpPr/>
            <p:nvPr/>
          </p:nvSpPr>
          <p:spPr>
            <a:xfrm>
              <a:off x="11863677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4" name="Google Shape;874;p1"/>
            <p:cNvSpPr/>
            <p:nvPr/>
          </p:nvSpPr>
          <p:spPr>
            <a:xfrm>
              <a:off x="11863677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5" name="Google Shape;875;p1"/>
            <p:cNvSpPr/>
            <p:nvPr/>
          </p:nvSpPr>
          <p:spPr>
            <a:xfrm>
              <a:off x="216240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6" name="Google Shape;876;p1"/>
            <p:cNvSpPr/>
            <p:nvPr/>
          </p:nvSpPr>
          <p:spPr>
            <a:xfrm>
              <a:off x="216240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7" name="Google Shape;877;p1"/>
            <p:cNvSpPr/>
            <p:nvPr/>
          </p:nvSpPr>
          <p:spPr>
            <a:xfrm>
              <a:off x="216240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8" name="Google Shape;878;p1"/>
            <p:cNvSpPr/>
            <p:nvPr/>
          </p:nvSpPr>
          <p:spPr>
            <a:xfrm>
              <a:off x="11863677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9" name="Google Shape;879;p1"/>
            <p:cNvSpPr/>
            <p:nvPr/>
          </p:nvSpPr>
          <p:spPr>
            <a:xfrm>
              <a:off x="11863677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0" name="Google Shape;880;p1"/>
            <p:cNvSpPr/>
            <p:nvPr/>
          </p:nvSpPr>
          <p:spPr>
            <a:xfrm>
              <a:off x="11863677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1" name="Google Shape;881;p1"/>
            <p:cNvSpPr/>
            <p:nvPr/>
          </p:nvSpPr>
          <p:spPr>
            <a:xfrm>
              <a:off x="865655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2" name="Google Shape;882;p1"/>
            <p:cNvSpPr/>
            <p:nvPr/>
          </p:nvSpPr>
          <p:spPr>
            <a:xfrm>
              <a:off x="865655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3" name="Google Shape;883;p1"/>
            <p:cNvSpPr/>
            <p:nvPr/>
          </p:nvSpPr>
          <p:spPr>
            <a:xfrm>
              <a:off x="865655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4" name="Google Shape;884;p1"/>
            <p:cNvSpPr/>
            <p:nvPr/>
          </p:nvSpPr>
          <p:spPr>
            <a:xfrm>
              <a:off x="865655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5" name="Google Shape;885;p1"/>
            <p:cNvSpPr/>
            <p:nvPr/>
          </p:nvSpPr>
          <p:spPr>
            <a:xfrm>
              <a:off x="18357827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6" name="Google Shape;886;p1"/>
            <p:cNvSpPr/>
            <p:nvPr/>
          </p:nvSpPr>
          <p:spPr>
            <a:xfrm>
              <a:off x="18357827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7" name="Google Shape;887;p1"/>
            <p:cNvSpPr/>
            <p:nvPr/>
          </p:nvSpPr>
          <p:spPr>
            <a:xfrm>
              <a:off x="18357827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8" name="Google Shape;888;p1"/>
            <p:cNvSpPr/>
            <p:nvPr/>
          </p:nvSpPr>
          <p:spPr>
            <a:xfrm>
              <a:off x="18357827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9" name="Google Shape;889;p1"/>
            <p:cNvSpPr/>
            <p:nvPr/>
          </p:nvSpPr>
          <p:spPr>
            <a:xfrm>
              <a:off x="2154520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0" name="Google Shape;890;p1"/>
            <p:cNvSpPr/>
            <p:nvPr/>
          </p:nvSpPr>
          <p:spPr>
            <a:xfrm>
              <a:off x="2154520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1" name="Google Shape;891;p1"/>
            <p:cNvSpPr/>
            <p:nvPr/>
          </p:nvSpPr>
          <p:spPr>
            <a:xfrm>
              <a:off x="2154520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2" name="Google Shape;892;p1"/>
            <p:cNvSpPr/>
            <p:nvPr/>
          </p:nvSpPr>
          <p:spPr>
            <a:xfrm>
              <a:off x="2154520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3" name="Google Shape;893;p1"/>
            <p:cNvSpPr/>
            <p:nvPr/>
          </p:nvSpPr>
          <p:spPr>
            <a:xfrm>
              <a:off x="865655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4" name="Google Shape;894;p1"/>
            <p:cNvSpPr/>
            <p:nvPr/>
          </p:nvSpPr>
          <p:spPr>
            <a:xfrm>
              <a:off x="865655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5" name="Google Shape;895;p1"/>
            <p:cNvSpPr/>
            <p:nvPr/>
          </p:nvSpPr>
          <p:spPr>
            <a:xfrm>
              <a:off x="865655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6" name="Google Shape;896;p1"/>
            <p:cNvSpPr/>
            <p:nvPr/>
          </p:nvSpPr>
          <p:spPr>
            <a:xfrm>
              <a:off x="18357827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7" name="Google Shape;897;p1"/>
            <p:cNvSpPr/>
            <p:nvPr/>
          </p:nvSpPr>
          <p:spPr>
            <a:xfrm>
              <a:off x="18357827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8" name="Google Shape;898;p1"/>
            <p:cNvSpPr/>
            <p:nvPr/>
          </p:nvSpPr>
          <p:spPr>
            <a:xfrm>
              <a:off x="18357827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9" name="Google Shape;899;p1"/>
            <p:cNvSpPr/>
            <p:nvPr/>
          </p:nvSpPr>
          <p:spPr>
            <a:xfrm>
              <a:off x="2154520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0" name="Google Shape;900;p1"/>
            <p:cNvSpPr/>
            <p:nvPr/>
          </p:nvSpPr>
          <p:spPr>
            <a:xfrm>
              <a:off x="2154520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1" name="Google Shape;901;p1"/>
            <p:cNvSpPr/>
            <p:nvPr/>
          </p:nvSpPr>
          <p:spPr>
            <a:xfrm>
              <a:off x="2154520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2" name="Google Shape;902;p1"/>
            <p:cNvSpPr/>
            <p:nvPr/>
          </p:nvSpPr>
          <p:spPr>
            <a:xfrm>
              <a:off x="541026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3" name="Google Shape;903;p1"/>
            <p:cNvSpPr/>
            <p:nvPr/>
          </p:nvSpPr>
          <p:spPr>
            <a:xfrm>
              <a:off x="541026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4" name="Google Shape;904;p1"/>
            <p:cNvSpPr/>
            <p:nvPr/>
          </p:nvSpPr>
          <p:spPr>
            <a:xfrm>
              <a:off x="541026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5" name="Google Shape;905;p1"/>
            <p:cNvSpPr/>
            <p:nvPr/>
          </p:nvSpPr>
          <p:spPr>
            <a:xfrm>
              <a:off x="541026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6" name="Google Shape;906;p1"/>
            <p:cNvSpPr/>
            <p:nvPr/>
          </p:nvSpPr>
          <p:spPr>
            <a:xfrm>
              <a:off x="15111542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7" name="Google Shape;907;p1"/>
            <p:cNvSpPr/>
            <p:nvPr/>
          </p:nvSpPr>
          <p:spPr>
            <a:xfrm>
              <a:off x="15111542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8" name="Google Shape;908;p1"/>
            <p:cNvSpPr/>
            <p:nvPr/>
          </p:nvSpPr>
          <p:spPr>
            <a:xfrm>
              <a:off x="15111542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9" name="Google Shape;909;p1"/>
            <p:cNvSpPr/>
            <p:nvPr/>
          </p:nvSpPr>
          <p:spPr>
            <a:xfrm>
              <a:off x="15111542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0" name="Google Shape;910;p1"/>
            <p:cNvSpPr/>
            <p:nvPr/>
          </p:nvSpPr>
          <p:spPr>
            <a:xfrm>
              <a:off x="541026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1" name="Google Shape;911;p1"/>
            <p:cNvSpPr/>
            <p:nvPr/>
          </p:nvSpPr>
          <p:spPr>
            <a:xfrm>
              <a:off x="541026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2" name="Google Shape;912;p1"/>
            <p:cNvSpPr/>
            <p:nvPr/>
          </p:nvSpPr>
          <p:spPr>
            <a:xfrm>
              <a:off x="541026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3" name="Google Shape;913;p1"/>
            <p:cNvSpPr/>
            <p:nvPr/>
          </p:nvSpPr>
          <p:spPr>
            <a:xfrm>
              <a:off x="15111542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4" name="Google Shape;914;p1"/>
            <p:cNvSpPr/>
            <p:nvPr/>
          </p:nvSpPr>
          <p:spPr>
            <a:xfrm>
              <a:off x="15111542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5" name="Google Shape;915;p1"/>
            <p:cNvSpPr/>
            <p:nvPr/>
          </p:nvSpPr>
          <p:spPr>
            <a:xfrm>
              <a:off x="15111542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6" name="Google Shape;916;p1"/>
            <p:cNvSpPr/>
            <p:nvPr/>
          </p:nvSpPr>
          <p:spPr>
            <a:xfrm>
              <a:off x="545144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7" name="Google Shape;917;p1"/>
            <p:cNvSpPr/>
            <p:nvPr/>
          </p:nvSpPr>
          <p:spPr>
            <a:xfrm>
              <a:off x="545144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8" name="Google Shape;918;p1"/>
            <p:cNvSpPr/>
            <p:nvPr/>
          </p:nvSpPr>
          <p:spPr>
            <a:xfrm>
              <a:off x="545144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9" name="Google Shape;919;p1"/>
            <p:cNvSpPr/>
            <p:nvPr/>
          </p:nvSpPr>
          <p:spPr>
            <a:xfrm>
              <a:off x="545144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0" name="Google Shape;920;p1"/>
            <p:cNvSpPr/>
            <p:nvPr/>
          </p:nvSpPr>
          <p:spPr>
            <a:xfrm>
              <a:off x="1024641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1" name="Google Shape;921;p1"/>
            <p:cNvSpPr/>
            <p:nvPr/>
          </p:nvSpPr>
          <p:spPr>
            <a:xfrm>
              <a:off x="1024641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2" name="Google Shape;922;p1"/>
            <p:cNvSpPr/>
            <p:nvPr/>
          </p:nvSpPr>
          <p:spPr>
            <a:xfrm>
              <a:off x="1024641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3" name="Google Shape;923;p1"/>
            <p:cNvSpPr/>
            <p:nvPr/>
          </p:nvSpPr>
          <p:spPr>
            <a:xfrm>
              <a:off x="1024641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4" name="Google Shape;924;p1"/>
            <p:cNvSpPr/>
            <p:nvPr/>
          </p:nvSpPr>
          <p:spPr>
            <a:xfrm>
              <a:off x="545144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5" name="Google Shape;925;p1"/>
            <p:cNvSpPr/>
            <p:nvPr/>
          </p:nvSpPr>
          <p:spPr>
            <a:xfrm>
              <a:off x="545144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6" name="Google Shape;926;p1"/>
            <p:cNvSpPr/>
            <p:nvPr/>
          </p:nvSpPr>
          <p:spPr>
            <a:xfrm>
              <a:off x="545144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7" name="Google Shape;927;p1"/>
            <p:cNvSpPr/>
            <p:nvPr/>
          </p:nvSpPr>
          <p:spPr>
            <a:xfrm>
              <a:off x="1024641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8" name="Google Shape;928;p1"/>
            <p:cNvSpPr/>
            <p:nvPr/>
          </p:nvSpPr>
          <p:spPr>
            <a:xfrm>
              <a:off x="1024641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9" name="Google Shape;929;p1"/>
            <p:cNvSpPr/>
            <p:nvPr/>
          </p:nvSpPr>
          <p:spPr>
            <a:xfrm>
              <a:off x="1024641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0" name="Google Shape;930;p1"/>
            <p:cNvSpPr/>
            <p:nvPr/>
          </p:nvSpPr>
          <p:spPr>
            <a:xfrm>
              <a:off x="7039293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1" name="Google Shape;931;p1"/>
            <p:cNvSpPr/>
            <p:nvPr/>
          </p:nvSpPr>
          <p:spPr>
            <a:xfrm>
              <a:off x="7039293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2" name="Google Shape;932;p1"/>
            <p:cNvSpPr/>
            <p:nvPr/>
          </p:nvSpPr>
          <p:spPr>
            <a:xfrm>
              <a:off x="7039293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3" name="Google Shape;933;p1"/>
            <p:cNvSpPr/>
            <p:nvPr/>
          </p:nvSpPr>
          <p:spPr>
            <a:xfrm>
              <a:off x="7039293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4" name="Google Shape;934;p1"/>
            <p:cNvSpPr/>
            <p:nvPr/>
          </p:nvSpPr>
          <p:spPr>
            <a:xfrm>
              <a:off x="16740566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5" name="Google Shape;935;p1"/>
            <p:cNvSpPr/>
            <p:nvPr/>
          </p:nvSpPr>
          <p:spPr>
            <a:xfrm>
              <a:off x="16740566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6" name="Google Shape;936;p1"/>
            <p:cNvSpPr/>
            <p:nvPr/>
          </p:nvSpPr>
          <p:spPr>
            <a:xfrm>
              <a:off x="16740566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7" name="Google Shape;937;p1"/>
            <p:cNvSpPr/>
            <p:nvPr/>
          </p:nvSpPr>
          <p:spPr>
            <a:xfrm>
              <a:off x="16740566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8" name="Google Shape;938;p1"/>
            <p:cNvSpPr/>
            <p:nvPr/>
          </p:nvSpPr>
          <p:spPr>
            <a:xfrm>
              <a:off x="19927945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9" name="Google Shape;939;p1"/>
            <p:cNvSpPr/>
            <p:nvPr/>
          </p:nvSpPr>
          <p:spPr>
            <a:xfrm>
              <a:off x="19927945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0" name="Google Shape;940;p1"/>
            <p:cNvSpPr/>
            <p:nvPr/>
          </p:nvSpPr>
          <p:spPr>
            <a:xfrm>
              <a:off x="19927945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1" name="Google Shape;941;p1"/>
            <p:cNvSpPr/>
            <p:nvPr/>
          </p:nvSpPr>
          <p:spPr>
            <a:xfrm>
              <a:off x="19927945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2" name="Google Shape;942;p1"/>
            <p:cNvSpPr/>
            <p:nvPr/>
          </p:nvSpPr>
          <p:spPr>
            <a:xfrm>
              <a:off x="7039293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3" name="Google Shape;943;p1"/>
            <p:cNvSpPr/>
            <p:nvPr/>
          </p:nvSpPr>
          <p:spPr>
            <a:xfrm>
              <a:off x="7039293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4" name="Google Shape;944;p1"/>
            <p:cNvSpPr/>
            <p:nvPr/>
          </p:nvSpPr>
          <p:spPr>
            <a:xfrm>
              <a:off x="7039293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5" name="Google Shape;945;p1"/>
            <p:cNvSpPr/>
            <p:nvPr/>
          </p:nvSpPr>
          <p:spPr>
            <a:xfrm>
              <a:off x="16740566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6" name="Google Shape;946;p1"/>
            <p:cNvSpPr/>
            <p:nvPr/>
          </p:nvSpPr>
          <p:spPr>
            <a:xfrm>
              <a:off x="16740566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7" name="Google Shape;947;p1"/>
            <p:cNvSpPr/>
            <p:nvPr/>
          </p:nvSpPr>
          <p:spPr>
            <a:xfrm>
              <a:off x="16740566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8" name="Google Shape;948;p1"/>
            <p:cNvSpPr/>
            <p:nvPr/>
          </p:nvSpPr>
          <p:spPr>
            <a:xfrm>
              <a:off x="19927945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9" name="Google Shape;949;p1"/>
            <p:cNvSpPr/>
            <p:nvPr/>
          </p:nvSpPr>
          <p:spPr>
            <a:xfrm>
              <a:off x="19927945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0" name="Google Shape;950;p1"/>
            <p:cNvSpPr/>
            <p:nvPr/>
          </p:nvSpPr>
          <p:spPr>
            <a:xfrm>
              <a:off x="19927945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1" name="Google Shape;951;p1"/>
            <p:cNvSpPr/>
            <p:nvPr/>
          </p:nvSpPr>
          <p:spPr>
            <a:xfrm>
              <a:off x="3793009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2" name="Google Shape;952;p1"/>
            <p:cNvSpPr/>
            <p:nvPr/>
          </p:nvSpPr>
          <p:spPr>
            <a:xfrm>
              <a:off x="3793009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3" name="Google Shape;953;p1"/>
            <p:cNvSpPr/>
            <p:nvPr/>
          </p:nvSpPr>
          <p:spPr>
            <a:xfrm>
              <a:off x="3793009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4" name="Google Shape;954;p1"/>
            <p:cNvSpPr/>
            <p:nvPr/>
          </p:nvSpPr>
          <p:spPr>
            <a:xfrm>
              <a:off x="3793009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5" name="Google Shape;955;p1"/>
            <p:cNvSpPr/>
            <p:nvPr/>
          </p:nvSpPr>
          <p:spPr>
            <a:xfrm>
              <a:off x="13494281" y="10753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6" name="Google Shape;956;p1"/>
            <p:cNvSpPr/>
            <p:nvPr/>
          </p:nvSpPr>
          <p:spPr>
            <a:xfrm>
              <a:off x="13494281" y="74558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7" name="Google Shape;957;p1"/>
            <p:cNvSpPr/>
            <p:nvPr/>
          </p:nvSpPr>
          <p:spPr>
            <a:xfrm>
              <a:off x="13494281" y="426305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8" name="Google Shape;958;p1"/>
            <p:cNvSpPr/>
            <p:nvPr/>
          </p:nvSpPr>
          <p:spPr>
            <a:xfrm>
              <a:off x="13494281" y="10643536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9" name="Google Shape;959;p1"/>
            <p:cNvSpPr/>
            <p:nvPr/>
          </p:nvSpPr>
          <p:spPr>
            <a:xfrm>
              <a:off x="3793009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0" name="Google Shape;960;p1"/>
            <p:cNvSpPr/>
            <p:nvPr/>
          </p:nvSpPr>
          <p:spPr>
            <a:xfrm>
              <a:off x="3793009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1" name="Google Shape;961;p1"/>
            <p:cNvSpPr/>
            <p:nvPr/>
          </p:nvSpPr>
          <p:spPr>
            <a:xfrm>
              <a:off x="3793009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2" name="Google Shape;962;p1"/>
            <p:cNvSpPr/>
            <p:nvPr/>
          </p:nvSpPr>
          <p:spPr>
            <a:xfrm>
              <a:off x="13494281" y="26934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3" name="Google Shape;963;p1"/>
            <p:cNvSpPr/>
            <p:nvPr/>
          </p:nvSpPr>
          <p:spPr>
            <a:xfrm>
              <a:off x="13494281" y="907391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4" name="Google Shape;964;p1"/>
            <p:cNvSpPr/>
            <p:nvPr/>
          </p:nvSpPr>
          <p:spPr>
            <a:xfrm>
              <a:off x="13494281" y="5881131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5" name="Google Shape;965;p1"/>
            <p:cNvSpPr/>
            <p:nvPr/>
          </p:nvSpPr>
          <p:spPr>
            <a:xfrm>
              <a:off x="2711370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6" name="Google Shape;966;p1"/>
            <p:cNvSpPr/>
            <p:nvPr/>
          </p:nvSpPr>
          <p:spPr>
            <a:xfrm>
              <a:off x="2711370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7" name="Google Shape;967;p1"/>
            <p:cNvSpPr/>
            <p:nvPr/>
          </p:nvSpPr>
          <p:spPr>
            <a:xfrm>
              <a:off x="2711370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8" name="Google Shape;968;p1"/>
            <p:cNvSpPr/>
            <p:nvPr/>
          </p:nvSpPr>
          <p:spPr>
            <a:xfrm>
              <a:off x="2711370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9" name="Google Shape;969;p1"/>
            <p:cNvSpPr/>
            <p:nvPr/>
          </p:nvSpPr>
          <p:spPr>
            <a:xfrm>
              <a:off x="12412642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0" name="Google Shape;970;p1"/>
            <p:cNvSpPr/>
            <p:nvPr/>
          </p:nvSpPr>
          <p:spPr>
            <a:xfrm>
              <a:off x="12412642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1" name="Google Shape;971;p1"/>
            <p:cNvSpPr/>
            <p:nvPr/>
          </p:nvSpPr>
          <p:spPr>
            <a:xfrm>
              <a:off x="12412642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2" name="Google Shape;972;p1"/>
            <p:cNvSpPr/>
            <p:nvPr/>
          </p:nvSpPr>
          <p:spPr>
            <a:xfrm>
              <a:off x="12412642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3" name="Google Shape;973;p1"/>
            <p:cNvSpPr/>
            <p:nvPr/>
          </p:nvSpPr>
          <p:spPr>
            <a:xfrm>
              <a:off x="2711370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4" name="Google Shape;974;p1"/>
            <p:cNvSpPr/>
            <p:nvPr/>
          </p:nvSpPr>
          <p:spPr>
            <a:xfrm>
              <a:off x="2711370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5" name="Google Shape;975;p1"/>
            <p:cNvSpPr/>
            <p:nvPr/>
          </p:nvSpPr>
          <p:spPr>
            <a:xfrm>
              <a:off x="2711370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6" name="Google Shape;976;p1"/>
            <p:cNvSpPr/>
            <p:nvPr/>
          </p:nvSpPr>
          <p:spPr>
            <a:xfrm>
              <a:off x="12412642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7" name="Google Shape;977;p1"/>
            <p:cNvSpPr/>
            <p:nvPr/>
          </p:nvSpPr>
          <p:spPr>
            <a:xfrm>
              <a:off x="12412642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8" name="Google Shape;978;p1"/>
            <p:cNvSpPr/>
            <p:nvPr/>
          </p:nvSpPr>
          <p:spPr>
            <a:xfrm>
              <a:off x="12412642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9" name="Google Shape;979;p1"/>
            <p:cNvSpPr/>
            <p:nvPr/>
          </p:nvSpPr>
          <p:spPr>
            <a:xfrm>
              <a:off x="9205518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0" name="Google Shape;980;p1"/>
            <p:cNvSpPr/>
            <p:nvPr/>
          </p:nvSpPr>
          <p:spPr>
            <a:xfrm>
              <a:off x="9205518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1" name="Google Shape;981;p1"/>
            <p:cNvSpPr/>
            <p:nvPr/>
          </p:nvSpPr>
          <p:spPr>
            <a:xfrm>
              <a:off x="9205518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2" name="Google Shape;982;p1"/>
            <p:cNvSpPr/>
            <p:nvPr/>
          </p:nvSpPr>
          <p:spPr>
            <a:xfrm>
              <a:off x="9205518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3" name="Google Shape;983;p1"/>
            <p:cNvSpPr/>
            <p:nvPr/>
          </p:nvSpPr>
          <p:spPr>
            <a:xfrm>
              <a:off x="18906791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4" name="Google Shape;984;p1"/>
            <p:cNvSpPr/>
            <p:nvPr/>
          </p:nvSpPr>
          <p:spPr>
            <a:xfrm>
              <a:off x="18906791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5" name="Google Shape;985;p1"/>
            <p:cNvSpPr/>
            <p:nvPr/>
          </p:nvSpPr>
          <p:spPr>
            <a:xfrm>
              <a:off x="18906791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6" name="Google Shape;986;p1"/>
            <p:cNvSpPr/>
            <p:nvPr/>
          </p:nvSpPr>
          <p:spPr>
            <a:xfrm>
              <a:off x="18906791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7" name="Google Shape;987;p1"/>
            <p:cNvSpPr/>
            <p:nvPr/>
          </p:nvSpPr>
          <p:spPr>
            <a:xfrm>
              <a:off x="9205518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8" name="Google Shape;988;p1"/>
            <p:cNvSpPr/>
            <p:nvPr/>
          </p:nvSpPr>
          <p:spPr>
            <a:xfrm>
              <a:off x="9205518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89" name="Google Shape;989;p1"/>
            <p:cNvSpPr/>
            <p:nvPr/>
          </p:nvSpPr>
          <p:spPr>
            <a:xfrm>
              <a:off x="9205518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0" name="Google Shape;990;p1"/>
            <p:cNvSpPr/>
            <p:nvPr/>
          </p:nvSpPr>
          <p:spPr>
            <a:xfrm>
              <a:off x="18906791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1" name="Google Shape;991;p1"/>
            <p:cNvSpPr/>
            <p:nvPr/>
          </p:nvSpPr>
          <p:spPr>
            <a:xfrm>
              <a:off x="18906791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2" name="Google Shape;992;p1"/>
            <p:cNvSpPr/>
            <p:nvPr/>
          </p:nvSpPr>
          <p:spPr>
            <a:xfrm>
              <a:off x="18906791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3" name="Google Shape;993;p1"/>
            <p:cNvSpPr/>
            <p:nvPr/>
          </p:nvSpPr>
          <p:spPr>
            <a:xfrm>
              <a:off x="5959235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4" name="Google Shape;994;p1"/>
            <p:cNvSpPr/>
            <p:nvPr/>
          </p:nvSpPr>
          <p:spPr>
            <a:xfrm>
              <a:off x="5959235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5" name="Google Shape;995;p1"/>
            <p:cNvSpPr/>
            <p:nvPr/>
          </p:nvSpPr>
          <p:spPr>
            <a:xfrm>
              <a:off x="5959235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6" name="Google Shape;996;p1"/>
            <p:cNvSpPr/>
            <p:nvPr/>
          </p:nvSpPr>
          <p:spPr>
            <a:xfrm>
              <a:off x="5959235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7" name="Google Shape;997;p1"/>
            <p:cNvSpPr/>
            <p:nvPr/>
          </p:nvSpPr>
          <p:spPr>
            <a:xfrm>
              <a:off x="15660506" y="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8" name="Google Shape;998;p1"/>
            <p:cNvSpPr/>
            <p:nvPr/>
          </p:nvSpPr>
          <p:spPr>
            <a:xfrm>
              <a:off x="15660506" y="63804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99" name="Google Shape;999;p1"/>
            <p:cNvSpPr/>
            <p:nvPr/>
          </p:nvSpPr>
          <p:spPr>
            <a:xfrm>
              <a:off x="15660506" y="318770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0" name="Google Shape;1000;p1"/>
            <p:cNvSpPr/>
            <p:nvPr/>
          </p:nvSpPr>
          <p:spPr>
            <a:xfrm>
              <a:off x="15660506" y="956818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1" name="Google Shape;1001;p1"/>
            <p:cNvSpPr/>
            <p:nvPr/>
          </p:nvSpPr>
          <p:spPr>
            <a:xfrm>
              <a:off x="5959235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2" name="Google Shape;1002;p1"/>
            <p:cNvSpPr/>
            <p:nvPr/>
          </p:nvSpPr>
          <p:spPr>
            <a:xfrm>
              <a:off x="5959235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3" name="Google Shape;1003;p1"/>
            <p:cNvSpPr/>
            <p:nvPr/>
          </p:nvSpPr>
          <p:spPr>
            <a:xfrm>
              <a:off x="5959235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4" name="Google Shape;1004;p1"/>
            <p:cNvSpPr/>
            <p:nvPr/>
          </p:nvSpPr>
          <p:spPr>
            <a:xfrm>
              <a:off x="15660506" y="16180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5" name="Google Shape;1005;p1"/>
            <p:cNvSpPr/>
            <p:nvPr/>
          </p:nvSpPr>
          <p:spPr>
            <a:xfrm>
              <a:off x="15660506" y="7998564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6" name="Google Shape;1006;p1"/>
            <p:cNvSpPr/>
            <p:nvPr/>
          </p:nvSpPr>
          <p:spPr>
            <a:xfrm>
              <a:off x="15660506" y="480578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7" name="Google Shape;1007;p1"/>
            <p:cNvSpPr/>
            <p:nvPr/>
          </p:nvSpPr>
          <p:spPr>
            <a:xfrm>
              <a:off x="0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8" name="Google Shape;1008;p1"/>
            <p:cNvSpPr/>
            <p:nvPr/>
          </p:nvSpPr>
          <p:spPr>
            <a:xfrm>
              <a:off x="0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09" name="Google Shape;1009;p1"/>
            <p:cNvSpPr/>
            <p:nvPr/>
          </p:nvSpPr>
          <p:spPr>
            <a:xfrm>
              <a:off x="0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0" name="Google Shape;1010;p1"/>
            <p:cNvSpPr/>
            <p:nvPr/>
          </p:nvSpPr>
          <p:spPr>
            <a:xfrm>
              <a:off x="0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1" name="Google Shape;1011;p1"/>
            <p:cNvSpPr/>
            <p:nvPr/>
          </p:nvSpPr>
          <p:spPr>
            <a:xfrm>
              <a:off x="9701272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2" name="Google Shape;1012;p1"/>
            <p:cNvSpPr/>
            <p:nvPr/>
          </p:nvSpPr>
          <p:spPr>
            <a:xfrm>
              <a:off x="9701272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3" name="Google Shape;1013;p1"/>
            <p:cNvSpPr/>
            <p:nvPr/>
          </p:nvSpPr>
          <p:spPr>
            <a:xfrm>
              <a:off x="9701272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4" name="Google Shape;1014;p1"/>
            <p:cNvSpPr/>
            <p:nvPr/>
          </p:nvSpPr>
          <p:spPr>
            <a:xfrm>
              <a:off x="9701272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5" name="Google Shape;1015;p1"/>
            <p:cNvSpPr/>
            <p:nvPr/>
          </p:nvSpPr>
          <p:spPr>
            <a:xfrm>
              <a:off x="0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6" name="Google Shape;1016;p1"/>
            <p:cNvSpPr/>
            <p:nvPr/>
          </p:nvSpPr>
          <p:spPr>
            <a:xfrm>
              <a:off x="0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7" name="Google Shape;1017;p1"/>
            <p:cNvSpPr/>
            <p:nvPr/>
          </p:nvSpPr>
          <p:spPr>
            <a:xfrm>
              <a:off x="0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8" name="Google Shape;1018;p1"/>
            <p:cNvSpPr/>
            <p:nvPr/>
          </p:nvSpPr>
          <p:spPr>
            <a:xfrm>
              <a:off x="9701272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19" name="Google Shape;1019;p1"/>
            <p:cNvSpPr/>
            <p:nvPr/>
          </p:nvSpPr>
          <p:spPr>
            <a:xfrm>
              <a:off x="9701272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0" name="Google Shape;1020;p1"/>
            <p:cNvSpPr/>
            <p:nvPr/>
          </p:nvSpPr>
          <p:spPr>
            <a:xfrm>
              <a:off x="9701272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1" name="Google Shape;1021;p1"/>
            <p:cNvSpPr/>
            <p:nvPr/>
          </p:nvSpPr>
          <p:spPr>
            <a:xfrm>
              <a:off x="6494149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2" name="Google Shape;1022;p1"/>
            <p:cNvSpPr/>
            <p:nvPr/>
          </p:nvSpPr>
          <p:spPr>
            <a:xfrm>
              <a:off x="6494149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3" name="Google Shape;1023;p1"/>
            <p:cNvSpPr/>
            <p:nvPr/>
          </p:nvSpPr>
          <p:spPr>
            <a:xfrm>
              <a:off x="6494149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4" name="Google Shape;1024;p1"/>
            <p:cNvSpPr/>
            <p:nvPr/>
          </p:nvSpPr>
          <p:spPr>
            <a:xfrm>
              <a:off x="6494149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5" name="Google Shape;1025;p1"/>
            <p:cNvSpPr/>
            <p:nvPr/>
          </p:nvSpPr>
          <p:spPr>
            <a:xfrm>
              <a:off x="16195420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6" name="Google Shape;1026;p1"/>
            <p:cNvSpPr/>
            <p:nvPr/>
          </p:nvSpPr>
          <p:spPr>
            <a:xfrm>
              <a:off x="16195420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7" name="Google Shape;1027;p1"/>
            <p:cNvSpPr/>
            <p:nvPr/>
          </p:nvSpPr>
          <p:spPr>
            <a:xfrm>
              <a:off x="16195420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8" name="Google Shape;1028;p1"/>
            <p:cNvSpPr/>
            <p:nvPr/>
          </p:nvSpPr>
          <p:spPr>
            <a:xfrm>
              <a:off x="16195420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29" name="Google Shape;1029;p1"/>
            <p:cNvSpPr/>
            <p:nvPr/>
          </p:nvSpPr>
          <p:spPr>
            <a:xfrm>
              <a:off x="19382802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0" name="Google Shape;1030;p1"/>
            <p:cNvSpPr/>
            <p:nvPr/>
          </p:nvSpPr>
          <p:spPr>
            <a:xfrm>
              <a:off x="19382802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1" name="Google Shape;1031;p1"/>
            <p:cNvSpPr/>
            <p:nvPr/>
          </p:nvSpPr>
          <p:spPr>
            <a:xfrm>
              <a:off x="19382802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2" name="Google Shape;1032;p1"/>
            <p:cNvSpPr/>
            <p:nvPr/>
          </p:nvSpPr>
          <p:spPr>
            <a:xfrm>
              <a:off x="19382802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3" name="Google Shape;1033;p1"/>
            <p:cNvSpPr/>
            <p:nvPr/>
          </p:nvSpPr>
          <p:spPr>
            <a:xfrm>
              <a:off x="6494149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4" name="Google Shape;1034;p1"/>
            <p:cNvSpPr/>
            <p:nvPr/>
          </p:nvSpPr>
          <p:spPr>
            <a:xfrm>
              <a:off x="6494149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5" name="Google Shape;1035;p1"/>
            <p:cNvSpPr/>
            <p:nvPr/>
          </p:nvSpPr>
          <p:spPr>
            <a:xfrm>
              <a:off x="6494149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6" name="Google Shape;1036;p1"/>
            <p:cNvSpPr/>
            <p:nvPr/>
          </p:nvSpPr>
          <p:spPr>
            <a:xfrm>
              <a:off x="16195420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7" name="Google Shape;1037;p1"/>
            <p:cNvSpPr/>
            <p:nvPr/>
          </p:nvSpPr>
          <p:spPr>
            <a:xfrm>
              <a:off x="16195420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8" name="Google Shape;1038;p1"/>
            <p:cNvSpPr/>
            <p:nvPr/>
          </p:nvSpPr>
          <p:spPr>
            <a:xfrm>
              <a:off x="16195420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39" name="Google Shape;1039;p1"/>
            <p:cNvSpPr/>
            <p:nvPr/>
          </p:nvSpPr>
          <p:spPr>
            <a:xfrm>
              <a:off x="19382802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0" name="Google Shape;1040;p1"/>
            <p:cNvSpPr/>
            <p:nvPr/>
          </p:nvSpPr>
          <p:spPr>
            <a:xfrm>
              <a:off x="19382802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1" name="Google Shape;1041;p1"/>
            <p:cNvSpPr/>
            <p:nvPr/>
          </p:nvSpPr>
          <p:spPr>
            <a:xfrm>
              <a:off x="19382802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2" name="Google Shape;1042;p1"/>
            <p:cNvSpPr/>
            <p:nvPr/>
          </p:nvSpPr>
          <p:spPr>
            <a:xfrm>
              <a:off x="3247865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3" name="Google Shape;1043;p1"/>
            <p:cNvSpPr/>
            <p:nvPr/>
          </p:nvSpPr>
          <p:spPr>
            <a:xfrm>
              <a:off x="3247865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4" name="Google Shape;1044;p1"/>
            <p:cNvSpPr/>
            <p:nvPr/>
          </p:nvSpPr>
          <p:spPr>
            <a:xfrm>
              <a:off x="3247865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5" name="Google Shape;1045;p1"/>
            <p:cNvSpPr/>
            <p:nvPr/>
          </p:nvSpPr>
          <p:spPr>
            <a:xfrm>
              <a:off x="3247865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6" name="Google Shape;1046;p1"/>
            <p:cNvSpPr/>
            <p:nvPr/>
          </p:nvSpPr>
          <p:spPr>
            <a:xfrm>
              <a:off x="12949137" y="5371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7" name="Google Shape;1047;p1"/>
            <p:cNvSpPr/>
            <p:nvPr/>
          </p:nvSpPr>
          <p:spPr>
            <a:xfrm>
              <a:off x="12949137" y="69176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8" name="Google Shape;1048;p1"/>
            <p:cNvSpPr/>
            <p:nvPr/>
          </p:nvSpPr>
          <p:spPr>
            <a:xfrm>
              <a:off x="12949137" y="372485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49" name="Google Shape;1049;p1"/>
            <p:cNvSpPr/>
            <p:nvPr/>
          </p:nvSpPr>
          <p:spPr>
            <a:xfrm>
              <a:off x="12949137" y="10105340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0" name="Google Shape;1050;p1"/>
            <p:cNvSpPr/>
            <p:nvPr/>
          </p:nvSpPr>
          <p:spPr>
            <a:xfrm>
              <a:off x="3247865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1" name="Google Shape;1051;p1"/>
            <p:cNvSpPr/>
            <p:nvPr/>
          </p:nvSpPr>
          <p:spPr>
            <a:xfrm>
              <a:off x="3247865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2" name="Google Shape;1052;p1"/>
            <p:cNvSpPr/>
            <p:nvPr/>
          </p:nvSpPr>
          <p:spPr>
            <a:xfrm>
              <a:off x="3247865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3" name="Google Shape;1053;p1"/>
            <p:cNvSpPr/>
            <p:nvPr/>
          </p:nvSpPr>
          <p:spPr>
            <a:xfrm>
              <a:off x="12949137" y="21552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4" name="Google Shape;1054;p1"/>
            <p:cNvSpPr/>
            <p:nvPr/>
          </p:nvSpPr>
          <p:spPr>
            <a:xfrm>
              <a:off x="12949137" y="8535719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055" name="Google Shape;1055;p1"/>
            <p:cNvSpPr/>
            <p:nvPr/>
          </p:nvSpPr>
          <p:spPr>
            <a:xfrm>
              <a:off x="12949137" y="5342935"/>
              <a:ext cx="95594" cy="82785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</p:grpSp>
      <p:grpSp>
        <p:nvGrpSpPr>
          <p:cNvPr id="1056" name="Google Shape;1056;p1"/>
          <p:cNvGrpSpPr/>
          <p:nvPr/>
        </p:nvGrpSpPr>
        <p:grpSpPr>
          <a:xfrm>
            <a:off x="10040459" y="685800"/>
            <a:ext cx="1465742" cy="1215900"/>
            <a:chOff x="0" y="0"/>
            <a:chExt cx="2931484" cy="2431800"/>
          </a:xfrm>
        </p:grpSpPr>
        <p:sp>
          <p:nvSpPr>
            <p:cNvPr id="1057" name="Google Shape;1057;p1"/>
            <p:cNvSpPr/>
            <p:nvPr/>
          </p:nvSpPr>
          <p:spPr>
            <a:xfrm>
              <a:off x="0" y="0"/>
              <a:ext cx="2931484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58" name="Google Shape;1058;p1"/>
            <p:cNvSpPr txBox="1"/>
            <p:nvPr/>
          </p:nvSpPr>
          <p:spPr>
            <a:xfrm>
              <a:off x="491748" y="836214"/>
              <a:ext cx="1947992" cy="51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endParaRPr sz="1200"/>
            </a:p>
          </p:txBody>
        </p:sp>
      </p:grpSp>
      <p:grpSp>
        <p:nvGrpSpPr>
          <p:cNvPr id="1059" name="Google Shape;1059;p1"/>
          <p:cNvGrpSpPr/>
          <p:nvPr/>
        </p:nvGrpSpPr>
        <p:grpSpPr>
          <a:xfrm>
            <a:off x="219533" y="2547360"/>
            <a:ext cx="5024083" cy="3633009"/>
            <a:chOff x="0" y="0"/>
            <a:chExt cx="8891134" cy="7266019"/>
          </a:xfrm>
        </p:grpSpPr>
        <p:sp>
          <p:nvSpPr>
            <p:cNvPr id="1060" name="Google Shape;1060;p1"/>
            <p:cNvSpPr/>
            <p:nvPr/>
          </p:nvSpPr>
          <p:spPr>
            <a:xfrm>
              <a:off x="0" y="0"/>
              <a:ext cx="8891134" cy="7266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61" name="Google Shape;1061;p1"/>
            <p:cNvSpPr txBox="1"/>
            <p:nvPr/>
          </p:nvSpPr>
          <p:spPr>
            <a:xfrm>
              <a:off x="379108" y="557796"/>
              <a:ext cx="7979872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5000"/>
                </a:lnSpc>
              </a:pPr>
              <a:endParaRPr sz="1200"/>
            </a:p>
          </p:txBody>
        </p:sp>
        <p:sp>
          <p:nvSpPr>
            <p:cNvPr id="1062" name="Google Shape;1062;p1"/>
            <p:cNvSpPr txBox="1"/>
            <p:nvPr/>
          </p:nvSpPr>
          <p:spPr>
            <a:xfrm>
              <a:off x="274543" y="5349805"/>
              <a:ext cx="7980001" cy="640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endParaRPr sz="1600" dirty="0">
                <a:solidFill>
                  <a:srgbClr val="1B1B1B"/>
                </a:solidFill>
              </a:endParaRPr>
            </a:p>
          </p:txBody>
        </p:sp>
      </p:grpSp>
      <p:pic>
        <p:nvPicPr>
          <p:cNvPr id="1063" name="Google Shape;106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0767" y="753717"/>
            <a:ext cx="1222100" cy="10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1"/>
          <p:cNvSpPr txBox="1"/>
          <p:nvPr/>
        </p:nvSpPr>
        <p:spPr>
          <a:xfrm>
            <a:off x="219533" y="4317617"/>
            <a:ext cx="4652200" cy="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algn="ctr"/>
            <a:endParaRPr sz="240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652BAD2-4E37-4ED1-8009-CA99D3FEB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8" y="5293360"/>
            <a:ext cx="3058034" cy="907329"/>
          </a:xfrm>
          <a:prstGeom prst="rect">
            <a:avLst/>
          </a:prstGeom>
        </p:spPr>
      </p:pic>
      <p:sp>
        <p:nvSpPr>
          <p:cNvPr id="1064" name="Google Shape;145;p5">
            <a:extLst>
              <a:ext uri="{FF2B5EF4-FFF2-40B4-BE49-F238E27FC236}">
                <a16:creationId xmlns:a16="http://schemas.microsoft.com/office/drawing/2014/main" id="{799A94D2-49EA-4617-8972-517CA994F73A}"/>
              </a:ext>
            </a:extLst>
          </p:cNvPr>
          <p:cNvSpPr txBox="1">
            <a:spLocks/>
          </p:cNvSpPr>
          <p:nvPr/>
        </p:nvSpPr>
        <p:spPr>
          <a:xfrm>
            <a:off x="633515" y="2452143"/>
            <a:ext cx="462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None/>
            </a:pPr>
            <a:r>
              <a:rPr lang="en-GB" sz="4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lang="en-GB" sz="4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46;p5">
            <a:extLst>
              <a:ext uri="{FF2B5EF4-FFF2-40B4-BE49-F238E27FC236}">
                <a16:creationId xmlns:a16="http://schemas.microsoft.com/office/drawing/2014/main" id="{297F7E19-4026-460B-85E1-BEA895DF6EA9}"/>
              </a:ext>
            </a:extLst>
          </p:cNvPr>
          <p:cNvSpPr txBox="1"/>
          <p:nvPr/>
        </p:nvSpPr>
        <p:spPr>
          <a:xfrm>
            <a:off x="633515" y="3647393"/>
            <a:ext cx="427287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800"/>
            </a:pPr>
            <a:r>
              <a:rPr lang="en" sz="2401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 me in the Network Chat Lounge for questions</a:t>
            </a:r>
            <a:endParaRPr sz="240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6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A51965-4B3C-EB4B-95A3-FEE864A2DD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7641" y="730913"/>
            <a:ext cx="1055688" cy="4294188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22686359-A1AE-3F43-976C-50B80964E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640329"/>
            <a:ext cx="7696200" cy="828227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63C8D6-2E7D-E64E-827C-376F7E9681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5" r="12937"/>
          <a:stretch/>
        </p:blipFill>
        <p:spPr>
          <a:xfrm>
            <a:off x="4722366" y="4028358"/>
            <a:ext cx="1197822" cy="556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91658-7B59-0043-9AE7-FE9EEC7DC5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34854"/>
          <a:stretch/>
        </p:blipFill>
        <p:spPr>
          <a:xfrm>
            <a:off x="2154051" y="4071467"/>
            <a:ext cx="1553898" cy="5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2C88B9E-5747-ED4D-BF79-C7B17FA3D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b="4488"/>
          <a:stretch/>
        </p:blipFill>
        <p:spPr>
          <a:xfrm>
            <a:off x="1571671" y="591912"/>
            <a:ext cx="5633315" cy="5531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BB58E1-88F2-5C4A-9A33-7A48B754B6D6}"/>
              </a:ext>
            </a:extLst>
          </p:cNvPr>
          <p:cNvSpPr/>
          <p:nvPr/>
        </p:nvSpPr>
        <p:spPr>
          <a:xfrm>
            <a:off x="6096000" y="6266088"/>
            <a:ext cx="12554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hlinkClick r:id="rId3"/>
              </a:rPr>
              <a:t>https://amzn.to/3gu5tu0</a:t>
            </a: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0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7EAA901B-A8BA-E443-8311-743DB28179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r="3572"/>
          <a:stretch/>
        </p:blipFill>
        <p:spPr>
          <a:xfrm>
            <a:off x="2143482" y="297394"/>
            <a:ext cx="4419866" cy="59478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322C6D-EF7A-2147-BB82-7B894B0DAE37}"/>
              </a:ext>
            </a:extLst>
          </p:cNvPr>
          <p:cNvSpPr/>
          <p:nvPr/>
        </p:nvSpPr>
        <p:spPr>
          <a:xfrm>
            <a:off x="9245198" y="0"/>
            <a:ext cx="295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4DDB5-F095-514A-9A49-91805FE4B7C1}"/>
              </a:ext>
            </a:extLst>
          </p:cNvPr>
          <p:cNvSpPr txBox="1"/>
          <p:nvPr/>
        </p:nvSpPr>
        <p:spPr>
          <a:xfrm>
            <a:off x="396270" y="2123040"/>
            <a:ext cx="7852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DevOps LOVES ‘Sec’. </a:t>
            </a:r>
          </a:p>
          <a:p>
            <a:pPr algn="ctr"/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 adds the glitter to DevSecOps!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518D8-2ECC-8F49-9FEA-B42FB99F32D7}"/>
              </a:ext>
            </a:extLst>
          </p:cNvPr>
          <p:cNvSpPr txBox="1"/>
          <p:nvPr/>
        </p:nvSpPr>
        <p:spPr>
          <a:xfrm>
            <a:off x="717675" y="3906571"/>
            <a:ext cx="727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Everyone knows that Security </a:t>
            </a:r>
          </a:p>
          <a:p>
            <a:pPr algn="ctr"/>
            <a:r>
              <a:rPr lang="en-GB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isn’t a real tool/process, it’s a mindset</a:t>
            </a:r>
          </a:p>
        </p:txBody>
      </p:sp>
    </p:spTree>
    <p:extLst>
      <p:ext uri="{BB962C8B-B14F-4D97-AF65-F5344CB8AC3E}">
        <p14:creationId xmlns:p14="http://schemas.microsoft.com/office/powerpoint/2010/main" val="20005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19512-7510-6C40-9656-F4EB55AE6D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FC76AF10-EC53-1642-88E7-027A8A0461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017383" y="592342"/>
            <a:ext cx="4846119" cy="55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4DDB5-F095-514A-9A49-91805FE4B7C1}"/>
              </a:ext>
            </a:extLst>
          </p:cNvPr>
          <p:cNvSpPr txBox="1"/>
          <p:nvPr/>
        </p:nvSpPr>
        <p:spPr>
          <a:xfrm>
            <a:off x="396270" y="2332363"/>
            <a:ext cx="798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Everywhere that you go, </a:t>
            </a:r>
          </a:p>
          <a:p>
            <a:pPr algn="ctr"/>
            <a:r>
              <a:rPr lang="en-GB" sz="2400" b="1" dirty="0">
                <a:latin typeface="Baskerville" panose="02020502070401020303" pitchFamily="18" charset="0"/>
                <a:ea typeface="Baskerville" panose="02020502070401020303" pitchFamily="18" charset="0"/>
              </a:rPr>
              <a:t>add a bit of ‘sec’!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518D8-2ECC-8F49-9FEA-B42FB99F32D7}"/>
              </a:ext>
            </a:extLst>
          </p:cNvPr>
          <p:cNvSpPr txBox="1"/>
          <p:nvPr/>
        </p:nvSpPr>
        <p:spPr>
          <a:xfrm>
            <a:off x="396270" y="4186404"/>
            <a:ext cx="798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That’s how you make the security mindset actionable </a:t>
            </a:r>
          </a:p>
        </p:txBody>
      </p:sp>
    </p:spTree>
    <p:extLst>
      <p:ext uri="{BB962C8B-B14F-4D97-AF65-F5344CB8AC3E}">
        <p14:creationId xmlns:p14="http://schemas.microsoft.com/office/powerpoint/2010/main" val="38172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C70A37-E9C1-CC43-B33B-247F21101E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FC76AF10-EC53-1642-88E7-027A8A0461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012421" y="592342"/>
            <a:ext cx="4753429" cy="55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</TotalTime>
  <Words>452</Words>
  <Application>Microsoft Macintosh PowerPoint</Application>
  <PresentationFormat>Widescreen</PresentationFormat>
  <Paragraphs>92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Baskerville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Savinder Puri</dc:creator>
  <cp:lastModifiedBy>Savinder Puri</cp:lastModifiedBy>
  <cp:revision>137</cp:revision>
  <dcterms:created xsi:type="dcterms:W3CDTF">2020-08-25T14:58:10Z</dcterms:created>
  <dcterms:modified xsi:type="dcterms:W3CDTF">2020-08-27T16:44:26Z</dcterms:modified>
</cp:coreProperties>
</file>