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619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B864-CECE-4EB6-93D4-EE125192C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C1D44-BC41-402B-B3DA-361EB9B96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4C29D-077C-4991-B188-4F8A706F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018D-DFB2-41C6-BFF1-4E90286A2122}" type="datetimeFigureOut">
              <a:rPr lang="en-IN" smtClean="0"/>
              <a:t>29-10-2020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78A31-DAB8-4BD9-B488-86A50EB5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805C2-70B7-4113-9B86-4238CA43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3E0-9C50-4F4E-A659-7A10ACC5E6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728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9E27-8030-462C-8E4A-047E113E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45211-1040-4871-A31E-B7230FF07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2993F-6A67-4D16-A08D-EFF01FAC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018D-DFB2-41C6-BFF1-4E90286A2122}" type="datetimeFigureOut">
              <a:rPr lang="en-IN" smtClean="0"/>
              <a:t>29-10-2020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4BCA0-4F3E-40B4-BFAF-CCAC854D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9E967-7310-4F39-A818-5044FE86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3E0-9C50-4F4E-A659-7A10ACC5E6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529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C593E-02FD-42C9-8B3E-0EEB2EE87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8C386-355A-47B1-96AA-42B9E04AD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985DC-E296-441C-85C9-35017C8B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018D-DFB2-41C6-BFF1-4E90286A2122}" type="datetimeFigureOut">
              <a:rPr lang="en-IN" smtClean="0"/>
              <a:t>29-10-2020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1C42A-6C67-4D0A-B4AC-20654D1FF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3E844-A4F2-4C14-BBE0-CC01197D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3E0-9C50-4F4E-A659-7A10ACC5E6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529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B79D-D142-4E7A-9FD5-F8706144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8DA95-4C8D-411A-A65C-D80603E3F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8BF3-3D5B-4C5F-8DCF-A5440967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018D-DFB2-41C6-BFF1-4E90286A2122}" type="datetimeFigureOut">
              <a:rPr lang="en-IN" smtClean="0"/>
              <a:t>29-10-2020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FE32E-9997-4276-8C77-8EB9A3C4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E5324-5B53-4D41-AFC0-847FDA8C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3E0-9C50-4F4E-A659-7A10ACC5E6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18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94B0-432B-4847-8D18-039D9EAF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E7AD6-C80A-4666-82F6-5250DD13A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813D6-3711-410A-97C0-2635FC73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018D-DFB2-41C6-BFF1-4E90286A2122}" type="datetimeFigureOut">
              <a:rPr lang="en-IN" smtClean="0"/>
              <a:t>29-10-2020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696CC-50BC-4A98-9551-F01F00C4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42447-23B8-429D-B4FC-AEC3046D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3E0-9C50-4F4E-A659-7A10ACC5E6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088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D41E-B109-4A50-AB3C-94D4BED7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104F-2610-43EF-9ECE-745CBB89F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C5849-EC67-4FEC-A757-92F11C631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9CFAF-0477-4E8D-9788-770B7141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018D-DFB2-41C6-BFF1-4E90286A2122}" type="datetimeFigureOut">
              <a:rPr lang="en-IN" smtClean="0"/>
              <a:t>29-10-2020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6BDA7-CC66-4104-85F8-C55BBE8E2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BBDA6-E806-4E94-B38E-CB92ADC6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3E0-9C50-4F4E-A659-7A10ACC5E6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87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93CC-9FEF-429C-A027-CCCC4297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3BCA5-95A7-47A7-9B98-F511356EE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B7F2D-DD57-4A7C-AC2A-D9264A57A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04440-FDA0-4809-B7B2-29A80C2D3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DA0C4-ED70-4F3F-ABC7-ECEDD5753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FAE6C-66BE-4466-828B-3CBBB6AF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018D-DFB2-41C6-BFF1-4E90286A2122}" type="datetimeFigureOut">
              <a:rPr lang="en-IN" smtClean="0"/>
              <a:t>29-10-2020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484E91-CF7F-429E-828D-0D22A84B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475BC-CD68-4DC8-A02C-EA8D85C8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3E0-9C50-4F4E-A659-7A10ACC5E6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941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BF53-4A97-4A5A-AB91-8EAB5EC7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F6A3F-7564-41D8-B865-57203C87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018D-DFB2-41C6-BFF1-4E90286A2122}" type="datetimeFigureOut">
              <a:rPr lang="en-IN" smtClean="0"/>
              <a:t>29-10-2020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53766-D823-4272-BC9A-79D70375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3AEC6-84A8-4D5B-A8F5-4C53D96E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3E0-9C50-4F4E-A659-7A10ACC5E6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655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AC726E-3562-4B49-BA29-0F854084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018D-DFB2-41C6-BFF1-4E90286A2122}" type="datetimeFigureOut">
              <a:rPr lang="en-IN" smtClean="0"/>
              <a:t>29-10-2020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7BAB4-7C1B-48D1-B5AB-38907D4C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355D2-AC35-4179-AE1B-DC0B138A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3E0-9C50-4F4E-A659-7A10ACC5E6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550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42AD-393D-445F-98D4-91DD5052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A998E-EC56-4DB2-90F5-02D6F15EE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DDE70-2EE1-41BE-94DE-12142DACC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C320B-BC3C-47E3-94C4-24511724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018D-DFB2-41C6-BFF1-4E90286A2122}" type="datetimeFigureOut">
              <a:rPr lang="en-IN" smtClean="0"/>
              <a:t>29-10-2020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0402B-34B1-4242-B1A1-464D21F4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BFCF5-6D22-4A92-A820-F9024BF2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3E0-9C50-4F4E-A659-7A10ACC5E6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574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422C-9B46-4D56-9116-4BD2858D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B8189-5603-4448-AF78-8E95AE1E3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8690E-B3D4-4F61-8873-C29FC8998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21145-BDC8-44F2-92DC-EC0EBBD1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018D-DFB2-41C6-BFF1-4E90286A2122}" type="datetimeFigureOut">
              <a:rPr lang="en-IN" smtClean="0"/>
              <a:t>29-10-2020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CD622-07DC-4106-AF29-5EF251D8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E89B3-359E-4363-8F35-8FEF9B56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3E0-9C50-4F4E-A659-7A10ACC5E6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204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7DAB20-1AD7-465D-B612-0922F196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A84C7-AAA5-44B2-833C-1178735A1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76D2B-932A-4E06-AA75-36B98EEA4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018D-DFB2-41C6-BFF1-4E90286A2122}" type="datetimeFigureOut">
              <a:rPr lang="en-IN" smtClean="0"/>
              <a:t>29-10-2020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84A0F-5C81-4FD4-A2DA-2CAF0EBF8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2AB34-8540-4C47-A432-13F25EDE9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53E0-9C50-4F4E-A659-7A10ACC5E6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461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4D6DAE-ACE7-46C6-9830-772619B9B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oogle Shape;88;p13">
            <a:extLst>
              <a:ext uri="{FF2B5EF4-FFF2-40B4-BE49-F238E27FC236}">
                <a16:creationId xmlns:a16="http://schemas.microsoft.com/office/drawing/2014/main" id="{FDF0351F-2FC9-435E-8A70-134F3B80A7BB}"/>
              </a:ext>
            </a:extLst>
          </p:cNvPr>
          <p:cNvGrpSpPr/>
          <p:nvPr/>
        </p:nvGrpSpPr>
        <p:grpSpPr>
          <a:xfrm>
            <a:off x="685800" y="747420"/>
            <a:ext cx="10820400" cy="5363161"/>
            <a:chOff x="0" y="0"/>
            <a:chExt cx="21640800" cy="10726321"/>
          </a:xfrm>
        </p:grpSpPr>
        <p:sp>
          <p:nvSpPr>
            <p:cNvPr id="4" name="Google Shape;89;p13">
              <a:extLst>
                <a:ext uri="{FF2B5EF4-FFF2-40B4-BE49-F238E27FC236}">
                  <a16:creationId xmlns:a16="http://schemas.microsoft.com/office/drawing/2014/main" id="{896533E2-269B-44CA-A0BE-787E26E7958B}"/>
                </a:ext>
              </a:extLst>
            </p:cNvPr>
            <p:cNvSpPr/>
            <p:nvPr/>
          </p:nvSpPr>
          <p:spPr>
            <a:xfrm>
              <a:off x="6590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0;p13">
              <a:extLst>
                <a:ext uri="{FF2B5EF4-FFF2-40B4-BE49-F238E27FC236}">
                  <a16:creationId xmlns:a16="http://schemas.microsoft.com/office/drawing/2014/main" id="{138325EB-5A95-43F0-9EA1-4594C37601DE}"/>
                </a:ext>
              </a:extLst>
            </p:cNvPr>
            <p:cNvSpPr/>
            <p:nvPr/>
          </p:nvSpPr>
          <p:spPr>
            <a:xfrm>
              <a:off x="6590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1;p13">
              <a:extLst>
                <a:ext uri="{FF2B5EF4-FFF2-40B4-BE49-F238E27FC236}">
                  <a16:creationId xmlns:a16="http://schemas.microsoft.com/office/drawing/2014/main" id="{F253E604-D904-4A0F-AA2B-88A917B771DF}"/>
                </a:ext>
              </a:extLst>
            </p:cNvPr>
            <p:cNvSpPr/>
            <p:nvPr/>
          </p:nvSpPr>
          <p:spPr>
            <a:xfrm>
              <a:off x="6590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2;p13">
              <a:extLst>
                <a:ext uri="{FF2B5EF4-FFF2-40B4-BE49-F238E27FC236}">
                  <a16:creationId xmlns:a16="http://schemas.microsoft.com/office/drawing/2014/main" id="{9E16DFBE-4BAE-4B98-B256-87E6F168B3AF}"/>
                </a:ext>
              </a:extLst>
            </p:cNvPr>
            <p:cNvSpPr/>
            <p:nvPr/>
          </p:nvSpPr>
          <p:spPr>
            <a:xfrm>
              <a:off x="6590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3;p13">
              <a:extLst>
                <a:ext uri="{FF2B5EF4-FFF2-40B4-BE49-F238E27FC236}">
                  <a16:creationId xmlns:a16="http://schemas.microsoft.com/office/drawing/2014/main" id="{CC0721AB-1EFB-42F1-BA29-86C5739A439A}"/>
                </a:ext>
              </a:extLst>
            </p:cNvPr>
            <p:cNvSpPr/>
            <p:nvPr/>
          </p:nvSpPr>
          <p:spPr>
            <a:xfrm>
              <a:off x="9707862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4;p13">
              <a:extLst>
                <a:ext uri="{FF2B5EF4-FFF2-40B4-BE49-F238E27FC236}">
                  <a16:creationId xmlns:a16="http://schemas.microsoft.com/office/drawing/2014/main" id="{28E3C70F-3BD0-410E-AE2D-B2AF02FCFC05}"/>
                </a:ext>
              </a:extLst>
            </p:cNvPr>
            <p:cNvSpPr/>
            <p:nvPr/>
          </p:nvSpPr>
          <p:spPr>
            <a:xfrm>
              <a:off x="9707862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5;p13">
              <a:extLst>
                <a:ext uri="{FF2B5EF4-FFF2-40B4-BE49-F238E27FC236}">
                  <a16:creationId xmlns:a16="http://schemas.microsoft.com/office/drawing/2014/main" id="{A8845E73-3CA2-4A91-B5EE-61BD261A668A}"/>
                </a:ext>
              </a:extLst>
            </p:cNvPr>
            <p:cNvSpPr/>
            <p:nvPr/>
          </p:nvSpPr>
          <p:spPr>
            <a:xfrm>
              <a:off x="9707862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6;p13">
              <a:extLst>
                <a:ext uri="{FF2B5EF4-FFF2-40B4-BE49-F238E27FC236}">
                  <a16:creationId xmlns:a16="http://schemas.microsoft.com/office/drawing/2014/main" id="{DFCD4FC4-6322-464B-A084-23D590E6F320}"/>
                </a:ext>
              </a:extLst>
            </p:cNvPr>
            <p:cNvSpPr/>
            <p:nvPr/>
          </p:nvSpPr>
          <p:spPr>
            <a:xfrm>
              <a:off x="9707862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7;p13">
              <a:extLst>
                <a:ext uri="{FF2B5EF4-FFF2-40B4-BE49-F238E27FC236}">
                  <a16:creationId xmlns:a16="http://schemas.microsoft.com/office/drawing/2014/main" id="{446670DF-E6C8-45FA-8995-60F465C995AE}"/>
                </a:ext>
              </a:extLst>
            </p:cNvPr>
            <p:cNvSpPr/>
            <p:nvPr/>
          </p:nvSpPr>
          <p:spPr>
            <a:xfrm>
              <a:off x="6590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8;p13">
              <a:extLst>
                <a:ext uri="{FF2B5EF4-FFF2-40B4-BE49-F238E27FC236}">
                  <a16:creationId xmlns:a16="http://schemas.microsoft.com/office/drawing/2014/main" id="{FD375B95-2C09-478B-82EB-8FE87BC0C21F}"/>
                </a:ext>
              </a:extLst>
            </p:cNvPr>
            <p:cNvSpPr/>
            <p:nvPr/>
          </p:nvSpPr>
          <p:spPr>
            <a:xfrm>
              <a:off x="6590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9;p13">
              <a:extLst>
                <a:ext uri="{FF2B5EF4-FFF2-40B4-BE49-F238E27FC236}">
                  <a16:creationId xmlns:a16="http://schemas.microsoft.com/office/drawing/2014/main" id="{B6FF77F1-FA8C-4995-9C1D-6A77BCAB28E0}"/>
                </a:ext>
              </a:extLst>
            </p:cNvPr>
            <p:cNvSpPr/>
            <p:nvPr/>
          </p:nvSpPr>
          <p:spPr>
            <a:xfrm>
              <a:off x="6590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00;p13">
              <a:extLst>
                <a:ext uri="{FF2B5EF4-FFF2-40B4-BE49-F238E27FC236}">
                  <a16:creationId xmlns:a16="http://schemas.microsoft.com/office/drawing/2014/main" id="{372D054B-936A-42CA-BCF9-4CA87DD3435E}"/>
                </a:ext>
              </a:extLst>
            </p:cNvPr>
            <p:cNvSpPr/>
            <p:nvPr/>
          </p:nvSpPr>
          <p:spPr>
            <a:xfrm>
              <a:off x="9707862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01;p13">
              <a:extLst>
                <a:ext uri="{FF2B5EF4-FFF2-40B4-BE49-F238E27FC236}">
                  <a16:creationId xmlns:a16="http://schemas.microsoft.com/office/drawing/2014/main" id="{224D0C0E-B011-49A9-A571-8E250D689191}"/>
                </a:ext>
              </a:extLst>
            </p:cNvPr>
            <p:cNvSpPr/>
            <p:nvPr/>
          </p:nvSpPr>
          <p:spPr>
            <a:xfrm>
              <a:off x="9707862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2;p13">
              <a:extLst>
                <a:ext uri="{FF2B5EF4-FFF2-40B4-BE49-F238E27FC236}">
                  <a16:creationId xmlns:a16="http://schemas.microsoft.com/office/drawing/2014/main" id="{E94BD389-AEC8-41F5-841A-71C1578E6BF7}"/>
                </a:ext>
              </a:extLst>
            </p:cNvPr>
            <p:cNvSpPr/>
            <p:nvPr/>
          </p:nvSpPr>
          <p:spPr>
            <a:xfrm>
              <a:off x="9707862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03;p13">
              <a:extLst>
                <a:ext uri="{FF2B5EF4-FFF2-40B4-BE49-F238E27FC236}">
                  <a16:creationId xmlns:a16="http://schemas.microsoft.com/office/drawing/2014/main" id="{E0F63C51-52D6-495C-BFE7-64F4479FD987}"/>
                </a:ext>
              </a:extLst>
            </p:cNvPr>
            <p:cNvSpPr/>
            <p:nvPr/>
          </p:nvSpPr>
          <p:spPr>
            <a:xfrm>
              <a:off x="6500739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04;p13">
              <a:extLst>
                <a:ext uri="{FF2B5EF4-FFF2-40B4-BE49-F238E27FC236}">
                  <a16:creationId xmlns:a16="http://schemas.microsoft.com/office/drawing/2014/main" id="{1A7B160F-EC59-416F-94E2-3280847AC606}"/>
                </a:ext>
              </a:extLst>
            </p:cNvPr>
            <p:cNvSpPr/>
            <p:nvPr/>
          </p:nvSpPr>
          <p:spPr>
            <a:xfrm>
              <a:off x="6500739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5;p13">
              <a:extLst>
                <a:ext uri="{FF2B5EF4-FFF2-40B4-BE49-F238E27FC236}">
                  <a16:creationId xmlns:a16="http://schemas.microsoft.com/office/drawing/2014/main" id="{779A589A-CB81-464E-8BD2-9E2165E16CDF}"/>
                </a:ext>
              </a:extLst>
            </p:cNvPr>
            <p:cNvSpPr/>
            <p:nvPr/>
          </p:nvSpPr>
          <p:spPr>
            <a:xfrm>
              <a:off x="6500739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6;p13">
              <a:extLst>
                <a:ext uri="{FF2B5EF4-FFF2-40B4-BE49-F238E27FC236}">
                  <a16:creationId xmlns:a16="http://schemas.microsoft.com/office/drawing/2014/main" id="{B7372A34-88DB-424F-910C-8A8C048CC7F0}"/>
                </a:ext>
              </a:extLst>
            </p:cNvPr>
            <p:cNvSpPr/>
            <p:nvPr/>
          </p:nvSpPr>
          <p:spPr>
            <a:xfrm>
              <a:off x="6500739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07;p13">
              <a:extLst>
                <a:ext uri="{FF2B5EF4-FFF2-40B4-BE49-F238E27FC236}">
                  <a16:creationId xmlns:a16="http://schemas.microsoft.com/office/drawing/2014/main" id="{C6C16EF7-7F08-41E6-9A13-0230BFFD2FF8}"/>
                </a:ext>
              </a:extLst>
            </p:cNvPr>
            <p:cNvSpPr/>
            <p:nvPr/>
          </p:nvSpPr>
          <p:spPr>
            <a:xfrm>
              <a:off x="16202011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08;p13">
              <a:extLst>
                <a:ext uri="{FF2B5EF4-FFF2-40B4-BE49-F238E27FC236}">
                  <a16:creationId xmlns:a16="http://schemas.microsoft.com/office/drawing/2014/main" id="{C12CF213-411E-4F47-836E-8575BD55FD9F}"/>
                </a:ext>
              </a:extLst>
            </p:cNvPr>
            <p:cNvSpPr/>
            <p:nvPr/>
          </p:nvSpPr>
          <p:spPr>
            <a:xfrm>
              <a:off x="16202011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09;p13">
              <a:extLst>
                <a:ext uri="{FF2B5EF4-FFF2-40B4-BE49-F238E27FC236}">
                  <a16:creationId xmlns:a16="http://schemas.microsoft.com/office/drawing/2014/main" id="{132BEA6F-66E3-4812-A8AC-098A4E2A657E}"/>
                </a:ext>
              </a:extLst>
            </p:cNvPr>
            <p:cNvSpPr/>
            <p:nvPr/>
          </p:nvSpPr>
          <p:spPr>
            <a:xfrm>
              <a:off x="16202011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0;p13">
              <a:extLst>
                <a:ext uri="{FF2B5EF4-FFF2-40B4-BE49-F238E27FC236}">
                  <a16:creationId xmlns:a16="http://schemas.microsoft.com/office/drawing/2014/main" id="{C28952A5-EDDD-4589-9DAA-E99AA8F6AEDE}"/>
                </a:ext>
              </a:extLst>
            </p:cNvPr>
            <p:cNvSpPr/>
            <p:nvPr/>
          </p:nvSpPr>
          <p:spPr>
            <a:xfrm>
              <a:off x="16202011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1;p13">
              <a:extLst>
                <a:ext uri="{FF2B5EF4-FFF2-40B4-BE49-F238E27FC236}">
                  <a16:creationId xmlns:a16="http://schemas.microsoft.com/office/drawing/2014/main" id="{1DA291FE-601C-47B6-9C69-27F25A916C01}"/>
                </a:ext>
              </a:extLst>
            </p:cNvPr>
            <p:cNvSpPr/>
            <p:nvPr/>
          </p:nvSpPr>
          <p:spPr>
            <a:xfrm>
              <a:off x="19389391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2;p13">
              <a:extLst>
                <a:ext uri="{FF2B5EF4-FFF2-40B4-BE49-F238E27FC236}">
                  <a16:creationId xmlns:a16="http://schemas.microsoft.com/office/drawing/2014/main" id="{A96C95DF-B2BB-4006-A82D-E29CD926DE42}"/>
                </a:ext>
              </a:extLst>
            </p:cNvPr>
            <p:cNvSpPr/>
            <p:nvPr/>
          </p:nvSpPr>
          <p:spPr>
            <a:xfrm>
              <a:off x="19389391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3;p13">
              <a:extLst>
                <a:ext uri="{FF2B5EF4-FFF2-40B4-BE49-F238E27FC236}">
                  <a16:creationId xmlns:a16="http://schemas.microsoft.com/office/drawing/2014/main" id="{DE63291B-38A8-447E-B516-E382310A2C0F}"/>
                </a:ext>
              </a:extLst>
            </p:cNvPr>
            <p:cNvSpPr/>
            <p:nvPr/>
          </p:nvSpPr>
          <p:spPr>
            <a:xfrm>
              <a:off x="19389391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4;p13">
              <a:extLst>
                <a:ext uri="{FF2B5EF4-FFF2-40B4-BE49-F238E27FC236}">
                  <a16:creationId xmlns:a16="http://schemas.microsoft.com/office/drawing/2014/main" id="{CBE66FFC-05B3-4644-A552-37FACDC4E49F}"/>
                </a:ext>
              </a:extLst>
            </p:cNvPr>
            <p:cNvSpPr/>
            <p:nvPr/>
          </p:nvSpPr>
          <p:spPr>
            <a:xfrm>
              <a:off x="19389391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5;p13">
              <a:extLst>
                <a:ext uri="{FF2B5EF4-FFF2-40B4-BE49-F238E27FC236}">
                  <a16:creationId xmlns:a16="http://schemas.microsoft.com/office/drawing/2014/main" id="{F01E20E9-9215-4751-894A-656343D815D0}"/>
                </a:ext>
              </a:extLst>
            </p:cNvPr>
            <p:cNvSpPr/>
            <p:nvPr/>
          </p:nvSpPr>
          <p:spPr>
            <a:xfrm>
              <a:off x="6500739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6;p13">
              <a:extLst>
                <a:ext uri="{FF2B5EF4-FFF2-40B4-BE49-F238E27FC236}">
                  <a16:creationId xmlns:a16="http://schemas.microsoft.com/office/drawing/2014/main" id="{6B6C0A23-AB6E-44B3-848A-A99D38DF52A7}"/>
                </a:ext>
              </a:extLst>
            </p:cNvPr>
            <p:cNvSpPr/>
            <p:nvPr/>
          </p:nvSpPr>
          <p:spPr>
            <a:xfrm>
              <a:off x="6500739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7;p13">
              <a:extLst>
                <a:ext uri="{FF2B5EF4-FFF2-40B4-BE49-F238E27FC236}">
                  <a16:creationId xmlns:a16="http://schemas.microsoft.com/office/drawing/2014/main" id="{6E4E0ACC-6715-4E47-9FAA-C4E89A9C729D}"/>
                </a:ext>
              </a:extLst>
            </p:cNvPr>
            <p:cNvSpPr/>
            <p:nvPr/>
          </p:nvSpPr>
          <p:spPr>
            <a:xfrm>
              <a:off x="6500739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18;p13">
              <a:extLst>
                <a:ext uri="{FF2B5EF4-FFF2-40B4-BE49-F238E27FC236}">
                  <a16:creationId xmlns:a16="http://schemas.microsoft.com/office/drawing/2014/main" id="{A1E4BB41-CC7D-445F-BDFF-3C9A11BC452A}"/>
                </a:ext>
              </a:extLst>
            </p:cNvPr>
            <p:cNvSpPr/>
            <p:nvPr/>
          </p:nvSpPr>
          <p:spPr>
            <a:xfrm>
              <a:off x="16202011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19;p13">
              <a:extLst>
                <a:ext uri="{FF2B5EF4-FFF2-40B4-BE49-F238E27FC236}">
                  <a16:creationId xmlns:a16="http://schemas.microsoft.com/office/drawing/2014/main" id="{41C1F59A-3483-4EAA-B3AB-96E0680F5450}"/>
                </a:ext>
              </a:extLst>
            </p:cNvPr>
            <p:cNvSpPr/>
            <p:nvPr/>
          </p:nvSpPr>
          <p:spPr>
            <a:xfrm>
              <a:off x="16202011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0;p13">
              <a:extLst>
                <a:ext uri="{FF2B5EF4-FFF2-40B4-BE49-F238E27FC236}">
                  <a16:creationId xmlns:a16="http://schemas.microsoft.com/office/drawing/2014/main" id="{EA01914A-7410-4F83-AFA0-646287D2D0CE}"/>
                </a:ext>
              </a:extLst>
            </p:cNvPr>
            <p:cNvSpPr/>
            <p:nvPr/>
          </p:nvSpPr>
          <p:spPr>
            <a:xfrm>
              <a:off x="16202011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1;p13">
              <a:extLst>
                <a:ext uri="{FF2B5EF4-FFF2-40B4-BE49-F238E27FC236}">
                  <a16:creationId xmlns:a16="http://schemas.microsoft.com/office/drawing/2014/main" id="{4E2B9ACB-6BBC-4AB4-A774-2735308A5C38}"/>
                </a:ext>
              </a:extLst>
            </p:cNvPr>
            <p:cNvSpPr/>
            <p:nvPr/>
          </p:nvSpPr>
          <p:spPr>
            <a:xfrm>
              <a:off x="19389391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2;p13">
              <a:extLst>
                <a:ext uri="{FF2B5EF4-FFF2-40B4-BE49-F238E27FC236}">
                  <a16:creationId xmlns:a16="http://schemas.microsoft.com/office/drawing/2014/main" id="{45C433E9-F3D4-4416-AD85-1E4E4B29CF35}"/>
                </a:ext>
              </a:extLst>
            </p:cNvPr>
            <p:cNvSpPr/>
            <p:nvPr/>
          </p:nvSpPr>
          <p:spPr>
            <a:xfrm>
              <a:off x="19389391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3;p13">
              <a:extLst>
                <a:ext uri="{FF2B5EF4-FFF2-40B4-BE49-F238E27FC236}">
                  <a16:creationId xmlns:a16="http://schemas.microsoft.com/office/drawing/2014/main" id="{38BF7EAE-D57D-42EE-B448-971BCEBB369F}"/>
                </a:ext>
              </a:extLst>
            </p:cNvPr>
            <p:cNvSpPr/>
            <p:nvPr/>
          </p:nvSpPr>
          <p:spPr>
            <a:xfrm>
              <a:off x="19389391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4;p13">
              <a:extLst>
                <a:ext uri="{FF2B5EF4-FFF2-40B4-BE49-F238E27FC236}">
                  <a16:creationId xmlns:a16="http://schemas.microsoft.com/office/drawing/2014/main" id="{834B86C1-7B0A-40D1-8914-B7D737330269}"/>
                </a:ext>
              </a:extLst>
            </p:cNvPr>
            <p:cNvSpPr/>
            <p:nvPr/>
          </p:nvSpPr>
          <p:spPr>
            <a:xfrm>
              <a:off x="3254455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25;p13">
              <a:extLst>
                <a:ext uri="{FF2B5EF4-FFF2-40B4-BE49-F238E27FC236}">
                  <a16:creationId xmlns:a16="http://schemas.microsoft.com/office/drawing/2014/main" id="{029B9FE3-DF14-4934-968D-F9B86316D3FC}"/>
                </a:ext>
              </a:extLst>
            </p:cNvPr>
            <p:cNvSpPr/>
            <p:nvPr/>
          </p:nvSpPr>
          <p:spPr>
            <a:xfrm>
              <a:off x="3254455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26;p13">
              <a:extLst>
                <a:ext uri="{FF2B5EF4-FFF2-40B4-BE49-F238E27FC236}">
                  <a16:creationId xmlns:a16="http://schemas.microsoft.com/office/drawing/2014/main" id="{9CB4649E-3160-4087-8D66-2D55D4A9E2E4}"/>
                </a:ext>
              </a:extLst>
            </p:cNvPr>
            <p:cNvSpPr/>
            <p:nvPr/>
          </p:nvSpPr>
          <p:spPr>
            <a:xfrm>
              <a:off x="3254455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27;p13">
              <a:extLst>
                <a:ext uri="{FF2B5EF4-FFF2-40B4-BE49-F238E27FC236}">
                  <a16:creationId xmlns:a16="http://schemas.microsoft.com/office/drawing/2014/main" id="{F9659109-2488-453F-8E2D-EC986612CD11}"/>
                </a:ext>
              </a:extLst>
            </p:cNvPr>
            <p:cNvSpPr/>
            <p:nvPr/>
          </p:nvSpPr>
          <p:spPr>
            <a:xfrm>
              <a:off x="3254455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28;p13">
              <a:extLst>
                <a:ext uri="{FF2B5EF4-FFF2-40B4-BE49-F238E27FC236}">
                  <a16:creationId xmlns:a16="http://schemas.microsoft.com/office/drawing/2014/main" id="{308B0C8F-AF90-428C-B322-32B439D2E9B1}"/>
                </a:ext>
              </a:extLst>
            </p:cNvPr>
            <p:cNvSpPr/>
            <p:nvPr/>
          </p:nvSpPr>
          <p:spPr>
            <a:xfrm>
              <a:off x="12955727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29;p13">
              <a:extLst>
                <a:ext uri="{FF2B5EF4-FFF2-40B4-BE49-F238E27FC236}">
                  <a16:creationId xmlns:a16="http://schemas.microsoft.com/office/drawing/2014/main" id="{B4383950-CD41-43A4-8CF1-5B773D9EAD56}"/>
                </a:ext>
              </a:extLst>
            </p:cNvPr>
            <p:cNvSpPr/>
            <p:nvPr/>
          </p:nvSpPr>
          <p:spPr>
            <a:xfrm>
              <a:off x="12955727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30;p13">
              <a:extLst>
                <a:ext uri="{FF2B5EF4-FFF2-40B4-BE49-F238E27FC236}">
                  <a16:creationId xmlns:a16="http://schemas.microsoft.com/office/drawing/2014/main" id="{0CA7F6EA-B524-4077-A2E4-C9A78D7456E9}"/>
                </a:ext>
              </a:extLst>
            </p:cNvPr>
            <p:cNvSpPr/>
            <p:nvPr/>
          </p:nvSpPr>
          <p:spPr>
            <a:xfrm>
              <a:off x="12955727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1;p13">
              <a:extLst>
                <a:ext uri="{FF2B5EF4-FFF2-40B4-BE49-F238E27FC236}">
                  <a16:creationId xmlns:a16="http://schemas.microsoft.com/office/drawing/2014/main" id="{20E3B58E-6ED4-448D-BDEA-B90B02709494}"/>
                </a:ext>
              </a:extLst>
            </p:cNvPr>
            <p:cNvSpPr/>
            <p:nvPr/>
          </p:nvSpPr>
          <p:spPr>
            <a:xfrm>
              <a:off x="12955727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2;p13">
              <a:extLst>
                <a:ext uri="{FF2B5EF4-FFF2-40B4-BE49-F238E27FC236}">
                  <a16:creationId xmlns:a16="http://schemas.microsoft.com/office/drawing/2014/main" id="{99726462-CCAF-4981-BAD0-5E95E432C17F}"/>
                </a:ext>
              </a:extLst>
            </p:cNvPr>
            <p:cNvSpPr/>
            <p:nvPr/>
          </p:nvSpPr>
          <p:spPr>
            <a:xfrm>
              <a:off x="3254455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33;p13">
              <a:extLst>
                <a:ext uri="{FF2B5EF4-FFF2-40B4-BE49-F238E27FC236}">
                  <a16:creationId xmlns:a16="http://schemas.microsoft.com/office/drawing/2014/main" id="{807F99C8-4D9E-42C1-88FD-4F325C1D2CE2}"/>
                </a:ext>
              </a:extLst>
            </p:cNvPr>
            <p:cNvSpPr/>
            <p:nvPr/>
          </p:nvSpPr>
          <p:spPr>
            <a:xfrm>
              <a:off x="3254455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34;p13">
              <a:extLst>
                <a:ext uri="{FF2B5EF4-FFF2-40B4-BE49-F238E27FC236}">
                  <a16:creationId xmlns:a16="http://schemas.microsoft.com/office/drawing/2014/main" id="{FD769271-FDB0-4101-BD6F-BEB21E098898}"/>
                </a:ext>
              </a:extLst>
            </p:cNvPr>
            <p:cNvSpPr/>
            <p:nvPr/>
          </p:nvSpPr>
          <p:spPr>
            <a:xfrm>
              <a:off x="3254455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5;p13">
              <a:extLst>
                <a:ext uri="{FF2B5EF4-FFF2-40B4-BE49-F238E27FC236}">
                  <a16:creationId xmlns:a16="http://schemas.microsoft.com/office/drawing/2014/main" id="{063BDFB9-F5BD-4982-9B00-88ADF59B4FD3}"/>
                </a:ext>
              </a:extLst>
            </p:cNvPr>
            <p:cNvSpPr/>
            <p:nvPr/>
          </p:nvSpPr>
          <p:spPr>
            <a:xfrm>
              <a:off x="12955727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6;p13">
              <a:extLst>
                <a:ext uri="{FF2B5EF4-FFF2-40B4-BE49-F238E27FC236}">
                  <a16:creationId xmlns:a16="http://schemas.microsoft.com/office/drawing/2014/main" id="{88B2A24B-DCAF-46A7-AF08-A83CC86FF280}"/>
                </a:ext>
              </a:extLst>
            </p:cNvPr>
            <p:cNvSpPr/>
            <p:nvPr/>
          </p:nvSpPr>
          <p:spPr>
            <a:xfrm>
              <a:off x="12955727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7;p13">
              <a:extLst>
                <a:ext uri="{FF2B5EF4-FFF2-40B4-BE49-F238E27FC236}">
                  <a16:creationId xmlns:a16="http://schemas.microsoft.com/office/drawing/2014/main" id="{73B24F19-EA72-4A74-9281-273492ECB750}"/>
                </a:ext>
              </a:extLst>
            </p:cNvPr>
            <p:cNvSpPr/>
            <p:nvPr/>
          </p:nvSpPr>
          <p:spPr>
            <a:xfrm>
              <a:off x="12955727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8;p13">
              <a:extLst>
                <a:ext uri="{FF2B5EF4-FFF2-40B4-BE49-F238E27FC236}">
                  <a16:creationId xmlns:a16="http://schemas.microsoft.com/office/drawing/2014/main" id="{BF5C227D-200A-46B9-9893-3D9049B1F985}"/>
                </a:ext>
              </a:extLst>
            </p:cNvPr>
            <p:cNvSpPr/>
            <p:nvPr/>
          </p:nvSpPr>
          <p:spPr>
            <a:xfrm>
              <a:off x="545251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9;p13">
              <a:extLst>
                <a:ext uri="{FF2B5EF4-FFF2-40B4-BE49-F238E27FC236}">
                  <a16:creationId xmlns:a16="http://schemas.microsoft.com/office/drawing/2014/main" id="{FE51AD34-A19F-4CEE-9C74-45A0AA809171}"/>
                </a:ext>
              </a:extLst>
            </p:cNvPr>
            <p:cNvSpPr/>
            <p:nvPr/>
          </p:nvSpPr>
          <p:spPr>
            <a:xfrm>
              <a:off x="545251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40;p13">
              <a:extLst>
                <a:ext uri="{FF2B5EF4-FFF2-40B4-BE49-F238E27FC236}">
                  <a16:creationId xmlns:a16="http://schemas.microsoft.com/office/drawing/2014/main" id="{9F652754-D94C-4A48-BE4E-6B9FC4CC469A}"/>
                </a:ext>
              </a:extLst>
            </p:cNvPr>
            <p:cNvSpPr/>
            <p:nvPr/>
          </p:nvSpPr>
          <p:spPr>
            <a:xfrm>
              <a:off x="545251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41;p13">
              <a:extLst>
                <a:ext uri="{FF2B5EF4-FFF2-40B4-BE49-F238E27FC236}">
                  <a16:creationId xmlns:a16="http://schemas.microsoft.com/office/drawing/2014/main" id="{0C82BD0B-ACEA-4346-8A81-449CA9205DC0}"/>
                </a:ext>
              </a:extLst>
            </p:cNvPr>
            <p:cNvSpPr/>
            <p:nvPr/>
          </p:nvSpPr>
          <p:spPr>
            <a:xfrm>
              <a:off x="545251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42;p13">
              <a:extLst>
                <a:ext uri="{FF2B5EF4-FFF2-40B4-BE49-F238E27FC236}">
                  <a16:creationId xmlns:a16="http://schemas.microsoft.com/office/drawing/2014/main" id="{F3137250-1E24-4E33-88CF-592EBC5A40D9}"/>
                </a:ext>
              </a:extLst>
            </p:cNvPr>
            <p:cNvSpPr/>
            <p:nvPr/>
          </p:nvSpPr>
          <p:spPr>
            <a:xfrm>
              <a:off x="10246523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43;p13">
              <a:extLst>
                <a:ext uri="{FF2B5EF4-FFF2-40B4-BE49-F238E27FC236}">
                  <a16:creationId xmlns:a16="http://schemas.microsoft.com/office/drawing/2014/main" id="{FB139138-79BD-4442-BA3A-8C01645CDC79}"/>
                </a:ext>
              </a:extLst>
            </p:cNvPr>
            <p:cNvSpPr/>
            <p:nvPr/>
          </p:nvSpPr>
          <p:spPr>
            <a:xfrm>
              <a:off x="10246523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44;p13">
              <a:extLst>
                <a:ext uri="{FF2B5EF4-FFF2-40B4-BE49-F238E27FC236}">
                  <a16:creationId xmlns:a16="http://schemas.microsoft.com/office/drawing/2014/main" id="{BA65A391-8337-4AC8-99C4-9BDE77EC4D2C}"/>
                </a:ext>
              </a:extLst>
            </p:cNvPr>
            <p:cNvSpPr/>
            <p:nvPr/>
          </p:nvSpPr>
          <p:spPr>
            <a:xfrm>
              <a:off x="10246523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45;p13">
              <a:extLst>
                <a:ext uri="{FF2B5EF4-FFF2-40B4-BE49-F238E27FC236}">
                  <a16:creationId xmlns:a16="http://schemas.microsoft.com/office/drawing/2014/main" id="{C8F5E4DE-42B8-40FF-859F-E38117D20164}"/>
                </a:ext>
              </a:extLst>
            </p:cNvPr>
            <p:cNvSpPr/>
            <p:nvPr/>
          </p:nvSpPr>
          <p:spPr>
            <a:xfrm>
              <a:off x="10246523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46;p13">
              <a:extLst>
                <a:ext uri="{FF2B5EF4-FFF2-40B4-BE49-F238E27FC236}">
                  <a16:creationId xmlns:a16="http://schemas.microsoft.com/office/drawing/2014/main" id="{D668E47D-18C0-4E17-B9B4-8DD503E32967}"/>
                </a:ext>
              </a:extLst>
            </p:cNvPr>
            <p:cNvSpPr/>
            <p:nvPr/>
          </p:nvSpPr>
          <p:spPr>
            <a:xfrm>
              <a:off x="545251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47;p13">
              <a:extLst>
                <a:ext uri="{FF2B5EF4-FFF2-40B4-BE49-F238E27FC236}">
                  <a16:creationId xmlns:a16="http://schemas.microsoft.com/office/drawing/2014/main" id="{FF19DBE1-7FBE-4F52-B54F-0D4153EE28BE}"/>
                </a:ext>
              </a:extLst>
            </p:cNvPr>
            <p:cNvSpPr/>
            <p:nvPr/>
          </p:nvSpPr>
          <p:spPr>
            <a:xfrm>
              <a:off x="545251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48;p13">
              <a:extLst>
                <a:ext uri="{FF2B5EF4-FFF2-40B4-BE49-F238E27FC236}">
                  <a16:creationId xmlns:a16="http://schemas.microsoft.com/office/drawing/2014/main" id="{E8ABA857-0C3B-4FB0-963A-86961FA1EF90}"/>
                </a:ext>
              </a:extLst>
            </p:cNvPr>
            <p:cNvSpPr/>
            <p:nvPr/>
          </p:nvSpPr>
          <p:spPr>
            <a:xfrm>
              <a:off x="545251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49;p13">
              <a:extLst>
                <a:ext uri="{FF2B5EF4-FFF2-40B4-BE49-F238E27FC236}">
                  <a16:creationId xmlns:a16="http://schemas.microsoft.com/office/drawing/2014/main" id="{3EE5D303-A71D-4FF4-83AB-E16B40C1895A}"/>
                </a:ext>
              </a:extLst>
            </p:cNvPr>
            <p:cNvSpPr/>
            <p:nvPr/>
          </p:nvSpPr>
          <p:spPr>
            <a:xfrm>
              <a:off x="10246523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50;p13">
              <a:extLst>
                <a:ext uri="{FF2B5EF4-FFF2-40B4-BE49-F238E27FC236}">
                  <a16:creationId xmlns:a16="http://schemas.microsoft.com/office/drawing/2014/main" id="{DE9458A4-E868-4642-80B9-E8375FDFFD51}"/>
                </a:ext>
              </a:extLst>
            </p:cNvPr>
            <p:cNvSpPr/>
            <p:nvPr/>
          </p:nvSpPr>
          <p:spPr>
            <a:xfrm>
              <a:off x="10246523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51;p13">
              <a:extLst>
                <a:ext uri="{FF2B5EF4-FFF2-40B4-BE49-F238E27FC236}">
                  <a16:creationId xmlns:a16="http://schemas.microsoft.com/office/drawing/2014/main" id="{37BB7811-CD08-4A54-8FE6-9ACCF8B51169}"/>
                </a:ext>
              </a:extLst>
            </p:cNvPr>
            <p:cNvSpPr/>
            <p:nvPr/>
          </p:nvSpPr>
          <p:spPr>
            <a:xfrm>
              <a:off x="10246523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52;p13">
              <a:extLst>
                <a:ext uri="{FF2B5EF4-FFF2-40B4-BE49-F238E27FC236}">
                  <a16:creationId xmlns:a16="http://schemas.microsoft.com/office/drawing/2014/main" id="{F9BC798C-C31D-4C61-8812-C30155881B89}"/>
                </a:ext>
              </a:extLst>
            </p:cNvPr>
            <p:cNvSpPr/>
            <p:nvPr/>
          </p:nvSpPr>
          <p:spPr>
            <a:xfrm>
              <a:off x="703939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53;p13">
              <a:extLst>
                <a:ext uri="{FF2B5EF4-FFF2-40B4-BE49-F238E27FC236}">
                  <a16:creationId xmlns:a16="http://schemas.microsoft.com/office/drawing/2014/main" id="{CB4CA618-45D9-4D11-B8BA-52B82AA988EF}"/>
                </a:ext>
              </a:extLst>
            </p:cNvPr>
            <p:cNvSpPr/>
            <p:nvPr/>
          </p:nvSpPr>
          <p:spPr>
            <a:xfrm>
              <a:off x="703939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54;p13">
              <a:extLst>
                <a:ext uri="{FF2B5EF4-FFF2-40B4-BE49-F238E27FC236}">
                  <a16:creationId xmlns:a16="http://schemas.microsoft.com/office/drawing/2014/main" id="{EE384C43-CCDB-45BE-9FBB-8AA192CF415A}"/>
                </a:ext>
              </a:extLst>
            </p:cNvPr>
            <p:cNvSpPr/>
            <p:nvPr/>
          </p:nvSpPr>
          <p:spPr>
            <a:xfrm>
              <a:off x="703939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55;p13">
              <a:extLst>
                <a:ext uri="{FF2B5EF4-FFF2-40B4-BE49-F238E27FC236}">
                  <a16:creationId xmlns:a16="http://schemas.microsoft.com/office/drawing/2014/main" id="{C9EF9731-48BE-4395-B1B5-DFE9C8F12729}"/>
                </a:ext>
              </a:extLst>
            </p:cNvPr>
            <p:cNvSpPr/>
            <p:nvPr/>
          </p:nvSpPr>
          <p:spPr>
            <a:xfrm>
              <a:off x="703939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56;p13">
              <a:extLst>
                <a:ext uri="{FF2B5EF4-FFF2-40B4-BE49-F238E27FC236}">
                  <a16:creationId xmlns:a16="http://schemas.microsoft.com/office/drawing/2014/main" id="{9CEABA9C-130C-47E8-A24F-47BD4684D2EE}"/>
                </a:ext>
              </a:extLst>
            </p:cNvPr>
            <p:cNvSpPr/>
            <p:nvPr/>
          </p:nvSpPr>
          <p:spPr>
            <a:xfrm>
              <a:off x="16740672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57;p13">
              <a:extLst>
                <a:ext uri="{FF2B5EF4-FFF2-40B4-BE49-F238E27FC236}">
                  <a16:creationId xmlns:a16="http://schemas.microsoft.com/office/drawing/2014/main" id="{9F8C1C39-747E-40A7-8E0E-FA873387ABCA}"/>
                </a:ext>
              </a:extLst>
            </p:cNvPr>
            <p:cNvSpPr/>
            <p:nvPr/>
          </p:nvSpPr>
          <p:spPr>
            <a:xfrm>
              <a:off x="16740672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58;p13">
              <a:extLst>
                <a:ext uri="{FF2B5EF4-FFF2-40B4-BE49-F238E27FC236}">
                  <a16:creationId xmlns:a16="http://schemas.microsoft.com/office/drawing/2014/main" id="{C0020CBB-65E5-411F-8B62-DEC5789CFEF5}"/>
                </a:ext>
              </a:extLst>
            </p:cNvPr>
            <p:cNvSpPr/>
            <p:nvPr/>
          </p:nvSpPr>
          <p:spPr>
            <a:xfrm>
              <a:off x="16740672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9;p13">
              <a:extLst>
                <a:ext uri="{FF2B5EF4-FFF2-40B4-BE49-F238E27FC236}">
                  <a16:creationId xmlns:a16="http://schemas.microsoft.com/office/drawing/2014/main" id="{48D53164-942D-4B4E-BED1-02AF51C703C7}"/>
                </a:ext>
              </a:extLst>
            </p:cNvPr>
            <p:cNvSpPr/>
            <p:nvPr/>
          </p:nvSpPr>
          <p:spPr>
            <a:xfrm>
              <a:off x="16740672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60;p13">
              <a:extLst>
                <a:ext uri="{FF2B5EF4-FFF2-40B4-BE49-F238E27FC236}">
                  <a16:creationId xmlns:a16="http://schemas.microsoft.com/office/drawing/2014/main" id="{A63E80F8-8005-4D20-901B-37A0ACC1D96B}"/>
                </a:ext>
              </a:extLst>
            </p:cNvPr>
            <p:cNvSpPr/>
            <p:nvPr/>
          </p:nvSpPr>
          <p:spPr>
            <a:xfrm>
              <a:off x="19928052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61;p13">
              <a:extLst>
                <a:ext uri="{FF2B5EF4-FFF2-40B4-BE49-F238E27FC236}">
                  <a16:creationId xmlns:a16="http://schemas.microsoft.com/office/drawing/2014/main" id="{8D67744E-F221-4FBC-B791-3195014A04AA}"/>
                </a:ext>
              </a:extLst>
            </p:cNvPr>
            <p:cNvSpPr/>
            <p:nvPr/>
          </p:nvSpPr>
          <p:spPr>
            <a:xfrm>
              <a:off x="19928052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62;p13">
              <a:extLst>
                <a:ext uri="{FF2B5EF4-FFF2-40B4-BE49-F238E27FC236}">
                  <a16:creationId xmlns:a16="http://schemas.microsoft.com/office/drawing/2014/main" id="{445CADD9-AD12-45F9-A750-7F161376E2E8}"/>
                </a:ext>
              </a:extLst>
            </p:cNvPr>
            <p:cNvSpPr/>
            <p:nvPr/>
          </p:nvSpPr>
          <p:spPr>
            <a:xfrm>
              <a:off x="19928052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63;p13">
              <a:extLst>
                <a:ext uri="{FF2B5EF4-FFF2-40B4-BE49-F238E27FC236}">
                  <a16:creationId xmlns:a16="http://schemas.microsoft.com/office/drawing/2014/main" id="{FE879524-E164-4864-B50B-54809318D33E}"/>
                </a:ext>
              </a:extLst>
            </p:cNvPr>
            <p:cNvSpPr/>
            <p:nvPr/>
          </p:nvSpPr>
          <p:spPr>
            <a:xfrm>
              <a:off x="19928052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64;p13">
              <a:extLst>
                <a:ext uri="{FF2B5EF4-FFF2-40B4-BE49-F238E27FC236}">
                  <a16:creationId xmlns:a16="http://schemas.microsoft.com/office/drawing/2014/main" id="{7847D40D-8AD8-4B98-82E5-E6EC799E341B}"/>
                </a:ext>
              </a:extLst>
            </p:cNvPr>
            <p:cNvSpPr/>
            <p:nvPr/>
          </p:nvSpPr>
          <p:spPr>
            <a:xfrm>
              <a:off x="703939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65;p13">
              <a:extLst>
                <a:ext uri="{FF2B5EF4-FFF2-40B4-BE49-F238E27FC236}">
                  <a16:creationId xmlns:a16="http://schemas.microsoft.com/office/drawing/2014/main" id="{758EFCBE-B2C3-4865-936B-AEC6148E2BB4}"/>
                </a:ext>
              </a:extLst>
            </p:cNvPr>
            <p:cNvSpPr/>
            <p:nvPr/>
          </p:nvSpPr>
          <p:spPr>
            <a:xfrm>
              <a:off x="703939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66;p13">
              <a:extLst>
                <a:ext uri="{FF2B5EF4-FFF2-40B4-BE49-F238E27FC236}">
                  <a16:creationId xmlns:a16="http://schemas.microsoft.com/office/drawing/2014/main" id="{1C800FE7-48D0-4AAB-9B2C-76916EE7252B}"/>
                </a:ext>
              </a:extLst>
            </p:cNvPr>
            <p:cNvSpPr/>
            <p:nvPr/>
          </p:nvSpPr>
          <p:spPr>
            <a:xfrm>
              <a:off x="703939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67;p13">
              <a:extLst>
                <a:ext uri="{FF2B5EF4-FFF2-40B4-BE49-F238E27FC236}">
                  <a16:creationId xmlns:a16="http://schemas.microsoft.com/office/drawing/2014/main" id="{12AD5E8C-10D9-43FE-BE7D-15553ABCF57D}"/>
                </a:ext>
              </a:extLst>
            </p:cNvPr>
            <p:cNvSpPr/>
            <p:nvPr/>
          </p:nvSpPr>
          <p:spPr>
            <a:xfrm>
              <a:off x="16740672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68;p13">
              <a:extLst>
                <a:ext uri="{FF2B5EF4-FFF2-40B4-BE49-F238E27FC236}">
                  <a16:creationId xmlns:a16="http://schemas.microsoft.com/office/drawing/2014/main" id="{CC72697B-868F-4347-B466-934D45EDDA4F}"/>
                </a:ext>
              </a:extLst>
            </p:cNvPr>
            <p:cNvSpPr/>
            <p:nvPr/>
          </p:nvSpPr>
          <p:spPr>
            <a:xfrm>
              <a:off x="16740672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69;p13">
              <a:extLst>
                <a:ext uri="{FF2B5EF4-FFF2-40B4-BE49-F238E27FC236}">
                  <a16:creationId xmlns:a16="http://schemas.microsoft.com/office/drawing/2014/main" id="{9DA1BD24-85B6-497C-A737-7905A4E9BFDA}"/>
                </a:ext>
              </a:extLst>
            </p:cNvPr>
            <p:cNvSpPr/>
            <p:nvPr/>
          </p:nvSpPr>
          <p:spPr>
            <a:xfrm>
              <a:off x="16740672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70;p13">
              <a:extLst>
                <a:ext uri="{FF2B5EF4-FFF2-40B4-BE49-F238E27FC236}">
                  <a16:creationId xmlns:a16="http://schemas.microsoft.com/office/drawing/2014/main" id="{CE016209-DB10-4766-BE19-4A976B4DE48E}"/>
                </a:ext>
              </a:extLst>
            </p:cNvPr>
            <p:cNvSpPr/>
            <p:nvPr/>
          </p:nvSpPr>
          <p:spPr>
            <a:xfrm>
              <a:off x="19928052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71;p13">
              <a:extLst>
                <a:ext uri="{FF2B5EF4-FFF2-40B4-BE49-F238E27FC236}">
                  <a16:creationId xmlns:a16="http://schemas.microsoft.com/office/drawing/2014/main" id="{91A9868A-3CC7-404F-AA8B-ED8E367B533F}"/>
                </a:ext>
              </a:extLst>
            </p:cNvPr>
            <p:cNvSpPr/>
            <p:nvPr/>
          </p:nvSpPr>
          <p:spPr>
            <a:xfrm>
              <a:off x="19928052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72;p13">
              <a:extLst>
                <a:ext uri="{FF2B5EF4-FFF2-40B4-BE49-F238E27FC236}">
                  <a16:creationId xmlns:a16="http://schemas.microsoft.com/office/drawing/2014/main" id="{5C7CC295-001F-4874-B0E1-555347DFAE44}"/>
                </a:ext>
              </a:extLst>
            </p:cNvPr>
            <p:cNvSpPr/>
            <p:nvPr/>
          </p:nvSpPr>
          <p:spPr>
            <a:xfrm>
              <a:off x="19928052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73;p13">
              <a:extLst>
                <a:ext uri="{FF2B5EF4-FFF2-40B4-BE49-F238E27FC236}">
                  <a16:creationId xmlns:a16="http://schemas.microsoft.com/office/drawing/2014/main" id="{B540AECE-A62A-46EE-AA88-29FC45BA8749}"/>
                </a:ext>
              </a:extLst>
            </p:cNvPr>
            <p:cNvSpPr/>
            <p:nvPr/>
          </p:nvSpPr>
          <p:spPr>
            <a:xfrm>
              <a:off x="3793115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74;p13">
              <a:extLst>
                <a:ext uri="{FF2B5EF4-FFF2-40B4-BE49-F238E27FC236}">
                  <a16:creationId xmlns:a16="http://schemas.microsoft.com/office/drawing/2014/main" id="{67032633-0812-4B7F-A480-82ECCA55709D}"/>
                </a:ext>
              </a:extLst>
            </p:cNvPr>
            <p:cNvSpPr/>
            <p:nvPr/>
          </p:nvSpPr>
          <p:spPr>
            <a:xfrm>
              <a:off x="3793115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75;p13">
              <a:extLst>
                <a:ext uri="{FF2B5EF4-FFF2-40B4-BE49-F238E27FC236}">
                  <a16:creationId xmlns:a16="http://schemas.microsoft.com/office/drawing/2014/main" id="{D3284C77-CD4C-4A9E-A1E0-AC7BB0702E2A}"/>
                </a:ext>
              </a:extLst>
            </p:cNvPr>
            <p:cNvSpPr/>
            <p:nvPr/>
          </p:nvSpPr>
          <p:spPr>
            <a:xfrm>
              <a:off x="3793115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76;p13">
              <a:extLst>
                <a:ext uri="{FF2B5EF4-FFF2-40B4-BE49-F238E27FC236}">
                  <a16:creationId xmlns:a16="http://schemas.microsoft.com/office/drawing/2014/main" id="{8BCF9473-3855-42DE-8233-89E41D28FAC1}"/>
                </a:ext>
              </a:extLst>
            </p:cNvPr>
            <p:cNvSpPr/>
            <p:nvPr/>
          </p:nvSpPr>
          <p:spPr>
            <a:xfrm>
              <a:off x="3793115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77;p13">
              <a:extLst>
                <a:ext uri="{FF2B5EF4-FFF2-40B4-BE49-F238E27FC236}">
                  <a16:creationId xmlns:a16="http://schemas.microsoft.com/office/drawing/2014/main" id="{CFFCCEB0-E627-4442-A7D5-2A0F4BCA7085}"/>
                </a:ext>
              </a:extLst>
            </p:cNvPr>
            <p:cNvSpPr/>
            <p:nvPr/>
          </p:nvSpPr>
          <p:spPr>
            <a:xfrm>
              <a:off x="1349438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78;p13">
              <a:extLst>
                <a:ext uri="{FF2B5EF4-FFF2-40B4-BE49-F238E27FC236}">
                  <a16:creationId xmlns:a16="http://schemas.microsoft.com/office/drawing/2014/main" id="{ED12FC32-7519-41B2-A58A-D327E05D0750}"/>
                </a:ext>
              </a:extLst>
            </p:cNvPr>
            <p:cNvSpPr/>
            <p:nvPr/>
          </p:nvSpPr>
          <p:spPr>
            <a:xfrm>
              <a:off x="1349438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79;p13">
              <a:extLst>
                <a:ext uri="{FF2B5EF4-FFF2-40B4-BE49-F238E27FC236}">
                  <a16:creationId xmlns:a16="http://schemas.microsoft.com/office/drawing/2014/main" id="{FADEF9EF-A2BA-492B-A1F3-F1FACF88EE56}"/>
                </a:ext>
              </a:extLst>
            </p:cNvPr>
            <p:cNvSpPr/>
            <p:nvPr/>
          </p:nvSpPr>
          <p:spPr>
            <a:xfrm>
              <a:off x="1349438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0;p13">
              <a:extLst>
                <a:ext uri="{FF2B5EF4-FFF2-40B4-BE49-F238E27FC236}">
                  <a16:creationId xmlns:a16="http://schemas.microsoft.com/office/drawing/2014/main" id="{ECABD5FA-4BE9-4B1B-98AC-A0038CF635ED}"/>
                </a:ext>
              </a:extLst>
            </p:cNvPr>
            <p:cNvSpPr/>
            <p:nvPr/>
          </p:nvSpPr>
          <p:spPr>
            <a:xfrm>
              <a:off x="1349438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81;p13">
              <a:extLst>
                <a:ext uri="{FF2B5EF4-FFF2-40B4-BE49-F238E27FC236}">
                  <a16:creationId xmlns:a16="http://schemas.microsoft.com/office/drawing/2014/main" id="{1B5BFCA2-474C-48BD-A9C3-C034E18940F8}"/>
                </a:ext>
              </a:extLst>
            </p:cNvPr>
            <p:cNvSpPr/>
            <p:nvPr/>
          </p:nvSpPr>
          <p:spPr>
            <a:xfrm>
              <a:off x="3793115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82;p13">
              <a:extLst>
                <a:ext uri="{FF2B5EF4-FFF2-40B4-BE49-F238E27FC236}">
                  <a16:creationId xmlns:a16="http://schemas.microsoft.com/office/drawing/2014/main" id="{B3962F47-CB7A-4E1E-B5FB-4D45581443F1}"/>
                </a:ext>
              </a:extLst>
            </p:cNvPr>
            <p:cNvSpPr/>
            <p:nvPr/>
          </p:nvSpPr>
          <p:spPr>
            <a:xfrm>
              <a:off x="3793115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83;p13">
              <a:extLst>
                <a:ext uri="{FF2B5EF4-FFF2-40B4-BE49-F238E27FC236}">
                  <a16:creationId xmlns:a16="http://schemas.microsoft.com/office/drawing/2014/main" id="{D3645DD1-60F9-4125-B7C7-F09AD4F01569}"/>
                </a:ext>
              </a:extLst>
            </p:cNvPr>
            <p:cNvSpPr/>
            <p:nvPr/>
          </p:nvSpPr>
          <p:spPr>
            <a:xfrm>
              <a:off x="3793115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84;p13">
              <a:extLst>
                <a:ext uri="{FF2B5EF4-FFF2-40B4-BE49-F238E27FC236}">
                  <a16:creationId xmlns:a16="http://schemas.microsoft.com/office/drawing/2014/main" id="{BA4E7E5D-5312-44B2-BD58-9D10FC6E6F41}"/>
                </a:ext>
              </a:extLst>
            </p:cNvPr>
            <p:cNvSpPr/>
            <p:nvPr/>
          </p:nvSpPr>
          <p:spPr>
            <a:xfrm>
              <a:off x="1349438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85;p13">
              <a:extLst>
                <a:ext uri="{FF2B5EF4-FFF2-40B4-BE49-F238E27FC236}">
                  <a16:creationId xmlns:a16="http://schemas.microsoft.com/office/drawing/2014/main" id="{C965A09D-DB46-4375-B5C3-23F97640BAD9}"/>
                </a:ext>
              </a:extLst>
            </p:cNvPr>
            <p:cNvSpPr/>
            <p:nvPr/>
          </p:nvSpPr>
          <p:spPr>
            <a:xfrm>
              <a:off x="1349438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86;p13">
              <a:extLst>
                <a:ext uri="{FF2B5EF4-FFF2-40B4-BE49-F238E27FC236}">
                  <a16:creationId xmlns:a16="http://schemas.microsoft.com/office/drawing/2014/main" id="{2D09CE50-CF23-4371-ADE4-8EB26A47D11C}"/>
                </a:ext>
              </a:extLst>
            </p:cNvPr>
            <p:cNvSpPr/>
            <p:nvPr/>
          </p:nvSpPr>
          <p:spPr>
            <a:xfrm>
              <a:off x="1349438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87;p13">
              <a:extLst>
                <a:ext uri="{FF2B5EF4-FFF2-40B4-BE49-F238E27FC236}">
                  <a16:creationId xmlns:a16="http://schemas.microsoft.com/office/drawing/2014/main" id="{0241F088-FAE2-4799-8C00-7CEDFD5DE8E0}"/>
                </a:ext>
              </a:extLst>
            </p:cNvPr>
            <p:cNvSpPr/>
            <p:nvPr/>
          </p:nvSpPr>
          <p:spPr>
            <a:xfrm>
              <a:off x="1085111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88;p13">
              <a:extLst>
                <a:ext uri="{FF2B5EF4-FFF2-40B4-BE49-F238E27FC236}">
                  <a16:creationId xmlns:a16="http://schemas.microsoft.com/office/drawing/2014/main" id="{70471724-1C2B-4400-8E2B-5B0A5C1836D3}"/>
                </a:ext>
              </a:extLst>
            </p:cNvPr>
            <p:cNvSpPr/>
            <p:nvPr/>
          </p:nvSpPr>
          <p:spPr>
            <a:xfrm>
              <a:off x="1085111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89;p13">
              <a:extLst>
                <a:ext uri="{FF2B5EF4-FFF2-40B4-BE49-F238E27FC236}">
                  <a16:creationId xmlns:a16="http://schemas.microsoft.com/office/drawing/2014/main" id="{0FFAD99A-3DDD-4B40-95AE-E38FB1AEF0BD}"/>
                </a:ext>
              </a:extLst>
            </p:cNvPr>
            <p:cNvSpPr/>
            <p:nvPr/>
          </p:nvSpPr>
          <p:spPr>
            <a:xfrm>
              <a:off x="1085111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90;p13">
              <a:extLst>
                <a:ext uri="{FF2B5EF4-FFF2-40B4-BE49-F238E27FC236}">
                  <a16:creationId xmlns:a16="http://schemas.microsoft.com/office/drawing/2014/main" id="{A924F02D-3013-41BC-85ED-55627847E17E}"/>
                </a:ext>
              </a:extLst>
            </p:cNvPr>
            <p:cNvSpPr/>
            <p:nvPr/>
          </p:nvSpPr>
          <p:spPr>
            <a:xfrm>
              <a:off x="1085111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91;p13">
              <a:extLst>
                <a:ext uri="{FF2B5EF4-FFF2-40B4-BE49-F238E27FC236}">
                  <a16:creationId xmlns:a16="http://schemas.microsoft.com/office/drawing/2014/main" id="{A0A0CF91-1807-4878-8E32-5CEC1C6460F8}"/>
                </a:ext>
              </a:extLst>
            </p:cNvPr>
            <p:cNvSpPr/>
            <p:nvPr/>
          </p:nvSpPr>
          <p:spPr>
            <a:xfrm>
              <a:off x="10786383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92;p13">
              <a:extLst>
                <a:ext uri="{FF2B5EF4-FFF2-40B4-BE49-F238E27FC236}">
                  <a16:creationId xmlns:a16="http://schemas.microsoft.com/office/drawing/2014/main" id="{C51F63CF-DF87-4965-98DE-E2F5140F5750}"/>
                </a:ext>
              </a:extLst>
            </p:cNvPr>
            <p:cNvSpPr/>
            <p:nvPr/>
          </p:nvSpPr>
          <p:spPr>
            <a:xfrm>
              <a:off x="10786383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93;p13">
              <a:extLst>
                <a:ext uri="{FF2B5EF4-FFF2-40B4-BE49-F238E27FC236}">
                  <a16:creationId xmlns:a16="http://schemas.microsoft.com/office/drawing/2014/main" id="{FF7CFF2C-D005-4C99-8745-C17F90918D9E}"/>
                </a:ext>
              </a:extLst>
            </p:cNvPr>
            <p:cNvSpPr/>
            <p:nvPr/>
          </p:nvSpPr>
          <p:spPr>
            <a:xfrm>
              <a:off x="10786383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94;p13">
              <a:extLst>
                <a:ext uri="{FF2B5EF4-FFF2-40B4-BE49-F238E27FC236}">
                  <a16:creationId xmlns:a16="http://schemas.microsoft.com/office/drawing/2014/main" id="{036B7951-5AF1-4A9B-8668-6FFAD0939048}"/>
                </a:ext>
              </a:extLst>
            </p:cNvPr>
            <p:cNvSpPr/>
            <p:nvPr/>
          </p:nvSpPr>
          <p:spPr>
            <a:xfrm>
              <a:off x="10786383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95;p13">
              <a:extLst>
                <a:ext uri="{FF2B5EF4-FFF2-40B4-BE49-F238E27FC236}">
                  <a16:creationId xmlns:a16="http://schemas.microsoft.com/office/drawing/2014/main" id="{37C77265-C71A-4BB9-A901-23DE4225E41E}"/>
                </a:ext>
              </a:extLst>
            </p:cNvPr>
            <p:cNvSpPr/>
            <p:nvPr/>
          </p:nvSpPr>
          <p:spPr>
            <a:xfrm>
              <a:off x="1085111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96;p13">
              <a:extLst>
                <a:ext uri="{FF2B5EF4-FFF2-40B4-BE49-F238E27FC236}">
                  <a16:creationId xmlns:a16="http://schemas.microsoft.com/office/drawing/2014/main" id="{F92782BC-995D-4270-B084-31456E88321E}"/>
                </a:ext>
              </a:extLst>
            </p:cNvPr>
            <p:cNvSpPr/>
            <p:nvPr/>
          </p:nvSpPr>
          <p:spPr>
            <a:xfrm>
              <a:off x="1085111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97;p13">
              <a:extLst>
                <a:ext uri="{FF2B5EF4-FFF2-40B4-BE49-F238E27FC236}">
                  <a16:creationId xmlns:a16="http://schemas.microsoft.com/office/drawing/2014/main" id="{974EAC71-9E3C-424C-B1CA-C3B88AAC68C0}"/>
                </a:ext>
              </a:extLst>
            </p:cNvPr>
            <p:cNvSpPr/>
            <p:nvPr/>
          </p:nvSpPr>
          <p:spPr>
            <a:xfrm>
              <a:off x="1085111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98;p13">
              <a:extLst>
                <a:ext uri="{FF2B5EF4-FFF2-40B4-BE49-F238E27FC236}">
                  <a16:creationId xmlns:a16="http://schemas.microsoft.com/office/drawing/2014/main" id="{7E300D53-08E0-41AA-A4A1-D980965E32D5}"/>
                </a:ext>
              </a:extLst>
            </p:cNvPr>
            <p:cNvSpPr/>
            <p:nvPr/>
          </p:nvSpPr>
          <p:spPr>
            <a:xfrm>
              <a:off x="10786383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99;p13">
              <a:extLst>
                <a:ext uri="{FF2B5EF4-FFF2-40B4-BE49-F238E27FC236}">
                  <a16:creationId xmlns:a16="http://schemas.microsoft.com/office/drawing/2014/main" id="{1B9DC1B8-B45A-4266-AE6E-DB5E88B69603}"/>
                </a:ext>
              </a:extLst>
            </p:cNvPr>
            <p:cNvSpPr/>
            <p:nvPr/>
          </p:nvSpPr>
          <p:spPr>
            <a:xfrm>
              <a:off x="10786383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00;p13">
              <a:extLst>
                <a:ext uri="{FF2B5EF4-FFF2-40B4-BE49-F238E27FC236}">
                  <a16:creationId xmlns:a16="http://schemas.microsoft.com/office/drawing/2014/main" id="{BB6CC6FA-DF4C-4E0B-81A0-CED2C422502F}"/>
                </a:ext>
              </a:extLst>
            </p:cNvPr>
            <p:cNvSpPr/>
            <p:nvPr/>
          </p:nvSpPr>
          <p:spPr>
            <a:xfrm>
              <a:off x="10786383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01;p13">
              <a:extLst>
                <a:ext uri="{FF2B5EF4-FFF2-40B4-BE49-F238E27FC236}">
                  <a16:creationId xmlns:a16="http://schemas.microsoft.com/office/drawing/2014/main" id="{A34644E0-7B74-420F-B277-3A0FAA2CA156}"/>
                </a:ext>
              </a:extLst>
            </p:cNvPr>
            <p:cNvSpPr/>
            <p:nvPr/>
          </p:nvSpPr>
          <p:spPr>
            <a:xfrm>
              <a:off x="7579259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02;p13">
              <a:extLst>
                <a:ext uri="{FF2B5EF4-FFF2-40B4-BE49-F238E27FC236}">
                  <a16:creationId xmlns:a16="http://schemas.microsoft.com/office/drawing/2014/main" id="{B55D400A-18A0-481F-9641-0A862F9C54A9}"/>
                </a:ext>
              </a:extLst>
            </p:cNvPr>
            <p:cNvSpPr/>
            <p:nvPr/>
          </p:nvSpPr>
          <p:spPr>
            <a:xfrm>
              <a:off x="7579259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03;p13">
              <a:extLst>
                <a:ext uri="{FF2B5EF4-FFF2-40B4-BE49-F238E27FC236}">
                  <a16:creationId xmlns:a16="http://schemas.microsoft.com/office/drawing/2014/main" id="{D0B242C4-E4DA-451A-BAB8-80D2B5D9F7BE}"/>
                </a:ext>
              </a:extLst>
            </p:cNvPr>
            <p:cNvSpPr/>
            <p:nvPr/>
          </p:nvSpPr>
          <p:spPr>
            <a:xfrm>
              <a:off x="7579259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04;p13">
              <a:extLst>
                <a:ext uri="{FF2B5EF4-FFF2-40B4-BE49-F238E27FC236}">
                  <a16:creationId xmlns:a16="http://schemas.microsoft.com/office/drawing/2014/main" id="{B097E25E-7894-4B2C-BFC4-471FEB35AA8C}"/>
                </a:ext>
              </a:extLst>
            </p:cNvPr>
            <p:cNvSpPr/>
            <p:nvPr/>
          </p:nvSpPr>
          <p:spPr>
            <a:xfrm>
              <a:off x="7579259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205;p13">
              <a:extLst>
                <a:ext uri="{FF2B5EF4-FFF2-40B4-BE49-F238E27FC236}">
                  <a16:creationId xmlns:a16="http://schemas.microsoft.com/office/drawing/2014/main" id="{01C95EE6-D08E-41E9-B7DA-0DEE0466FEEC}"/>
                </a:ext>
              </a:extLst>
            </p:cNvPr>
            <p:cNvSpPr/>
            <p:nvPr/>
          </p:nvSpPr>
          <p:spPr>
            <a:xfrm>
              <a:off x="17280531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206;p13">
              <a:extLst>
                <a:ext uri="{FF2B5EF4-FFF2-40B4-BE49-F238E27FC236}">
                  <a16:creationId xmlns:a16="http://schemas.microsoft.com/office/drawing/2014/main" id="{30260688-D05B-433F-BE81-AE4E4A2D68C9}"/>
                </a:ext>
              </a:extLst>
            </p:cNvPr>
            <p:cNvSpPr/>
            <p:nvPr/>
          </p:nvSpPr>
          <p:spPr>
            <a:xfrm>
              <a:off x="17280531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07;p13">
              <a:extLst>
                <a:ext uri="{FF2B5EF4-FFF2-40B4-BE49-F238E27FC236}">
                  <a16:creationId xmlns:a16="http://schemas.microsoft.com/office/drawing/2014/main" id="{F4BDDC64-35C0-4F9C-A8D8-36A153A7938E}"/>
                </a:ext>
              </a:extLst>
            </p:cNvPr>
            <p:cNvSpPr/>
            <p:nvPr/>
          </p:nvSpPr>
          <p:spPr>
            <a:xfrm>
              <a:off x="17280531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08;p13">
              <a:extLst>
                <a:ext uri="{FF2B5EF4-FFF2-40B4-BE49-F238E27FC236}">
                  <a16:creationId xmlns:a16="http://schemas.microsoft.com/office/drawing/2014/main" id="{ED9CDF00-CBC7-4B16-86B3-653E9BDD5A9F}"/>
                </a:ext>
              </a:extLst>
            </p:cNvPr>
            <p:cNvSpPr/>
            <p:nvPr/>
          </p:nvSpPr>
          <p:spPr>
            <a:xfrm>
              <a:off x="17280531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209;p13">
              <a:extLst>
                <a:ext uri="{FF2B5EF4-FFF2-40B4-BE49-F238E27FC236}">
                  <a16:creationId xmlns:a16="http://schemas.microsoft.com/office/drawing/2014/main" id="{604099A5-D6E9-4C63-A969-E1CE52FF7201}"/>
                </a:ext>
              </a:extLst>
            </p:cNvPr>
            <p:cNvSpPr/>
            <p:nvPr/>
          </p:nvSpPr>
          <p:spPr>
            <a:xfrm>
              <a:off x="20467913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210;p13">
              <a:extLst>
                <a:ext uri="{FF2B5EF4-FFF2-40B4-BE49-F238E27FC236}">
                  <a16:creationId xmlns:a16="http://schemas.microsoft.com/office/drawing/2014/main" id="{F390A7E6-1450-4731-990E-72B3731ACE4F}"/>
                </a:ext>
              </a:extLst>
            </p:cNvPr>
            <p:cNvSpPr/>
            <p:nvPr/>
          </p:nvSpPr>
          <p:spPr>
            <a:xfrm>
              <a:off x="20467913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211;p13">
              <a:extLst>
                <a:ext uri="{FF2B5EF4-FFF2-40B4-BE49-F238E27FC236}">
                  <a16:creationId xmlns:a16="http://schemas.microsoft.com/office/drawing/2014/main" id="{6DE9B930-5945-4E5A-AC4F-AEB7E9A56C71}"/>
                </a:ext>
              </a:extLst>
            </p:cNvPr>
            <p:cNvSpPr/>
            <p:nvPr/>
          </p:nvSpPr>
          <p:spPr>
            <a:xfrm>
              <a:off x="20467913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212;p13">
              <a:extLst>
                <a:ext uri="{FF2B5EF4-FFF2-40B4-BE49-F238E27FC236}">
                  <a16:creationId xmlns:a16="http://schemas.microsoft.com/office/drawing/2014/main" id="{A3E251AA-9BAA-4050-B2BA-3E382E5F90E0}"/>
                </a:ext>
              </a:extLst>
            </p:cNvPr>
            <p:cNvSpPr/>
            <p:nvPr/>
          </p:nvSpPr>
          <p:spPr>
            <a:xfrm>
              <a:off x="20467913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213;p13">
              <a:extLst>
                <a:ext uri="{FF2B5EF4-FFF2-40B4-BE49-F238E27FC236}">
                  <a16:creationId xmlns:a16="http://schemas.microsoft.com/office/drawing/2014/main" id="{8D390024-473C-4CD3-BB28-EDF4CC14E6E3}"/>
                </a:ext>
              </a:extLst>
            </p:cNvPr>
            <p:cNvSpPr/>
            <p:nvPr/>
          </p:nvSpPr>
          <p:spPr>
            <a:xfrm>
              <a:off x="7579259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214;p13">
              <a:extLst>
                <a:ext uri="{FF2B5EF4-FFF2-40B4-BE49-F238E27FC236}">
                  <a16:creationId xmlns:a16="http://schemas.microsoft.com/office/drawing/2014/main" id="{309D434B-1017-4008-A679-A0EAD63A2285}"/>
                </a:ext>
              </a:extLst>
            </p:cNvPr>
            <p:cNvSpPr/>
            <p:nvPr/>
          </p:nvSpPr>
          <p:spPr>
            <a:xfrm>
              <a:off x="7579259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215;p13">
              <a:extLst>
                <a:ext uri="{FF2B5EF4-FFF2-40B4-BE49-F238E27FC236}">
                  <a16:creationId xmlns:a16="http://schemas.microsoft.com/office/drawing/2014/main" id="{F35A42C4-77A2-49B5-AB47-5BDAC5203E1E}"/>
                </a:ext>
              </a:extLst>
            </p:cNvPr>
            <p:cNvSpPr/>
            <p:nvPr/>
          </p:nvSpPr>
          <p:spPr>
            <a:xfrm>
              <a:off x="7579259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216;p13">
              <a:extLst>
                <a:ext uri="{FF2B5EF4-FFF2-40B4-BE49-F238E27FC236}">
                  <a16:creationId xmlns:a16="http://schemas.microsoft.com/office/drawing/2014/main" id="{18A74709-D6F0-4184-B3E6-E03EFD9C8875}"/>
                </a:ext>
              </a:extLst>
            </p:cNvPr>
            <p:cNvSpPr/>
            <p:nvPr/>
          </p:nvSpPr>
          <p:spPr>
            <a:xfrm>
              <a:off x="17280531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217;p13">
              <a:extLst>
                <a:ext uri="{FF2B5EF4-FFF2-40B4-BE49-F238E27FC236}">
                  <a16:creationId xmlns:a16="http://schemas.microsoft.com/office/drawing/2014/main" id="{13DA8170-5325-466B-84DB-1D7491A4024A}"/>
                </a:ext>
              </a:extLst>
            </p:cNvPr>
            <p:cNvSpPr/>
            <p:nvPr/>
          </p:nvSpPr>
          <p:spPr>
            <a:xfrm>
              <a:off x="17280531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218;p13">
              <a:extLst>
                <a:ext uri="{FF2B5EF4-FFF2-40B4-BE49-F238E27FC236}">
                  <a16:creationId xmlns:a16="http://schemas.microsoft.com/office/drawing/2014/main" id="{7CC03779-7E32-44B2-BCB3-26E92E26CA17}"/>
                </a:ext>
              </a:extLst>
            </p:cNvPr>
            <p:cNvSpPr/>
            <p:nvPr/>
          </p:nvSpPr>
          <p:spPr>
            <a:xfrm>
              <a:off x="17280531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219;p13">
              <a:extLst>
                <a:ext uri="{FF2B5EF4-FFF2-40B4-BE49-F238E27FC236}">
                  <a16:creationId xmlns:a16="http://schemas.microsoft.com/office/drawing/2014/main" id="{4F5885D9-D7AD-47D4-8FDC-FA2C9E62DD67}"/>
                </a:ext>
              </a:extLst>
            </p:cNvPr>
            <p:cNvSpPr/>
            <p:nvPr/>
          </p:nvSpPr>
          <p:spPr>
            <a:xfrm>
              <a:off x="20467913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220;p13">
              <a:extLst>
                <a:ext uri="{FF2B5EF4-FFF2-40B4-BE49-F238E27FC236}">
                  <a16:creationId xmlns:a16="http://schemas.microsoft.com/office/drawing/2014/main" id="{1F5D1EEA-8FF5-4C53-A4AD-87637DB43A27}"/>
                </a:ext>
              </a:extLst>
            </p:cNvPr>
            <p:cNvSpPr/>
            <p:nvPr/>
          </p:nvSpPr>
          <p:spPr>
            <a:xfrm>
              <a:off x="20467913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221;p13">
              <a:extLst>
                <a:ext uri="{FF2B5EF4-FFF2-40B4-BE49-F238E27FC236}">
                  <a16:creationId xmlns:a16="http://schemas.microsoft.com/office/drawing/2014/main" id="{7607FFAF-EF55-4A94-80E6-D6E4AFCEE99E}"/>
                </a:ext>
              </a:extLst>
            </p:cNvPr>
            <p:cNvSpPr/>
            <p:nvPr/>
          </p:nvSpPr>
          <p:spPr>
            <a:xfrm>
              <a:off x="20467913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222;p13">
              <a:extLst>
                <a:ext uri="{FF2B5EF4-FFF2-40B4-BE49-F238E27FC236}">
                  <a16:creationId xmlns:a16="http://schemas.microsoft.com/office/drawing/2014/main" id="{E1A6214C-C6BB-4919-BC2B-872F9D307692}"/>
                </a:ext>
              </a:extLst>
            </p:cNvPr>
            <p:cNvSpPr/>
            <p:nvPr/>
          </p:nvSpPr>
          <p:spPr>
            <a:xfrm>
              <a:off x="4332976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223;p13">
              <a:extLst>
                <a:ext uri="{FF2B5EF4-FFF2-40B4-BE49-F238E27FC236}">
                  <a16:creationId xmlns:a16="http://schemas.microsoft.com/office/drawing/2014/main" id="{6B9AC990-2D26-464D-B9E4-9799F3CE74D1}"/>
                </a:ext>
              </a:extLst>
            </p:cNvPr>
            <p:cNvSpPr/>
            <p:nvPr/>
          </p:nvSpPr>
          <p:spPr>
            <a:xfrm>
              <a:off x="4332976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224;p13">
              <a:extLst>
                <a:ext uri="{FF2B5EF4-FFF2-40B4-BE49-F238E27FC236}">
                  <a16:creationId xmlns:a16="http://schemas.microsoft.com/office/drawing/2014/main" id="{8879BEB9-0B23-4187-A0B4-5A63163C0010}"/>
                </a:ext>
              </a:extLst>
            </p:cNvPr>
            <p:cNvSpPr/>
            <p:nvPr/>
          </p:nvSpPr>
          <p:spPr>
            <a:xfrm>
              <a:off x="4332976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225;p13">
              <a:extLst>
                <a:ext uri="{FF2B5EF4-FFF2-40B4-BE49-F238E27FC236}">
                  <a16:creationId xmlns:a16="http://schemas.microsoft.com/office/drawing/2014/main" id="{1BC90B36-D71E-495A-8E5A-D0AFF5ACBED5}"/>
                </a:ext>
              </a:extLst>
            </p:cNvPr>
            <p:cNvSpPr/>
            <p:nvPr/>
          </p:nvSpPr>
          <p:spPr>
            <a:xfrm>
              <a:off x="4332976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226;p13">
              <a:extLst>
                <a:ext uri="{FF2B5EF4-FFF2-40B4-BE49-F238E27FC236}">
                  <a16:creationId xmlns:a16="http://schemas.microsoft.com/office/drawing/2014/main" id="{E72A8B46-6538-463E-ADE7-B86CA478E775}"/>
                </a:ext>
              </a:extLst>
            </p:cNvPr>
            <p:cNvSpPr/>
            <p:nvPr/>
          </p:nvSpPr>
          <p:spPr>
            <a:xfrm>
              <a:off x="14034248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227;p13">
              <a:extLst>
                <a:ext uri="{FF2B5EF4-FFF2-40B4-BE49-F238E27FC236}">
                  <a16:creationId xmlns:a16="http://schemas.microsoft.com/office/drawing/2014/main" id="{D9D01C45-3327-4834-89B7-A8E3DE22B7D1}"/>
                </a:ext>
              </a:extLst>
            </p:cNvPr>
            <p:cNvSpPr/>
            <p:nvPr/>
          </p:nvSpPr>
          <p:spPr>
            <a:xfrm>
              <a:off x="14034248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228;p13">
              <a:extLst>
                <a:ext uri="{FF2B5EF4-FFF2-40B4-BE49-F238E27FC236}">
                  <a16:creationId xmlns:a16="http://schemas.microsoft.com/office/drawing/2014/main" id="{5DF0BF72-4DFE-48C1-BF14-F560CE51D115}"/>
                </a:ext>
              </a:extLst>
            </p:cNvPr>
            <p:cNvSpPr/>
            <p:nvPr/>
          </p:nvSpPr>
          <p:spPr>
            <a:xfrm>
              <a:off x="14034248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229;p13">
              <a:extLst>
                <a:ext uri="{FF2B5EF4-FFF2-40B4-BE49-F238E27FC236}">
                  <a16:creationId xmlns:a16="http://schemas.microsoft.com/office/drawing/2014/main" id="{0A279801-C7C4-437F-87B5-3060F2F71D53}"/>
                </a:ext>
              </a:extLst>
            </p:cNvPr>
            <p:cNvSpPr/>
            <p:nvPr/>
          </p:nvSpPr>
          <p:spPr>
            <a:xfrm>
              <a:off x="14034248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230;p13">
              <a:extLst>
                <a:ext uri="{FF2B5EF4-FFF2-40B4-BE49-F238E27FC236}">
                  <a16:creationId xmlns:a16="http://schemas.microsoft.com/office/drawing/2014/main" id="{4CD7CEA3-A957-469E-969F-B8E8494D8198}"/>
                </a:ext>
              </a:extLst>
            </p:cNvPr>
            <p:cNvSpPr/>
            <p:nvPr/>
          </p:nvSpPr>
          <p:spPr>
            <a:xfrm>
              <a:off x="4332976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231;p13">
              <a:extLst>
                <a:ext uri="{FF2B5EF4-FFF2-40B4-BE49-F238E27FC236}">
                  <a16:creationId xmlns:a16="http://schemas.microsoft.com/office/drawing/2014/main" id="{98F6B5C8-DDB5-45F0-A3A8-AB2B524274FD}"/>
                </a:ext>
              </a:extLst>
            </p:cNvPr>
            <p:cNvSpPr/>
            <p:nvPr/>
          </p:nvSpPr>
          <p:spPr>
            <a:xfrm>
              <a:off x="4332976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232;p13">
              <a:extLst>
                <a:ext uri="{FF2B5EF4-FFF2-40B4-BE49-F238E27FC236}">
                  <a16:creationId xmlns:a16="http://schemas.microsoft.com/office/drawing/2014/main" id="{A4F0F0B3-91B8-45D0-81BB-45165D81E036}"/>
                </a:ext>
              </a:extLst>
            </p:cNvPr>
            <p:cNvSpPr/>
            <p:nvPr/>
          </p:nvSpPr>
          <p:spPr>
            <a:xfrm>
              <a:off x="4332976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233;p13">
              <a:extLst>
                <a:ext uri="{FF2B5EF4-FFF2-40B4-BE49-F238E27FC236}">
                  <a16:creationId xmlns:a16="http://schemas.microsoft.com/office/drawing/2014/main" id="{DE50483B-2634-4FF7-87AD-8378EADCED49}"/>
                </a:ext>
              </a:extLst>
            </p:cNvPr>
            <p:cNvSpPr/>
            <p:nvPr/>
          </p:nvSpPr>
          <p:spPr>
            <a:xfrm>
              <a:off x="14034248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234;p13">
              <a:extLst>
                <a:ext uri="{FF2B5EF4-FFF2-40B4-BE49-F238E27FC236}">
                  <a16:creationId xmlns:a16="http://schemas.microsoft.com/office/drawing/2014/main" id="{DB8513E2-35D8-45C7-80DA-FB67203EFC54}"/>
                </a:ext>
              </a:extLst>
            </p:cNvPr>
            <p:cNvSpPr/>
            <p:nvPr/>
          </p:nvSpPr>
          <p:spPr>
            <a:xfrm>
              <a:off x="14034248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235;p13">
              <a:extLst>
                <a:ext uri="{FF2B5EF4-FFF2-40B4-BE49-F238E27FC236}">
                  <a16:creationId xmlns:a16="http://schemas.microsoft.com/office/drawing/2014/main" id="{55679E56-7F0A-479A-91FA-B4D4C7D38F41}"/>
                </a:ext>
              </a:extLst>
            </p:cNvPr>
            <p:cNvSpPr/>
            <p:nvPr/>
          </p:nvSpPr>
          <p:spPr>
            <a:xfrm>
              <a:off x="14034248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236;p13">
              <a:extLst>
                <a:ext uri="{FF2B5EF4-FFF2-40B4-BE49-F238E27FC236}">
                  <a16:creationId xmlns:a16="http://schemas.microsoft.com/office/drawing/2014/main" id="{F5C82E19-49B6-419B-B75A-17AFBD29806F}"/>
                </a:ext>
              </a:extLst>
            </p:cNvPr>
            <p:cNvSpPr/>
            <p:nvPr/>
          </p:nvSpPr>
          <p:spPr>
            <a:xfrm>
              <a:off x="1634076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237;p13">
              <a:extLst>
                <a:ext uri="{FF2B5EF4-FFF2-40B4-BE49-F238E27FC236}">
                  <a16:creationId xmlns:a16="http://schemas.microsoft.com/office/drawing/2014/main" id="{3F7D010E-6C96-4E71-BEF5-77BA5085CCA9}"/>
                </a:ext>
              </a:extLst>
            </p:cNvPr>
            <p:cNvSpPr/>
            <p:nvPr/>
          </p:nvSpPr>
          <p:spPr>
            <a:xfrm>
              <a:off x="1634076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238;p13">
              <a:extLst>
                <a:ext uri="{FF2B5EF4-FFF2-40B4-BE49-F238E27FC236}">
                  <a16:creationId xmlns:a16="http://schemas.microsoft.com/office/drawing/2014/main" id="{14DB12CE-FCAF-42D1-8497-95D75BCCBFB9}"/>
                </a:ext>
              </a:extLst>
            </p:cNvPr>
            <p:cNvSpPr/>
            <p:nvPr/>
          </p:nvSpPr>
          <p:spPr>
            <a:xfrm>
              <a:off x="1634076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239;p13">
              <a:extLst>
                <a:ext uri="{FF2B5EF4-FFF2-40B4-BE49-F238E27FC236}">
                  <a16:creationId xmlns:a16="http://schemas.microsoft.com/office/drawing/2014/main" id="{BB09E43C-5A7D-43E5-8EE7-61BDC92BDC4C}"/>
                </a:ext>
              </a:extLst>
            </p:cNvPr>
            <p:cNvSpPr/>
            <p:nvPr/>
          </p:nvSpPr>
          <p:spPr>
            <a:xfrm>
              <a:off x="1634076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240;p13">
              <a:extLst>
                <a:ext uri="{FF2B5EF4-FFF2-40B4-BE49-F238E27FC236}">
                  <a16:creationId xmlns:a16="http://schemas.microsoft.com/office/drawing/2014/main" id="{C7DF2777-B482-4454-A6DA-2BF006486B70}"/>
                </a:ext>
              </a:extLst>
            </p:cNvPr>
            <p:cNvSpPr/>
            <p:nvPr/>
          </p:nvSpPr>
          <p:spPr>
            <a:xfrm>
              <a:off x="11335348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241;p13">
              <a:extLst>
                <a:ext uri="{FF2B5EF4-FFF2-40B4-BE49-F238E27FC236}">
                  <a16:creationId xmlns:a16="http://schemas.microsoft.com/office/drawing/2014/main" id="{E2B5D5E2-1271-4E4A-9121-4EE363610FCF}"/>
                </a:ext>
              </a:extLst>
            </p:cNvPr>
            <p:cNvSpPr/>
            <p:nvPr/>
          </p:nvSpPr>
          <p:spPr>
            <a:xfrm>
              <a:off x="11335348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242;p13">
              <a:extLst>
                <a:ext uri="{FF2B5EF4-FFF2-40B4-BE49-F238E27FC236}">
                  <a16:creationId xmlns:a16="http://schemas.microsoft.com/office/drawing/2014/main" id="{9C15A629-B3DB-4502-94D1-8177A1C122AF}"/>
                </a:ext>
              </a:extLst>
            </p:cNvPr>
            <p:cNvSpPr/>
            <p:nvPr/>
          </p:nvSpPr>
          <p:spPr>
            <a:xfrm>
              <a:off x="11335348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243;p13">
              <a:extLst>
                <a:ext uri="{FF2B5EF4-FFF2-40B4-BE49-F238E27FC236}">
                  <a16:creationId xmlns:a16="http://schemas.microsoft.com/office/drawing/2014/main" id="{C9C4A1A8-ED2A-41CB-8ED5-6FCDCE9F0CA0}"/>
                </a:ext>
              </a:extLst>
            </p:cNvPr>
            <p:cNvSpPr/>
            <p:nvPr/>
          </p:nvSpPr>
          <p:spPr>
            <a:xfrm>
              <a:off x="11335348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244;p13">
              <a:extLst>
                <a:ext uri="{FF2B5EF4-FFF2-40B4-BE49-F238E27FC236}">
                  <a16:creationId xmlns:a16="http://schemas.microsoft.com/office/drawing/2014/main" id="{E1713CF3-89C5-46A8-8511-7CA2C8DD04A0}"/>
                </a:ext>
              </a:extLst>
            </p:cNvPr>
            <p:cNvSpPr/>
            <p:nvPr/>
          </p:nvSpPr>
          <p:spPr>
            <a:xfrm>
              <a:off x="1634076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245;p13">
              <a:extLst>
                <a:ext uri="{FF2B5EF4-FFF2-40B4-BE49-F238E27FC236}">
                  <a16:creationId xmlns:a16="http://schemas.microsoft.com/office/drawing/2014/main" id="{E5FA2223-62FE-4975-A646-32580FE54F88}"/>
                </a:ext>
              </a:extLst>
            </p:cNvPr>
            <p:cNvSpPr/>
            <p:nvPr/>
          </p:nvSpPr>
          <p:spPr>
            <a:xfrm>
              <a:off x="1634076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246;p13">
              <a:extLst>
                <a:ext uri="{FF2B5EF4-FFF2-40B4-BE49-F238E27FC236}">
                  <a16:creationId xmlns:a16="http://schemas.microsoft.com/office/drawing/2014/main" id="{3CCDC1A3-538B-4662-9686-9525EAEE7F79}"/>
                </a:ext>
              </a:extLst>
            </p:cNvPr>
            <p:cNvSpPr/>
            <p:nvPr/>
          </p:nvSpPr>
          <p:spPr>
            <a:xfrm>
              <a:off x="1634076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247;p13">
              <a:extLst>
                <a:ext uri="{FF2B5EF4-FFF2-40B4-BE49-F238E27FC236}">
                  <a16:creationId xmlns:a16="http://schemas.microsoft.com/office/drawing/2014/main" id="{7A9E5AB5-7BC0-482A-A9F9-5CBE780939B9}"/>
                </a:ext>
              </a:extLst>
            </p:cNvPr>
            <p:cNvSpPr/>
            <p:nvPr/>
          </p:nvSpPr>
          <p:spPr>
            <a:xfrm>
              <a:off x="11335348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248;p13">
              <a:extLst>
                <a:ext uri="{FF2B5EF4-FFF2-40B4-BE49-F238E27FC236}">
                  <a16:creationId xmlns:a16="http://schemas.microsoft.com/office/drawing/2014/main" id="{A9FD0FF9-BC64-48B2-BB21-26F666D2BE22}"/>
                </a:ext>
              </a:extLst>
            </p:cNvPr>
            <p:cNvSpPr/>
            <p:nvPr/>
          </p:nvSpPr>
          <p:spPr>
            <a:xfrm>
              <a:off x="11335348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49;p13">
              <a:extLst>
                <a:ext uri="{FF2B5EF4-FFF2-40B4-BE49-F238E27FC236}">
                  <a16:creationId xmlns:a16="http://schemas.microsoft.com/office/drawing/2014/main" id="{E56F047B-2273-4717-B89F-053EACB1F4FD}"/>
                </a:ext>
              </a:extLst>
            </p:cNvPr>
            <p:cNvSpPr/>
            <p:nvPr/>
          </p:nvSpPr>
          <p:spPr>
            <a:xfrm>
              <a:off x="11335348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50;p13">
              <a:extLst>
                <a:ext uri="{FF2B5EF4-FFF2-40B4-BE49-F238E27FC236}">
                  <a16:creationId xmlns:a16="http://schemas.microsoft.com/office/drawing/2014/main" id="{C757B511-4878-4DD3-9E73-ED901E6F59D1}"/>
                </a:ext>
              </a:extLst>
            </p:cNvPr>
            <p:cNvSpPr/>
            <p:nvPr/>
          </p:nvSpPr>
          <p:spPr>
            <a:xfrm>
              <a:off x="8128225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251;p13">
              <a:extLst>
                <a:ext uri="{FF2B5EF4-FFF2-40B4-BE49-F238E27FC236}">
                  <a16:creationId xmlns:a16="http://schemas.microsoft.com/office/drawing/2014/main" id="{3C1E0156-FEC6-45E8-8653-1D00E8632F38}"/>
                </a:ext>
              </a:extLst>
            </p:cNvPr>
            <p:cNvSpPr/>
            <p:nvPr/>
          </p:nvSpPr>
          <p:spPr>
            <a:xfrm>
              <a:off x="8128225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252;p13">
              <a:extLst>
                <a:ext uri="{FF2B5EF4-FFF2-40B4-BE49-F238E27FC236}">
                  <a16:creationId xmlns:a16="http://schemas.microsoft.com/office/drawing/2014/main" id="{C81C3E23-4516-42D0-B92C-720A461517B8}"/>
                </a:ext>
              </a:extLst>
            </p:cNvPr>
            <p:cNvSpPr/>
            <p:nvPr/>
          </p:nvSpPr>
          <p:spPr>
            <a:xfrm>
              <a:off x="8128225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53;p13">
              <a:extLst>
                <a:ext uri="{FF2B5EF4-FFF2-40B4-BE49-F238E27FC236}">
                  <a16:creationId xmlns:a16="http://schemas.microsoft.com/office/drawing/2014/main" id="{DFE9C68D-A0F0-4AE7-98DA-364A0868001A}"/>
                </a:ext>
              </a:extLst>
            </p:cNvPr>
            <p:cNvSpPr/>
            <p:nvPr/>
          </p:nvSpPr>
          <p:spPr>
            <a:xfrm>
              <a:off x="8128225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254;p13">
              <a:extLst>
                <a:ext uri="{FF2B5EF4-FFF2-40B4-BE49-F238E27FC236}">
                  <a16:creationId xmlns:a16="http://schemas.microsoft.com/office/drawing/2014/main" id="{C9439830-0FA7-451E-A981-9FB68F7191AB}"/>
                </a:ext>
              </a:extLst>
            </p:cNvPr>
            <p:cNvSpPr/>
            <p:nvPr/>
          </p:nvSpPr>
          <p:spPr>
            <a:xfrm>
              <a:off x="17829497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255;p13">
              <a:extLst>
                <a:ext uri="{FF2B5EF4-FFF2-40B4-BE49-F238E27FC236}">
                  <a16:creationId xmlns:a16="http://schemas.microsoft.com/office/drawing/2014/main" id="{00F25DD1-0D76-4AD6-89B2-01B2B3F46D2C}"/>
                </a:ext>
              </a:extLst>
            </p:cNvPr>
            <p:cNvSpPr/>
            <p:nvPr/>
          </p:nvSpPr>
          <p:spPr>
            <a:xfrm>
              <a:off x="17829497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256;p13">
              <a:extLst>
                <a:ext uri="{FF2B5EF4-FFF2-40B4-BE49-F238E27FC236}">
                  <a16:creationId xmlns:a16="http://schemas.microsoft.com/office/drawing/2014/main" id="{50CE9B82-B71A-4DF1-A6D5-6A0074119615}"/>
                </a:ext>
              </a:extLst>
            </p:cNvPr>
            <p:cNvSpPr/>
            <p:nvPr/>
          </p:nvSpPr>
          <p:spPr>
            <a:xfrm>
              <a:off x="17829497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257;p13">
              <a:extLst>
                <a:ext uri="{FF2B5EF4-FFF2-40B4-BE49-F238E27FC236}">
                  <a16:creationId xmlns:a16="http://schemas.microsoft.com/office/drawing/2014/main" id="{E3904157-0D07-4D63-912D-A59374455CDE}"/>
                </a:ext>
              </a:extLst>
            </p:cNvPr>
            <p:cNvSpPr/>
            <p:nvPr/>
          </p:nvSpPr>
          <p:spPr>
            <a:xfrm>
              <a:off x="17829497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258;p13">
              <a:extLst>
                <a:ext uri="{FF2B5EF4-FFF2-40B4-BE49-F238E27FC236}">
                  <a16:creationId xmlns:a16="http://schemas.microsoft.com/office/drawing/2014/main" id="{A3320276-E2AF-45DB-A590-B46DF66FA078}"/>
                </a:ext>
              </a:extLst>
            </p:cNvPr>
            <p:cNvSpPr/>
            <p:nvPr/>
          </p:nvSpPr>
          <p:spPr>
            <a:xfrm>
              <a:off x="21016878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259;p13">
              <a:extLst>
                <a:ext uri="{FF2B5EF4-FFF2-40B4-BE49-F238E27FC236}">
                  <a16:creationId xmlns:a16="http://schemas.microsoft.com/office/drawing/2014/main" id="{F46EE02E-8D27-435E-9C99-E5F985D1D974}"/>
                </a:ext>
              </a:extLst>
            </p:cNvPr>
            <p:cNvSpPr/>
            <p:nvPr/>
          </p:nvSpPr>
          <p:spPr>
            <a:xfrm>
              <a:off x="21016878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260;p13">
              <a:extLst>
                <a:ext uri="{FF2B5EF4-FFF2-40B4-BE49-F238E27FC236}">
                  <a16:creationId xmlns:a16="http://schemas.microsoft.com/office/drawing/2014/main" id="{E8F0B828-9287-49D8-B713-E07E54B08151}"/>
                </a:ext>
              </a:extLst>
            </p:cNvPr>
            <p:cNvSpPr/>
            <p:nvPr/>
          </p:nvSpPr>
          <p:spPr>
            <a:xfrm>
              <a:off x="21016878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61;p13">
              <a:extLst>
                <a:ext uri="{FF2B5EF4-FFF2-40B4-BE49-F238E27FC236}">
                  <a16:creationId xmlns:a16="http://schemas.microsoft.com/office/drawing/2014/main" id="{1EA90338-3144-4B8B-BB78-2B9C6889A5D4}"/>
                </a:ext>
              </a:extLst>
            </p:cNvPr>
            <p:cNvSpPr/>
            <p:nvPr/>
          </p:nvSpPr>
          <p:spPr>
            <a:xfrm>
              <a:off x="21016878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262;p13">
              <a:extLst>
                <a:ext uri="{FF2B5EF4-FFF2-40B4-BE49-F238E27FC236}">
                  <a16:creationId xmlns:a16="http://schemas.microsoft.com/office/drawing/2014/main" id="{BF8A99D1-F718-471F-9EB0-96326C22ABC6}"/>
                </a:ext>
              </a:extLst>
            </p:cNvPr>
            <p:cNvSpPr/>
            <p:nvPr/>
          </p:nvSpPr>
          <p:spPr>
            <a:xfrm>
              <a:off x="8128225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263;p13">
              <a:extLst>
                <a:ext uri="{FF2B5EF4-FFF2-40B4-BE49-F238E27FC236}">
                  <a16:creationId xmlns:a16="http://schemas.microsoft.com/office/drawing/2014/main" id="{27B5AE8D-601A-4E86-AD73-D701E5025EA8}"/>
                </a:ext>
              </a:extLst>
            </p:cNvPr>
            <p:cNvSpPr/>
            <p:nvPr/>
          </p:nvSpPr>
          <p:spPr>
            <a:xfrm>
              <a:off x="8128225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264;p13">
              <a:extLst>
                <a:ext uri="{FF2B5EF4-FFF2-40B4-BE49-F238E27FC236}">
                  <a16:creationId xmlns:a16="http://schemas.microsoft.com/office/drawing/2014/main" id="{A74B7B67-2300-4E5D-A6C4-C764DCC62E5E}"/>
                </a:ext>
              </a:extLst>
            </p:cNvPr>
            <p:cNvSpPr/>
            <p:nvPr/>
          </p:nvSpPr>
          <p:spPr>
            <a:xfrm>
              <a:off x="8128225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265;p13">
              <a:extLst>
                <a:ext uri="{FF2B5EF4-FFF2-40B4-BE49-F238E27FC236}">
                  <a16:creationId xmlns:a16="http://schemas.microsoft.com/office/drawing/2014/main" id="{9783AD39-C547-4593-AD42-0DA5BC245021}"/>
                </a:ext>
              </a:extLst>
            </p:cNvPr>
            <p:cNvSpPr/>
            <p:nvPr/>
          </p:nvSpPr>
          <p:spPr>
            <a:xfrm>
              <a:off x="17829497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266;p13">
              <a:extLst>
                <a:ext uri="{FF2B5EF4-FFF2-40B4-BE49-F238E27FC236}">
                  <a16:creationId xmlns:a16="http://schemas.microsoft.com/office/drawing/2014/main" id="{5832719E-2543-42BD-B3A4-3DDDA00855EC}"/>
                </a:ext>
              </a:extLst>
            </p:cNvPr>
            <p:cNvSpPr/>
            <p:nvPr/>
          </p:nvSpPr>
          <p:spPr>
            <a:xfrm>
              <a:off x="17829497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267;p13">
              <a:extLst>
                <a:ext uri="{FF2B5EF4-FFF2-40B4-BE49-F238E27FC236}">
                  <a16:creationId xmlns:a16="http://schemas.microsoft.com/office/drawing/2014/main" id="{6C26E697-8552-4B99-81C4-01237EBE5C39}"/>
                </a:ext>
              </a:extLst>
            </p:cNvPr>
            <p:cNvSpPr/>
            <p:nvPr/>
          </p:nvSpPr>
          <p:spPr>
            <a:xfrm>
              <a:off x="17829497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268;p13">
              <a:extLst>
                <a:ext uri="{FF2B5EF4-FFF2-40B4-BE49-F238E27FC236}">
                  <a16:creationId xmlns:a16="http://schemas.microsoft.com/office/drawing/2014/main" id="{2A7E984F-8614-4002-88B1-D7F0BC3008B1}"/>
                </a:ext>
              </a:extLst>
            </p:cNvPr>
            <p:cNvSpPr/>
            <p:nvPr/>
          </p:nvSpPr>
          <p:spPr>
            <a:xfrm>
              <a:off x="21016878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269;p13">
              <a:extLst>
                <a:ext uri="{FF2B5EF4-FFF2-40B4-BE49-F238E27FC236}">
                  <a16:creationId xmlns:a16="http://schemas.microsoft.com/office/drawing/2014/main" id="{1CA13406-28A7-4F78-AB6E-A2DCF80E159F}"/>
                </a:ext>
              </a:extLst>
            </p:cNvPr>
            <p:cNvSpPr/>
            <p:nvPr/>
          </p:nvSpPr>
          <p:spPr>
            <a:xfrm>
              <a:off x="21016878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270;p13">
              <a:extLst>
                <a:ext uri="{FF2B5EF4-FFF2-40B4-BE49-F238E27FC236}">
                  <a16:creationId xmlns:a16="http://schemas.microsoft.com/office/drawing/2014/main" id="{B07194F0-5727-4336-BF9F-ECF517100C28}"/>
                </a:ext>
              </a:extLst>
            </p:cNvPr>
            <p:cNvSpPr/>
            <p:nvPr/>
          </p:nvSpPr>
          <p:spPr>
            <a:xfrm>
              <a:off x="21016878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271;p13">
              <a:extLst>
                <a:ext uri="{FF2B5EF4-FFF2-40B4-BE49-F238E27FC236}">
                  <a16:creationId xmlns:a16="http://schemas.microsoft.com/office/drawing/2014/main" id="{FA6649DB-F04E-477D-97DB-C103F4036162}"/>
                </a:ext>
              </a:extLst>
            </p:cNvPr>
            <p:cNvSpPr/>
            <p:nvPr/>
          </p:nvSpPr>
          <p:spPr>
            <a:xfrm>
              <a:off x="4881941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272;p13">
              <a:extLst>
                <a:ext uri="{FF2B5EF4-FFF2-40B4-BE49-F238E27FC236}">
                  <a16:creationId xmlns:a16="http://schemas.microsoft.com/office/drawing/2014/main" id="{27DE945F-D1DA-463D-A324-0876DAABC954}"/>
                </a:ext>
              </a:extLst>
            </p:cNvPr>
            <p:cNvSpPr/>
            <p:nvPr/>
          </p:nvSpPr>
          <p:spPr>
            <a:xfrm>
              <a:off x="4881941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273;p13">
              <a:extLst>
                <a:ext uri="{FF2B5EF4-FFF2-40B4-BE49-F238E27FC236}">
                  <a16:creationId xmlns:a16="http://schemas.microsoft.com/office/drawing/2014/main" id="{29B08130-570B-4138-8B54-7774CF8787B3}"/>
                </a:ext>
              </a:extLst>
            </p:cNvPr>
            <p:cNvSpPr/>
            <p:nvPr/>
          </p:nvSpPr>
          <p:spPr>
            <a:xfrm>
              <a:off x="4881941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274;p13">
              <a:extLst>
                <a:ext uri="{FF2B5EF4-FFF2-40B4-BE49-F238E27FC236}">
                  <a16:creationId xmlns:a16="http://schemas.microsoft.com/office/drawing/2014/main" id="{41B2802C-FED5-4BC3-9CF2-195A99330640}"/>
                </a:ext>
              </a:extLst>
            </p:cNvPr>
            <p:cNvSpPr/>
            <p:nvPr/>
          </p:nvSpPr>
          <p:spPr>
            <a:xfrm>
              <a:off x="4881941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275;p13">
              <a:extLst>
                <a:ext uri="{FF2B5EF4-FFF2-40B4-BE49-F238E27FC236}">
                  <a16:creationId xmlns:a16="http://schemas.microsoft.com/office/drawing/2014/main" id="{B47DB6E8-F660-496A-AF2D-C3DBD7A76ECB}"/>
                </a:ext>
              </a:extLst>
            </p:cNvPr>
            <p:cNvSpPr/>
            <p:nvPr/>
          </p:nvSpPr>
          <p:spPr>
            <a:xfrm>
              <a:off x="14583213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276;p13">
              <a:extLst>
                <a:ext uri="{FF2B5EF4-FFF2-40B4-BE49-F238E27FC236}">
                  <a16:creationId xmlns:a16="http://schemas.microsoft.com/office/drawing/2014/main" id="{19640063-B662-45A2-9337-3E71306ADC7A}"/>
                </a:ext>
              </a:extLst>
            </p:cNvPr>
            <p:cNvSpPr/>
            <p:nvPr/>
          </p:nvSpPr>
          <p:spPr>
            <a:xfrm>
              <a:off x="14583213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277;p13">
              <a:extLst>
                <a:ext uri="{FF2B5EF4-FFF2-40B4-BE49-F238E27FC236}">
                  <a16:creationId xmlns:a16="http://schemas.microsoft.com/office/drawing/2014/main" id="{BB4B789B-9CF3-4ABE-8EF1-B70ED81B65E6}"/>
                </a:ext>
              </a:extLst>
            </p:cNvPr>
            <p:cNvSpPr/>
            <p:nvPr/>
          </p:nvSpPr>
          <p:spPr>
            <a:xfrm>
              <a:off x="14583213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278;p13">
              <a:extLst>
                <a:ext uri="{FF2B5EF4-FFF2-40B4-BE49-F238E27FC236}">
                  <a16:creationId xmlns:a16="http://schemas.microsoft.com/office/drawing/2014/main" id="{F59006A3-E98D-481B-8ADA-D524EB761823}"/>
                </a:ext>
              </a:extLst>
            </p:cNvPr>
            <p:cNvSpPr/>
            <p:nvPr/>
          </p:nvSpPr>
          <p:spPr>
            <a:xfrm>
              <a:off x="14583213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279;p13">
              <a:extLst>
                <a:ext uri="{FF2B5EF4-FFF2-40B4-BE49-F238E27FC236}">
                  <a16:creationId xmlns:a16="http://schemas.microsoft.com/office/drawing/2014/main" id="{4DAD93A7-82E9-4C8B-B802-D7D77CCB6CA5}"/>
                </a:ext>
              </a:extLst>
            </p:cNvPr>
            <p:cNvSpPr/>
            <p:nvPr/>
          </p:nvSpPr>
          <p:spPr>
            <a:xfrm>
              <a:off x="4881941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280;p13">
              <a:extLst>
                <a:ext uri="{FF2B5EF4-FFF2-40B4-BE49-F238E27FC236}">
                  <a16:creationId xmlns:a16="http://schemas.microsoft.com/office/drawing/2014/main" id="{39BB9040-4865-4C9C-A38F-47C89F465115}"/>
                </a:ext>
              </a:extLst>
            </p:cNvPr>
            <p:cNvSpPr/>
            <p:nvPr/>
          </p:nvSpPr>
          <p:spPr>
            <a:xfrm>
              <a:off x="4881941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281;p13">
              <a:extLst>
                <a:ext uri="{FF2B5EF4-FFF2-40B4-BE49-F238E27FC236}">
                  <a16:creationId xmlns:a16="http://schemas.microsoft.com/office/drawing/2014/main" id="{8DC5E5C8-14FB-477C-BF0C-A03223277DD8}"/>
                </a:ext>
              </a:extLst>
            </p:cNvPr>
            <p:cNvSpPr/>
            <p:nvPr/>
          </p:nvSpPr>
          <p:spPr>
            <a:xfrm>
              <a:off x="4881941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282;p13">
              <a:extLst>
                <a:ext uri="{FF2B5EF4-FFF2-40B4-BE49-F238E27FC236}">
                  <a16:creationId xmlns:a16="http://schemas.microsoft.com/office/drawing/2014/main" id="{D1CE6F34-2D2B-4355-99F9-9A93BCA44ADB}"/>
                </a:ext>
              </a:extLst>
            </p:cNvPr>
            <p:cNvSpPr/>
            <p:nvPr/>
          </p:nvSpPr>
          <p:spPr>
            <a:xfrm>
              <a:off x="14583213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283;p13">
              <a:extLst>
                <a:ext uri="{FF2B5EF4-FFF2-40B4-BE49-F238E27FC236}">
                  <a16:creationId xmlns:a16="http://schemas.microsoft.com/office/drawing/2014/main" id="{E21B2634-1655-4F5E-A3F5-B02C4A5BC70B}"/>
                </a:ext>
              </a:extLst>
            </p:cNvPr>
            <p:cNvSpPr/>
            <p:nvPr/>
          </p:nvSpPr>
          <p:spPr>
            <a:xfrm>
              <a:off x="14583213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84;p13">
              <a:extLst>
                <a:ext uri="{FF2B5EF4-FFF2-40B4-BE49-F238E27FC236}">
                  <a16:creationId xmlns:a16="http://schemas.microsoft.com/office/drawing/2014/main" id="{4BF2464D-6463-44B4-B8DB-FC9ED0E1A22E}"/>
                </a:ext>
              </a:extLst>
            </p:cNvPr>
            <p:cNvSpPr/>
            <p:nvPr/>
          </p:nvSpPr>
          <p:spPr>
            <a:xfrm>
              <a:off x="14583213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85;p13">
              <a:extLst>
                <a:ext uri="{FF2B5EF4-FFF2-40B4-BE49-F238E27FC236}">
                  <a16:creationId xmlns:a16="http://schemas.microsoft.com/office/drawing/2014/main" id="{762A2106-3699-4C7F-8FB8-3501F664A36D}"/>
                </a:ext>
              </a:extLst>
            </p:cNvPr>
            <p:cNvSpPr/>
            <p:nvPr/>
          </p:nvSpPr>
          <p:spPr>
            <a:xfrm>
              <a:off x="2172737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86;p13">
              <a:extLst>
                <a:ext uri="{FF2B5EF4-FFF2-40B4-BE49-F238E27FC236}">
                  <a16:creationId xmlns:a16="http://schemas.microsoft.com/office/drawing/2014/main" id="{53CCDA05-E5C9-4266-B9E0-811CFBA0E799}"/>
                </a:ext>
              </a:extLst>
            </p:cNvPr>
            <p:cNvSpPr/>
            <p:nvPr/>
          </p:nvSpPr>
          <p:spPr>
            <a:xfrm>
              <a:off x="2172737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87;p13">
              <a:extLst>
                <a:ext uri="{FF2B5EF4-FFF2-40B4-BE49-F238E27FC236}">
                  <a16:creationId xmlns:a16="http://schemas.microsoft.com/office/drawing/2014/main" id="{95BED23B-1C9E-49C4-9054-6E448261A28E}"/>
                </a:ext>
              </a:extLst>
            </p:cNvPr>
            <p:cNvSpPr/>
            <p:nvPr/>
          </p:nvSpPr>
          <p:spPr>
            <a:xfrm>
              <a:off x="2172737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88;p13">
              <a:extLst>
                <a:ext uri="{FF2B5EF4-FFF2-40B4-BE49-F238E27FC236}">
                  <a16:creationId xmlns:a16="http://schemas.microsoft.com/office/drawing/2014/main" id="{0C0CECF4-B965-4F8C-AA60-1A541110430F}"/>
                </a:ext>
              </a:extLst>
            </p:cNvPr>
            <p:cNvSpPr/>
            <p:nvPr/>
          </p:nvSpPr>
          <p:spPr>
            <a:xfrm>
              <a:off x="2172737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89;p13">
              <a:extLst>
                <a:ext uri="{FF2B5EF4-FFF2-40B4-BE49-F238E27FC236}">
                  <a16:creationId xmlns:a16="http://schemas.microsoft.com/office/drawing/2014/main" id="{A7E09021-6C4B-4FE0-AF7E-A64D1FF15FD7}"/>
                </a:ext>
              </a:extLst>
            </p:cNvPr>
            <p:cNvSpPr/>
            <p:nvPr/>
          </p:nvSpPr>
          <p:spPr>
            <a:xfrm>
              <a:off x="11874009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90;p13">
              <a:extLst>
                <a:ext uri="{FF2B5EF4-FFF2-40B4-BE49-F238E27FC236}">
                  <a16:creationId xmlns:a16="http://schemas.microsoft.com/office/drawing/2014/main" id="{7F8DB388-4963-4115-8D0A-1CE25464905D}"/>
                </a:ext>
              </a:extLst>
            </p:cNvPr>
            <p:cNvSpPr/>
            <p:nvPr/>
          </p:nvSpPr>
          <p:spPr>
            <a:xfrm>
              <a:off x="11874009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91;p13">
              <a:extLst>
                <a:ext uri="{FF2B5EF4-FFF2-40B4-BE49-F238E27FC236}">
                  <a16:creationId xmlns:a16="http://schemas.microsoft.com/office/drawing/2014/main" id="{EED746ED-F0E8-442B-B7C0-00692CAFC3CB}"/>
                </a:ext>
              </a:extLst>
            </p:cNvPr>
            <p:cNvSpPr/>
            <p:nvPr/>
          </p:nvSpPr>
          <p:spPr>
            <a:xfrm>
              <a:off x="11874009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92;p13">
              <a:extLst>
                <a:ext uri="{FF2B5EF4-FFF2-40B4-BE49-F238E27FC236}">
                  <a16:creationId xmlns:a16="http://schemas.microsoft.com/office/drawing/2014/main" id="{D68FDE22-01BE-4E2C-93D4-C3D414A02A85}"/>
                </a:ext>
              </a:extLst>
            </p:cNvPr>
            <p:cNvSpPr/>
            <p:nvPr/>
          </p:nvSpPr>
          <p:spPr>
            <a:xfrm>
              <a:off x="11874009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93;p13">
              <a:extLst>
                <a:ext uri="{FF2B5EF4-FFF2-40B4-BE49-F238E27FC236}">
                  <a16:creationId xmlns:a16="http://schemas.microsoft.com/office/drawing/2014/main" id="{0E71B72F-222E-409A-B446-4D8606738BF0}"/>
                </a:ext>
              </a:extLst>
            </p:cNvPr>
            <p:cNvSpPr/>
            <p:nvPr/>
          </p:nvSpPr>
          <p:spPr>
            <a:xfrm>
              <a:off x="2172737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94;p13">
              <a:extLst>
                <a:ext uri="{FF2B5EF4-FFF2-40B4-BE49-F238E27FC236}">
                  <a16:creationId xmlns:a16="http://schemas.microsoft.com/office/drawing/2014/main" id="{AD2D3195-3AF3-44E7-ACBD-A4A8786E8723}"/>
                </a:ext>
              </a:extLst>
            </p:cNvPr>
            <p:cNvSpPr/>
            <p:nvPr/>
          </p:nvSpPr>
          <p:spPr>
            <a:xfrm>
              <a:off x="2172737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95;p13">
              <a:extLst>
                <a:ext uri="{FF2B5EF4-FFF2-40B4-BE49-F238E27FC236}">
                  <a16:creationId xmlns:a16="http://schemas.microsoft.com/office/drawing/2014/main" id="{EADE48E9-37B2-4709-A67D-8CBCF1372DDD}"/>
                </a:ext>
              </a:extLst>
            </p:cNvPr>
            <p:cNvSpPr/>
            <p:nvPr/>
          </p:nvSpPr>
          <p:spPr>
            <a:xfrm>
              <a:off x="2172737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96;p13">
              <a:extLst>
                <a:ext uri="{FF2B5EF4-FFF2-40B4-BE49-F238E27FC236}">
                  <a16:creationId xmlns:a16="http://schemas.microsoft.com/office/drawing/2014/main" id="{37C29569-A17C-4685-9064-E0B02829DB63}"/>
                </a:ext>
              </a:extLst>
            </p:cNvPr>
            <p:cNvSpPr/>
            <p:nvPr/>
          </p:nvSpPr>
          <p:spPr>
            <a:xfrm>
              <a:off x="11874009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97;p13">
              <a:extLst>
                <a:ext uri="{FF2B5EF4-FFF2-40B4-BE49-F238E27FC236}">
                  <a16:creationId xmlns:a16="http://schemas.microsoft.com/office/drawing/2014/main" id="{FAC6E3DD-8AED-40F3-81F8-7E6AFE674769}"/>
                </a:ext>
              </a:extLst>
            </p:cNvPr>
            <p:cNvSpPr/>
            <p:nvPr/>
          </p:nvSpPr>
          <p:spPr>
            <a:xfrm>
              <a:off x="11874009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98;p13">
              <a:extLst>
                <a:ext uri="{FF2B5EF4-FFF2-40B4-BE49-F238E27FC236}">
                  <a16:creationId xmlns:a16="http://schemas.microsoft.com/office/drawing/2014/main" id="{A18F6AAD-10AC-4DA2-A452-E29E629BF12C}"/>
                </a:ext>
              </a:extLst>
            </p:cNvPr>
            <p:cNvSpPr/>
            <p:nvPr/>
          </p:nvSpPr>
          <p:spPr>
            <a:xfrm>
              <a:off x="11874009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99;p13">
              <a:extLst>
                <a:ext uri="{FF2B5EF4-FFF2-40B4-BE49-F238E27FC236}">
                  <a16:creationId xmlns:a16="http://schemas.microsoft.com/office/drawing/2014/main" id="{6D408916-B6AD-433C-8007-5608B97FE9A0}"/>
                </a:ext>
              </a:extLst>
            </p:cNvPr>
            <p:cNvSpPr/>
            <p:nvPr/>
          </p:nvSpPr>
          <p:spPr>
            <a:xfrm>
              <a:off x="8666886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300;p13">
              <a:extLst>
                <a:ext uri="{FF2B5EF4-FFF2-40B4-BE49-F238E27FC236}">
                  <a16:creationId xmlns:a16="http://schemas.microsoft.com/office/drawing/2014/main" id="{87D489EF-4C5B-486B-99CD-21A07701E0D9}"/>
                </a:ext>
              </a:extLst>
            </p:cNvPr>
            <p:cNvSpPr/>
            <p:nvPr/>
          </p:nvSpPr>
          <p:spPr>
            <a:xfrm>
              <a:off x="8666886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301;p13">
              <a:extLst>
                <a:ext uri="{FF2B5EF4-FFF2-40B4-BE49-F238E27FC236}">
                  <a16:creationId xmlns:a16="http://schemas.microsoft.com/office/drawing/2014/main" id="{9FCFCEAF-EA4D-4C70-B822-C0E347A4F46C}"/>
                </a:ext>
              </a:extLst>
            </p:cNvPr>
            <p:cNvSpPr/>
            <p:nvPr/>
          </p:nvSpPr>
          <p:spPr>
            <a:xfrm>
              <a:off x="8666886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302;p13">
              <a:extLst>
                <a:ext uri="{FF2B5EF4-FFF2-40B4-BE49-F238E27FC236}">
                  <a16:creationId xmlns:a16="http://schemas.microsoft.com/office/drawing/2014/main" id="{F46F15ED-B0D9-433B-AFB5-08EB880B909E}"/>
                </a:ext>
              </a:extLst>
            </p:cNvPr>
            <p:cNvSpPr/>
            <p:nvPr/>
          </p:nvSpPr>
          <p:spPr>
            <a:xfrm>
              <a:off x="8666886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303;p13">
              <a:extLst>
                <a:ext uri="{FF2B5EF4-FFF2-40B4-BE49-F238E27FC236}">
                  <a16:creationId xmlns:a16="http://schemas.microsoft.com/office/drawing/2014/main" id="{EAC062DB-08A2-459F-A798-568BF4B1E5A0}"/>
                </a:ext>
              </a:extLst>
            </p:cNvPr>
            <p:cNvSpPr/>
            <p:nvPr/>
          </p:nvSpPr>
          <p:spPr>
            <a:xfrm>
              <a:off x="1836815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304;p13">
              <a:extLst>
                <a:ext uri="{FF2B5EF4-FFF2-40B4-BE49-F238E27FC236}">
                  <a16:creationId xmlns:a16="http://schemas.microsoft.com/office/drawing/2014/main" id="{09C21EF6-D95F-4FD2-A8F0-3F6C89C3369B}"/>
                </a:ext>
              </a:extLst>
            </p:cNvPr>
            <p:cNvSpPr/>
            <p:nvPr/>
          </p:nvSpPr>
          <p:spPr>
            <a:xfrm>
              <a:off x="1836815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305;p13">
              <a:extLst>
                <a:ext uri="{FF2B5EF4-FFF2-40B4-BE49-F238E27FC236}">
                  <a16:creationId xmlns:a16="http://schemas.microsoft.com/office/drawing/2014/main" id="{E7BCD484-7C15-4321-93CE-94C79820028C}"/>
                </a:ext>
              </a:extLst>
            </p:cNvPr>
            <p:cNvSpPr/>
            <p:nvPr/>
          </p:nvSpPr>
          <p:spPr>
            <a:xfrm>
              <a:off x="1836815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306;p13">
              <a:extLst>
                <a:ext uri="{FF2B5EF4-FFF2-40B4-BE49-F238E27FC236}">
                  <a16:creationId xmlns:a16="http://schemas.microsoft.com/office/drawing/2014/main" id="{835B0509-55A1-4AAA-BF3E-49540D2F29DE}"/>
                </a:ext>
              </a:extLst>
            </p:cNvPr>
            <p:cNvSpPr/>
            <p:nvPr/>
          </p:nvSpPr>
          <p:spPr>
            <a:xfrm>
              <a:off x="1836815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307;p13">
              <a:extLst>
                <a:ext uri="{FF2B5EF4-FFF2-40B4-BE49-F238E27FC236}">
                  <a16:creationId xmlns:a16="http://schemas.microsoft.com/office/drawing/2014/main" id="{38B4BF17-FD45-47AC-8D8C-3CB26283D7CD}"/>
                </a:ext>
              </a:extLst>
            </p:cNvPr>
            <p:cNvSpPr/>
            <p:nvPr/>
          </p:nvSpPr>
          <p:spPr>
            <a:xfrm>
              <a:off x="2155553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308;p13">
              <a:extLst>
                <a:ext uri="{FF2B5EF4-FFF2-40B4-BE49-F238E27FC236}">
                  <a16:creationId xmlns:a16="http://schemas.microsoft.com/office/drawing/2014/main" id="{880FD2DB-D477-489A-8F8C-DB95208271C9}"/>
                </a:ext>
              </a:extLst>
            </p:cNvPr>
            <p:cNvSpPr/>
            <p:nvPr/>
          </p:nvSpPr>
          <p:spPr>
            <a:xfrm>
              <a:off x="2155553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309;p13">
              <a:extLst>
                <a:ext uri="{FF2B5EF4-FFF2-40B4-BE49-F238E27FC236}">
                  <a16:creationId xmlns:a16="http://schemas.microsoft.com/office/drawing/2014/main" id="{A42D4D26-080A-4DDC-8B14-D16F0015AD37}"/>
                </a:ext>
              </a:extLst>
            </p:cNvPr>
            <p:cNvSpPr/>
            <p:nvPr/>
          </p:nvSpPr>
          <p:spPr>
            <a:xfrm>
              <a:off x="2155553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310;p13">
              <a:extLst>
                <a:ext uri="{FF2B5EF4-FFF2-40B4-BE49-F238E27FC236}">
                  <a16:creationId xmlns:a16="http://schemas.microsoft.com/office/drawing/2014/main" id="{22AB283C-7CAC-4883-9D8E-0F1901252E03}"/>
                </a:ext>
              </a:extLst>
            </p:cNvPr>
            <p:cNvSpPr/>
            <p:nvPr/>
          </p:nvSpPr>
          <p:spPr>
            <a:xfrm>
              <a:off x="2155553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311;p13">
              <a:extLst>
                <a:ext uri="{FF2B5EF4-FFF2-40B4-BE49-F238E27FC236}">
                  <a16:creationId xmlns:a16="http://schemas.microsoft.com/office/drawing/2014/main" id="{9D8F7B55-D457-4AEF-934C-B508E8175E4D}"/>
                </a:ext>
              </a:extLst>
            </p:cNvPr>
            <p:cNvSpPr/>
            <p:nvPr/>
          </p:nvSpPr>
          <p:spPr>
            <a:xfrm>
              <a:off x="8666886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312;p13">
              <a:extLst>
                <a:ext uri="{FF2B5EF4-FFF2-40B4-BE49-F238E27FC236}">
                  <a16:creationId xmlns:a16="http://schemas.microsoft.com/office/drawing/2014/main" id="{3694FA89-0AB8-47FA-9509-79FAA69E6159}"/>
                </a:ext>
              </a:extLst>
            </p:cNvPr>
            <p:cNvSpPr/>
            <p:nvPr/>
          </p:nvSpPr>
          <p:spPr>
            <a:xfrm>
              <a:off x="8666886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313;p13">
              <a:extLst>
                <a:ext uri="{FF2B5EF4-FFF2-40B4-BE49-F238E27FC236}">
                  <a16:creationId xmlns:a16="http://schemas.microsoft.com/office/drawing/2014/main" id="{C0796D84-074B-4659-8CA1-14B71AD5E95A}"/>
                </a:ext>
              </a:extLst>
            </p:cNvPr>
            <p:cNvSpPr/>
            <p:nvPr/>
          </p:nvSpPr>
          <p:spPr>
            <a:xfrm>
              <a:off x="8666886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314;p13">
              <a:extLst>
                <a:ext uri="{FF2B5EF4-FFF2-40B4-BE49-F238E27FC236}">
                  <a16:creationId xmlns:a16="http://schemas.microsoft.com/office/drawing/2014/main" id="{3F89EA1F-C14F-4172-A612-DBA13880AB9D}"/>
                </a:ext>
              </a:extLst>
            </p:cNvPr>
            <p:cNvSpPr/>
            <p:nvPr/>
          </p:nvSpPr>
          <p:spPr>
            <a:xfrm>
              <a:off x="1836815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315;p13">
              <a:extLst>
                <a:ext uri="{FF2B5EF4-FFF2-40B4-BE49-F238E27FC236}">
                  <a16:creationId xmlns:a16="http://schemas.microsoft.com/office/drawing/2014/main" id="{CAAEC69F-201B-4BCC-9357-FFC31FC243B3}"/>
                </a:ext>
              </a:extLst>
            </p:cNvPr>
            <p:cNvSpPr/>
            <p:nvPr/>
          </p:nvSpPr>
          <p:spPr>
            <a:xfrm>
              <a:off x="1836815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316;p13">
              <a:extLst>
                <a:ext uri="{FF2B5EF4-FFF2-40B4-BE49-F238E27FC236}">
                  <a16:creationId xmlns:a16="http://schemas.microsoft.com/office/drawing/2014/main" id="{C9002D62-5BE7-4645-868C-736482A99EE4}"/>
                </a:ext>
              </a:extLst>
            </p:cNvPr>
            <p:cNvSpPr/>
            <p:nvPr/>
          </p:nvSpPr>
          <p:spPr>
            <a:xfrm>
              <a:off x="1836815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317;p13">
              <a:extLst>
                <a:ext uri="{FF2B5EF4-FFF2-40B4-BE49-F238E27FC236}">
                  <a16:creationId xmlns:a16="http://schemas.microsoft.com/office/drawing/2014/main" id="{B4218F13-423D-441F-82F8-F3B4004E37E1}"/>
                </a:ext>
              </a:extLst>
            </p:cNvPr>
            <p:cNvSpPr/>
            <p:nvPr/>
          </p:nvSpPr>
          <p:spPr>
            <a:xfrm>
              <a:off x="2155553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318;p13">
              <a:extLst>
                <a:ext uri="{FF2B5EF4-FFF2-40B4-BE49-F238E27FC236}">
                  <a16:creationId xmlns:a16="http://schemas.microsoft.com/office/drawing/2014/main" id="{73C983CA-5814-453D-951D-C871BA1A4E13}"/>
                </a:ext>
              </a:extLst>
            </p:cNvPr>
            <p:cNvSpPr/>
            <p:nvPr/>
          </p:nvSpPr>
          <p:spPr>
            <a:xfrm>
              <a:off x="2155553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319;p13">
              <a:extLst>
                <a:ext uri="{FF2B5EF4-FFF2-40B4-BE49-F238E27FC236}">
                  <a16:creationId xmlns:a16="http://schemas.microsoft.com/office/drawing/2014/main" id="{F1B8A47A-C4D7-4DBE-8793-9D4614464614}"/>
                </a:ext>
              </a:extLst>
            </p:cNvPr>
            <p:cNvSpPr/>
            <p:nvPr/>
          </p:nvSpPr>
          <p:spPr>
            <a:xfrm>
              <a:off x="2155553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320;p13">
              <a:extLst>
                <a:ext uri="{FF2B5EF4-FFF2-40B4-BE49-F238E27FC236}">
                  <a16:creationId xmlns:a16="http://schemas.microsoft.com/office/drawing/2014/main" id="{B9A5FF40-2419-4626-A99F-210931BD164D}"/>
                </a:ext>
              </a:extLst>
            </p:cNvPr>
            <p:cNvSpPr/>
            <p:nvPr/>
          </p:nvSpPr>
          <p:spPr>
            <a:xfrm>
              <a:off x="5420602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321;p13">
              <a:extLst>
                <a:ext uri="{FF2B5EF4-FFF2-40B4-BE49-F238E27FC236}">
                  <a16:creationId xmlns:a16="http://schemas.microsoft.com/office/drawing/2014/main" id="{4F5304EB-14A2-4E5E-91FC-995989B8F4A6}"/>
                </a:ext>
              </a:extLst>
            </p:cNvPr>
            <p:cNvSpPr/>
            <p:nvPr/>
          </p:nvSpPr>
          <p:spPr>
            <a:xfrm>
              <a:off x="5420602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322;p13">
              <a:extLst>
                <a:ext uri="{FF2B5EF4-FFF2-40B4-BE49-F238E27FC236}">
                  <a16:creationId xmlns:a16="http://schemas.microsoft.com/office/drawing/2014/main" id="{00D9CEA3-039F-4251-B3D6-802969A3D121}"/>
                </a:ext>
              </a:extLst>
            </p:cNvPr>
            <p:cNvSpPr/>
            <p:nvPr/>
          </p:nvSpPr>
          <p:spPr>
            <a:xfrm>
              <a:off x="5420602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323;p13">
              <a:extLst>
                <a:ext uri="{FF2B5EF4-FFF2-40B4-BE49-F238E27FC236}">
                  <a16:creationId xmlns:a16="http://schemas.microsoft.com/office/drawing/2014/main" id="{F9A88167-E871-4F89-9AA9-879F16A36BE4}"/>
                </a:ext>
              </a:extLst>
            </p:cNvPr>
            <p:cNvSpPr/>
            <p:nvPr/>
          </p:nvSpPr>
          <p:spPr>
            <a:xfrm>
              <a:off x="5420602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324;p13">
              <a:extLst>
                <a:ext uri="{FF2B5EF4-FFF2-40B4-BE49-F238E27FC236}">
                  <a16:creationId xmlns:a16="http://schemas.microsoft.com/office/drawing/2014/main" id="{4CD72415-B37E-45F5-A3A5-20DFDF6656C3}"/>
                </a:ext>
              </a:extLst>
            </p:cNvPr>
            <p:cNvSpPr/>
            <p:nvPr/>
          </p:nvSpPr>
          <p:spPr>
            <a:xfrm>
              <a:off x="15121873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325;p13">
              <a:extLst>
                <a:ext uri="{FF2B5EF4-FFF2-40B4-BE49-F238E27FC236}">
                  <a16:creationId xmlns:a16="http://schemas.microsoft.com/office/drawing/2014/main" id="{87F89E6E-1018-4BE3-8FFE-32B25FDE4B06}"/>
                </a:ext>
              </a:extLst>
            </p:cNvPr>
            <p:cNvSpPr/>
            <p:nvPr/>
          </p:nvSpPr>
          <p:spPr>
            <a:xfrm>
              <a:off x="15121873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326;p13">
              <a:extLst>
                <a:ext uri="{FF2B5EF4-FFF2-40B4-BE49-F238E27FC236}">
                  <a16:creationId xmlns:a16="http://schemas.microsoft.com/office/drawing/2014/main" id="{F08AEFA1-F958-4C81-8635-133673CF50CD}"/>
                </a:ext>
              </a:extLst>
            </p:cNvPr>
            <p:cNvSpPr/>
            <p:nvPr/>
          </p:nvSpPr>
          <p:spPr>
            <a:xfrm>
              <a:off x="15121873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327;p13">
              <a:extLst>
                <a:ext uri="{FF2B5EF4-FFF2-40B4-BE49-F238E27FC236}">
                  <a16:creationId xmlns:a16="http://schemas.microsoft.com/office/drawing/2014/main" id="{0FEB2A96-622C-427A-B32D-FF0F8684E3EA}"/>
                </a:ext>
              </a:extLst>
            </p:cNvPr>
            <p:cNvSpPr/>
            <p:nvPr/>
          </p:nvSpPr>
          <p:spPr>
            <a:xfrm>
              <a:off x="15121873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328;p13">
              <a:extLst>
                <a:ext uri="{FF2B5EF4-FFF2-40B4-BE49-F238E27FC236}">
                  <a16:creationId xmlns:a16="http://schemas.microsoft.com/office/drawing/2014/main" id="{06970EC2-A6A5-44EF-98A6-2E5F35335C4D}"/>
                </a:ext>
              </a:extLst>
            </p:cNvPr>
            <p:cNvSpPr/>
            <p:nvPr/>
          </p:nvSpPr>
          <p:spPr>
            <a:xfrm>
              <a:off x="5420602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329;p13">
              <a:extLst>
                <a:ext uri="{FF2B5EF4-FFF2-40B4-BE49-F238E27FC236}">
                  <a16:creationId xmlns:a16="http://schemas.microsoft.com/office/drawing/2014/main" id="{17F81D5B-2479-4D80-A605-89672D998A0A}"/>
                </a:ext>
              </a:extLst>
            </p:cNvPr>
            <p:cNvSpPr/>
            <p:nvPr/>
          </p:nvSpPr>
          <p:spPr>
            <a:xfrm>
              <a:off x="5420602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330;p13">
              <a:extLst>
                <a:ext uri="{FF2B5EF4-FFF2-40B4-BE49-F238E27FC236}">
                  <a16:creationId xmlns:a16="http://schemas.microsoft.com/office/drawing/2014/main" id="{9F7FB462-793E-406F-902E-DAE2124B1EE7}"/>
                </a:ext>
              </a:extLst>
            </p:cNvPr>
            <p:cNvSpPr/>
            <p:nvPr/>
          </p:nvSpPr>
          <p:spPr>
            <a:xfrm>
              <a:off x="5420602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331;p13">
              <a:extLst>
                <a:ext uri="{FF2B5EF4-FFF2-40B4-BE49-F238E27FC236}">
                  <a16:creationId xmlns:a16="http://schemas.microsoft.com/office/drawing/2014/main" id="{5235DFD2-1C67-4ACC-A84B-F4AF3ECFAC9E}"/>
                </a:ext>
              </a:extLst>
            </p:cNvPr>
            <p:cNvSpPr/>
            <p:nvPr/>
          </p:nvSpPr>
          <p:spPr>
            <a:xfrm>
              <a:off x="15121873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332;p13">
              <a:extLst>
                <a:ext uri="{FF2B5EF4-FFF2-40B4-BE49-F238E27FC236}">
                  <a16:creationId xmlns:a16="http://schemas.microsoft.com/office/drawing/2014/main" id="{B4044FBC-7169-4F4F-8E3A-2D45B6A8B531}"/>
                </a:ext>
              </a:extLst>
            </p:cNvPr>
            <p:cNvSpPr/>
            <p:nvPr/>
          </p:nvSpPr>
          <p:spPr>
            <a:xfrm>
              <a:off x="15121873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333;p13">
              <a:extLst>
                <a:ext uri="{FF2B5EF4-FFF2-40B4-BE49-F238E27FC236}">
                  <a16:creationId xmlns:a16="http://schemas.microsoft.com/office/drawing/2014/main" id="{59E34397-A143-49CB-8E70-78A9AD1BA9F3}"/>
                </a:ext>
              </a:extLst>
            </p:cNvPr>
            <p:cNvSpPr/>
            <p:nvPr/>
          </p:nvSpPr>
          <p:spPr>
            <a:xfrm>
              <a:off x="15121873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334;p13">
              <a:extLst>
                <a:ext uri="{FF2B5EF4-FFF2-40B4-BE49-F238E27FC236}">
                  <a16:creationId xmlns:a16="http://schemas.microsoft.com/office/drawing/2014/main" id="{44288FA7-0CE8-468C-AF96-E01425318E85}"/>
                </a:ext>
              </a:extLst>
            </p:cNvPr>
            <p:cNvSpPr/>
            <p:nvPr/>
          </p:nvSpPr>
          <p:spPr>
            <a:xfrm>
              <a:off x="2712598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335;p13">
              <a:extLst>
                <a:ext uri="{FF2B5EF4-FFF2-40B4-BE49-F238E27FC236}">
                  <a16:creationId xmlns:a16="http://schemas.microsoft.com/office/drawing/2014/main" id="{D597DED0-9869-45DC-9704-76371B11C179}"/>
                </a:ext>
              </a:extLst>
            </p:cNvPr>
            <p:cNvSpPr/>
            <p:nvPr/>
          </p:nvSpPr>
          <p:spPr>
            <a:xfrm>
              <a:off x="2712598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336;p13">
              <a:extLst>
                <a:ext uri="{FF2B5EF4-FFF2-40B4-BE49-F238E27FC236}">
                  <a16:creationId xmlns:a16="http://schemas.microsoft.com/office/drawing/2014/main" id="{A7AE8B90-9876-46C7-A215-0C63210B837F}"/>
                </a:ext>
              </a:extLst>
            </p:cNvPr>
            <p:cNvSpPr/>
            <p:nvPr/>
          </p:nvSpPr>
          <p:spPr>
            <a:xfrm>
              <a:off x="2712598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337;p13">
              <a:extLst>
                <a:ext uri="{FF2B5EF4-FFF2-40B4-BE49-F238E27FC236}">
                  <a16:creationId xmlns:a16="http://schemas.microsoft.com/office/drawing/2014/main" id="{5A114CFB-E017-4B33-B18A-406F4CDA64F8}"/>
                </a:ext>
              </a:extLst>
            </p:cNvPr>
            <p:cNvSpPr/>
            <p:nvPr/>
          </p:nvSpPr>
          <p:spPr>
            <a:xfrm>
              <a:off x="2712598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338;p13">
              <a:extLst>
                <a:ext uri="{FF2B5EF4-FFF2-40B4-BE49-F238E27FC236}">
                  <a16:creationId xmlns:a16="http://schemas.microsoft.com/office/drawing/2014/main" id="{250534AF-C5DF-4367-980A-DF4ED792D18C}"/>
                </a:ext>
              </a:extLst>
            </p:cNvPr>
            <p:cNvSpPr/>
            <p:nvPr/>
          </p:nvSpPr>
          <p:spPr>
            <a:xfrm>
              <a:off x="12413870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339;p13">
              <a:extLst>
                <a:ext uri="{FF2B5EF4-FFF2-40B4-BE49-F238E27FC236}">
                  <a16:creationId xmlns:a16="http://schemas.microsoft.com/office/drawing/2014/main" id="{280C879B-43D6-4C0D-914B-0DDDE20D13B2}"/>
                </a:ext>
              </a:extLst>
            </p:cNvPr>
            <p:cNvSpPr/>
            <p:nvPr/>
          </p:nvSpPr>
          <p:spPr>
            <a:xfrm>
              <a:off x="12413870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340;p13">
              <a:extLst>
                <a:ext uri="{FF2B5EF4-FFF2-40B4-BE49-F238E27FC236}">
                  <a16:creationId xmlns:a16="http://schemas.microsoft.com/office/drawing/2014/main" id="{9FC492F7-2F9A-4FAF-9489-5410B023994D}"/>
                </a:ext>
              </a:extLst>
            </p:cNvPr>
            <p:cNvSpPr/>
            <p:nvPr/>
          </p:nvSpPr>
          <p:spPr>
            <a:xfrm>
              <a:off x="12413870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341;p13">
              <a:extLst>
                <a:ext uri="{FF2B5EF4-FFF2-40B4-BE49-F238E27FC236}">
                  <a16:creationId xmlns:a16="http://schemas.microsoft.com/office/drawing/2014/main" id="{0BB29037-7B20-4B39-9E01-352937CDFC1A}"/>
                </a:ext>
              </a:extLst>
            </p:cNvPr>
            <p:cNvSpPr/>
            <p:nvPr/>
          </p:nvSpPr>
          <p:spPr>
            <a:xfrm>
              <a:off x="12413870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342;p13">
              <a:extLst>
                <a:ext uri="{FF2B5EF4-FFF2-40B4-BE49-F238E27FC236}">
                  <a16:creationId xmlns:a16="http://schemas.microsoft.com/office/drawing/2014/main" id="{999785CE-0F0A-405F-A0A7-6A87A89E0A03}"/>
                </a:ext>
              </a:extLst>
            </p:cNvPr>
            <p:cNvSpPr/>
            <p:nvPr/>
          </p:nvSpPr>
          <p:spPr>
            <a:xfrm>
              <a:off x="2712598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343;p13">
              <a:extLst>
                <a:ext uri="{FF2B5EF4-FFF2-40B4-BE49-F238E27FC236}">
                  <a16:creationId xmlns:a16="http://schemas.microsoft.com/office/drawing/2014/main" id="{A6D342C9-A74B-47C0-A5DF-A68D491766D2}"/>
                </a:ext>
              </a:extLst>
            </p:cNvPr>
            <p:cNvSpPr/>
            <p:nvPr/>
          </p:nvSpPr>
          <p:spPr>
            <a:xfrm>
              <a:off x="2712598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344;p13">
              <a:extLst>
                <a:ext uri="{FF2B5EF4-FFF2-40B4-BE49-F238E27FC236}">
                  <a16:creationId xmlns:a16="http://schemas.microsoft.com/office/drawing/2014/main" id="{A75F5FF6-A833-42F0-8CEC-7913E77FD235}"/>
                </a:ext>
              </a:extLst>
            </p:cNvPr>
            <p:cNvSpPr/>
            <p:nvPr/>
          </p:nvSpPr>
          <p:spPr>
            <a:xfrm>
              <a:off x="2712598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345;p13">
              <a:extLst>
                <a:ext uri="{FF2B5EF4-FFF2-40B4-BE49-F238E27FC236}">
                  <a16:creationId xmlns:a16="http://schemas.microsoft.com/office/drawing/2014/main" id="{1D6F2387-D3A6-4955-B7E8-ED2323DAFD98}"/>
                </a:ext>
              </a:extLst>
            </p:cNvPr>
            <p:cNvSpPr/>
            <p:nvPr/>
          </p:nvSpPr>
          <p:spPr>
            <a:xfrm>
              <a:off x="12413870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346;p13">
              <a:extLst>
                <a:ext uri="{FF2B5EF4-FFF2-40B4-BE49-F238E27FC236}">
                  <a16:creationId xmlns:a16="http://schemas.microsoft.com/office/drawing/2014/main" id="{C408754B-F10D-4BF1-9782-59263686AC7D}"/>
                </a:ext>
              </a:extLst>
            </p:cNvPr>
            <p:cNvSpPr/>
            <p:nvPr/>
          </p:nvSpPr>
          <p:spPr>
            <a:xfrm>
              <a:off x="12413870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347;p13">
              <a:extLst>
                <a:ext uri="{FF2B5EF4-FFF2-40B4-BE49-F238E27FC236}">
                  <a16:creationId xmlns:a16="http://schemas.microsoft.com/office/drawing/2014/main" id="{959A13E7-8B99-4A2E-91BB-72A3AB5CF325}"/>
                </a:ext>
              </a:extLst>
            </p:cNvPr>
            <p:cNvSpPr/>
            <p:nvPr/>
          </p:nvSpPr>
          <p:spPr>
            <a:xfrm>
              <a:off x="12413870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348;p13">
              <a:extLst>
                <a:ext uri="{FF2B5EF4-FFF2-40B4-BE49-F238E27FC236}">
                  <a16:creationId xmlns:a16="http://schemas.microsoft.com/office/drawing/2014/main" id="{E4F7A696-2F25-4448-BB44-682683D78454}"/>
                </a:ext>
              </a:extLst>
            </p:cNvPr>
            <p:cNvSpPr/>
            <p:nvPr/>
          </p:nvSpPr>
          <p:spPr>
            <a:xfrm>
              <a:off x="9206747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349;p13">
              <a:extLst>
                <a:ext uri="{FF2B5EF4-FFF2-40B4-BE49-F238E27FC236}">
                  <a16:creationId xmlns:a16="http://schemas.microsoft.com/office/drawing/2014/main" id="{D184901F-2A8D-4E20-A930-D8E0334EECEC}"/>
                </a:ext>
              </a:extLst>
            </p:cNvPr>
            <p:cNvSpPr/>
            <p:nvPr/>
          </p:nvSpPr>
          <p:spPr>
            <a:xfrm>
              <a:off x="9206747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350;p13">
              <a:extLst>
                <a:ext uri="{FF2B5EF4-FFF2-40B4-BE49-F238E27FC236}">
                  <a16:creationId xmlns:a16="http://schemas.microsoft.com/office/drawing/2014/main" id="{CCE8D669-C77C-4BA4-910F-2B4797CF87B7}"/>
                </a:ext>
              </a:extLst>
            </p:cNvPr>
            <p:cNvSpPr/>
            <p:nvPr/>
          </p:nvSpPr>
          <p:spPr>
            <a:xfrm>
              <a:off x="9206747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351;p13">
              <a:extLst>
                <a:ext uri="{FF2B5EF4-FFF2-40B4-BE49-F238E27FC236}">
                  <a16:creationId xmlns:a16="http://schemas.microsoft.com/office/drawing/2014/main" id="{7FA5D3B6-FF4B-4865-910F-E2D7C1CF3903}"/>
                </a:ext>
              </a:extLst>
            </p:cNvPr>
            <p:cNvSpPr/>
            <p:nvPr/>
          </p:nvSpPr>
          <p:spPr>
            <a:xfrm>
              <a:off x="9206747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352;p13">
              <a:extLst>
                <a:ext uri="{FF2B5EF4-FFF2-40B4-BE49-F238E27FC236}">
                  <a16:creationId xmlns:a16="http://schemas.microsoft.com/office/drawing/2014/main" id="{E776B828-5B12-4343-9BBB-5B9E7E84CE45}"/>
                </a:ext>
              </a:extLst>
            </p:cNvPr>
            <p:cNvSpPr/>
            <p:nvPr/>
          </p:nvSpPr>
          <p:spPr>
            <a:xfrm>
              <a:off x="18908019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353;p13">
              <a:extLst>
                <a:ext uri="{FF2B5EF4-FFF2-40B4-BE49-F238E27FC236}">
                  <a16:creationId xmlns:a16="http://schemas.microsoft.com/office/drawing/2014/main" id="{B1905C1F-D055-4252-8906-B95E74115E16}"/>
                </a:ext>
              </a:extLst>
            </p:cNvPr>
            <p:cNvSpPr/>
            <p:nvPr/>
          </p:nvSpPr>
          <p:spPr>
            <a:xfrm>
              <a:off x="18908019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354;p13">
              <a:extLst>
                <a:ext uri="{FF2B5EF4-FFF2-40B4-BE49-F238E27FC236}">
                  <a16:creationId xmlns:a16="http://schemas.microsoft.com/office/drawing/2014/main" id="{CE3A56BC-02DE-4579-91BA-B3E3CC071AEE}"/>
                </a:ext>
              </a:extLst>
            </p:cNvPr>
            <p:cNvSpPr/>
            <p:nvPr/>
          </p:nvSpPr>
          <p:spPr>
            <a:xfrm>
              <a:off x="18908019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355;p13">
              <a:extLst>
                <a:ext uri="{FF2B5EF4-FFF2-40B4-BE49-F238E27FC236}">
                  <a16:creationId xmlns:a16="http://schemas.microsoft.com/office/drawing/2014/main" id="{38D4E62B-D75D-4A9A-85F3-713034143004}"/>
                </a:ext>
              </a:extLst>
            </p:cNvPr>
            <p:cNvSpPr/>
            <p:nvPr/>
          </p:nvSpPr>
          <p:spPr>
            <a:xfrm>
              <a:off x="18908019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356;p13">
              <a:extLst>
                <a:ext uri="{FF2B5EF4-FFF2-40B4-BE49-F238E27FC236}">
                  <a16:creationId xmlns:a16="http://schemas.microsoft.com/office/drawing/2014/main" id="{53F7A54F-2DDF-4DCF-A4C7-EC87E19B92F7}"/>
                </a:ext>
              </a:extLst>
            </p:cNvPr>
            <p:cNvSpPr/>
            <p:nvPr/>
          </p:nvSpPr>
          <p:spPr>
            <a:xfrm>
              <a:off x="9206747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357;p13">
              <a:extLst>
                <a:ext uri="{FF2B5EF4-FFF2-40B4-BE49-F238E27FC236}">
                  <a16:creationId xmlns:a16="http://schemas.microsoft.com/office/drawing/2014/main" id="{436A0CB1-3FBE-4307-9FF6-0E5BE0EF886E}"/>
                </a:ext>
              </a:extLst>
            </p:cNvPr>
            <p:cNvSpPr/>
            <p:nvPr/>
          </p:nvSpPr>
          <p:spPr>
            <a:xfrm>
              <a:off x="9206747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358;p13">
              <a:extLst>
                <a:ext uri="{FF2B5EF4-FFF2-40B4-BE49-F238E27FC236}">
                  <a16:creationId xmlns:a16="http://schemas.microsoft.com/office/drawing/2014/main" id="{933AA6B6-073A-4586-81CE-5C68B4E6D34F}"/>
                </a:ext>
              </a:extLst>
            </p:cNvPr>
            <p:cNvSpPr/>
            <p:nvPr/>
          </p:nvSpPr>
          <p:spPr>
            <a:xfrm>
              <a:off x="9206747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359;p13">
              <a:extLst>
                <a:ext uri="{FF2B5EF4-FFF2-40B4-BE49-F238E27FC236}">
                  <a16:creationId xmlns:a16="http://schemas.microsoft.com/office/drawing/2014/main" id="{CA7C1A89-2777-4002-B39E-D4F037251E32}"/>
                </a:ext>
              </a:extLst>
            </p:cNvPr>
            <p:cNvSpPr/>
            <p:nvPr/>
          </p:nvSpPr>
          <p:spPr>
            <a:xfrm>
              <a:off x="18908019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360;p13">
              <a:extLst>
                <a:ext uri="{FF2B5EF4-FFF2-40B4-BE49-F238E27FC236}">
                  <a16:creationId xmlns:a16="http://schemas.microsoft.com/office/drawing/2014/main" id="{B16ECA37-66F5-46AF-ADED-32B4D4A2E797}"/>
                </a:ext>
              </a:extLst>
            </p:cNvPr>
            <p:cNvSpPr/>
            <p:nvPr/>
          </p:nvSpPr>
          <p:spPr>
            <a:xfrm>
              <a:off x="18908019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361;p13">
              <a:extLst>
                <a:ext uri="{FF2B5EF4-FFF2-40B4-BE49-F238E27FC236}">
                  <a16:creationId xmlns:a16="http://schemas.microsoft.com/office/drawing/2014/main" id="{04423ED8-4631-4347-B2D2-76BB4D20ECE9}"/>
                </a:ext>
              </a:extLst>
            </p:cNvPr>
            <p:cNvSpPr/>
            <p:nvPr/>
          </p:nvSpPr>
          <p:spPr>
            <a:xfrm>
              <a:off x="18908019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362;p13">
              <a:extLst>
                <a:ext uri="{FF2B5EF4-FFF2-40B4-BE49-F238E27FC236}">
                  <a16:creationId xmlns:a16="http://schemas.microsoft.com/office/drawing/2014/main" id="{8D647524-081D-4F09-88FE-3562E5C43829}"/>
                </a:ext>
              </a:extLst>
            </p:cNvPr>
            <p:cNvSpPr/>
            <p:nvPr/>
          </p:nvSpPr>
          <p:spPr>
            <a:xfrm>
              <a:off x="5960463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363;p13">
              <a:extLst>
                <a:ext uri="{FF2B5EF4-FFF2-40B4-BE49-F238E27FC236}">
                  <a16:creationId xmlns:a16="http://schemas.microsoft.com/office/drawing/2014/main" id="{D6D4FAE3-5C4A-4259-B361-9CAAD1D52CC4}"/>
                </a:ext>
              </a:extLst>
            </p:cNvPr>
            <p:cNvSpPr/>
            <p:nvPr/>
          </p:nvSpPr>
          <p:spPr>
            <a:xfrm>
              <a:off x="5960463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364;p13">
              <a:extLst>
                <a:ext uri="{FF2B5EF4-FFF2-40B4-BE49-F238E27FC236}">
                  <a16:creationId xmlns:a16="http://schemas.microsoft.com/office/drawing/2014/main" id="{50D43606-F26A-460A-8D98-99EEA41B39FD}"/>
                </a:ext>
              </a:extLst>
            </p:cNvPr>
            <p:cNvSpPr/>
            <p:nvPr/>
          </p:nvSpPr>
          <p:spPr>
            <a:xfrm>
              <a:off x="5960463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365;p13">
              <a:extLst>
                <a:ext uri="{FF2B5EF4-FFF2-40B4-BE49-F238E27FC236}">
                  <a16:creationId xmlns:a16="http://schemas.microsoft.com/office/drawing/2014/main" id="{D4B77001-E511-4E8B-A1C0-83570DB30DC9}"/>
                </a:ext>
              </a:extLst>
            </p:cNvPr>
            <p:cNvSpPr/>
            <p:nvPr/>
          </p:nvSpPr>
          <p:spPr>
            <a:xfrm>
              <a:off x="5960463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366;p13">
              <a:extLst>
                <a:ext uri="{FF2B5EF4-FFF2-40B4-BE49-F238E27FC236}">
                  <a16:creationId xmlns:a16="http://schemas.microsoft.com/office/drawing/2014/main" id="{3080A322-D48B-4F1B-A1C2-0DE11FFB2624}"/>
                </a:ext>
              </a:extLst>
            </p:cNvPr>
            <p:cNvSpPr/>
            <p:nvPr/>
          </p:nvSpPr>
          <p:spPr>
            <a:xfrm>
              <a:off x="15661734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367;p13">
              <a:extLst>
                <a:ext uri="{FF2B5EF4-FFF2-40B4-BE49-F238E27FC236}">
                  <a16:creationId xmlns:a16="http://schemas.microsoft.com/office/drawing/2014/main" id="{1F59101D-6479-4BF9-9273-C11CB31D25D9}"/>
                </a:ext>
              </a:extLst>
            </p:cNvPr>
            <p:cNvSpPr/>
            <p:nvPr/>
          </p:nvSpPr>
          <p:spPr>
            <a:xfrm>
              <a:off x="15661734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368;p13">
              <a:extLst>
                <a:ext uri="{FF2B5EF4-FFF2-40B4-BE49-F238E27FC236}">
                  <a16:creationId xmlns:a16="http://schemas.microsoft.com/office/drawing/2014/main" id="{59FE2C6C-E119-4AFD-A2EF-292DA595020F}"/>
                </a:ext>
              </a:extLst>
            </p:cNvPr>
            <p:cNvSpPr/>
            <p:nvPr/>
          </p:nvSpPr>
          <p:spPr>
            <a:xfrm>
              <a:off x="15661734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369;p13">
              <a:extLst>
                <a:ext uri="{FF2B5EF4-FFF2-40B4-BE49-F238E27FC236}">
                  <a16:creationId xmlns:a16="http://schemas.microsoft.com/office/drawing/2014/main" id="{49960EC7-F9C3-4FB3-A773-FE3FE14055C1}"/>
                </a:ext>
              </a:extLst>
            </p:cNvPr>
            <p:cNvSpPr/>
            <p:nvPr/>
          </p:nvSpPr>
          <p:spPr>
            <a:xfrm>
              <a:off x="15661734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370;p13">
              <a:extLst>
                <a:ext uri="{FF2B5EF4-FFF2-40B4-BE49-F238E27FC236}">
                  <a16:creationId xmlns:a16="http://schemas.microsoft.com/office/drawing/2014/main" id="{C9411EB6-906A-4763-B0B1-C354DB0C9A21}"/>
                </a:ext>
              </a:extLst>
            </p:cNvPr>
            <p:cNvSpPr/>
            <p:nvPr/>
          </p:nvSpPr>
          <p:spPr>
            <a:xfrm>
              <a:off x="5960463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371;p13">
              <a:extLst>
                <a:ext uri="{FF2B5EF4-FFF2-40B4-BE49-F238E27FC236}">
                  <a16:creationId xmlns:a16="http://schemas.microsoft.com/office/drawing/2014/main" id="{BE423385-C351-454C-8BDA-2C3B0D8F6E89}"/>
                </a:ext>
              </a:extLst>
            </p:cNvPr>
            <p:cNvSpPr/>
            <p:nvPr/>
          </p:nvSpPr>
          <p:spPr>
            <a:xfrm>
              <a:off x="5960463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372;p13">
              <a:extLst>
                <a:ext uri="{FF2B5EF4-FFF2-40B4-BE49-F238E27FC236}">
                  <a16:creationId xmlns:a16="http://schemas.microsoft.com/office/drawing/2014/main" id="{33AEEB9A-C6B7-416D-81B2-4218D8F4715B}"/>
                </a:ext>
              </a:extLst>
            </p:cNvPr>
            <p:cNvSpPr/>
            <p:nvPr/>
          </p:nvSpPr>
          <p:spPr>
            <a:xfrm>
              <a:off x="5960463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373;p13">
              <a:extLst>
                <a:ext uri="{FF2B5EF4-FFF2-40B4-BE49-F238E27FC236}">
                  <a16:creationId xmlns:a16="http://schemas.microsoft.com/office/drawing/2014/main" id="{DC59CF31-E85F-47DF-A834-1C409F37E5E6}"/>
                </a:ext>
              </a:extLst>
            </p:cNvPr>
            <p:cNvSpPr/>
            <p:nvPr/>
          </p:nvSpPr>
          <p:spPr>
            <a:xfrm>
              <a:off x="15661734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374;p13">
              <a:extLst>
                <a:ext uri="{FF2B5EF4-FFF2-40B4-BE49-F238E27FC236}">
                  <a16:creationId xmlns:a16="http://schemas.microsoft.com/office/drawing/2014/main" id="{A72BA07D-58EB-45ED-BD88-05A2BAE05EAC}"/>
                </a:ext>
              </a:extLst>
            </p:cNvPr>
            <p:cNvSpPr/>
            <p:nvPr/>
          </p:nvSpPr>
          <p:spPr>
            <a:xfrm>
              <a:off x="15661734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375;p13">
              <a:extLst>
                <a:ext uri="{FF2B5EF4-FFF2-40B4-BE49-F238E27FC236}">
                  <a16:creationId xmlns:a16="http://schemas.microsoft.com/office/drawing/2014/main" id="{5FD7CFF9-68BA-4B6B-AD03-55B19513815C}"/>
                </a:ext>
              </a:extLst>
            </p:cNvPr>
            <p:cNvSpPr/>
            <p:nvPr/>
          </p:nvSpPr>
          <p:spPr>
            <a:xfrm>
              <a:off x="15661734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376;p13">
              <a:extLst>
                <a:ext uri="{FF2B5EF4-FFF2-40B4-BE49-F238E27FC236}">
                  <a16:creationId xmlns:a16="http://schemas.microsoft.com/office/drawing/2014/main" id="{E21AC658-3A23-4557-8B96-B3C826D4E506}"/>
                </a:ext>
              </a:extLst>
            </p:cNvPr>
            <p:cNvSpPr/>
            <p:nvPr/>
          </p:nvSpPr>
          <p:spPr>
            <a:xfrm>
              <a:off x="545144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293" name="Google Shape;377;p13">
              <a:extLst>
                <a:ext uri="{FF2B5EF4-FFF2-40B4-BE49-F238E27FC236}">
                  <a16:creationId xmlns:a16="http://schemas.microsoft.com/office/drawing/2014/main" id="{85343ADD-22B5-4F26-823C-8D5585A69110}"/>
                </a:ext>
              </a:extLst>
            </p:cNvPr>
            <p:cNvSpPr/>
            <p:nvPr/>
          </p:nvSpPr>
          <p:spPr>
            <a:xfrm>
              <a:off x="545144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294" name="Google Shape;378;p13">
              <a:extLst>
                <a:ext uri="{FF2B5EF4-FFF2-40B4-BE49-F238E27FC236}">
                  <a16:creationId xmlns:a16="http://schemas.microsoft.com/office/drawing/2014/main" id="{6F9CC056-C9C2-42F5-BF73-7B997B58CB14}"/>
                </a:ext>
              </a:extLst>
            </p:cNvPr>
            <p:cNvSpPr/>
            <p:nvPr/>
          </p:nvSpPr>
          <p:spPr>
            <a:xfrm>
              <a:off x="545144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295" name="Google Shape;379;p13">
              <a:extLst>
                <a:ext uri="{FF2B5EF4-FFF2-40B4-BE49-F238E27FC236}">
                  <a16:creationId xmlns:a16="http://schemas.microsoft.com/office/drawing/2014/main" id="{56754F8D-3B06-4930-89C3-2D8EEEA79480}"/>
                </a:ext>
              </a:extLst>
            </p:cNvPr>
            <p:cNvSpPr/>
            <p:nvPr/>
          </p:nvSpPr>
          <p:spPr>
            <a:xfrm>
              <a:off x="545144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296" name="Google Shape;380;p13">
              <a:extLst>
                <a:ext uri="{FF2B5EF4-FFF2-40B4-BE49-F238E27FC236}">
                  <a16:creationId xmlns:a16="http://schemas.microsoft.com/office/drawing/2014/main" id="{BFBBA3CE-93E1-4B8D-A795-2406CA37759D}"/>
                </a:ext>
              </a:extLst>
            </p:cNvPr>
            <p:cNvSpPr/>
            <p:nvPr/>
          </p:nvSpPr>
          <p:spPr>
            <a:xfrm>
              <a:off x="1024641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297" name="Google Shape;381;p13">
              <a:extLst>
                <a:ext uri="{FF2B5EF4-FFF2-40B4-BE49-F238E27FC236}">
                  <a16:creationId xmlns:a16="http://schemas.microsoft.com/office/drawing/2014/main" id="{4CFB123D-D299-4F67-A895-9FD4DB41F90D}"/>
                </a:ext>
              </a:extLst>
            </p:cNvPr>
            <p:cNvSpPr/>
            <p:nvPr/>
          </p:nvSpPr>
          <p:spPr>
            <a:xfrm>
              <a:off x="1024641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298" name="Google Shape;382;p13">
              <a:extLst>
                <a:ext uri="{FF2B5EF4-FFF2-40B4-BE49-F238E27FC236}">
                  <a16:creationId xmlns:a16="http://schemas.microsoft.com/office/drawing/2014/main" id="{B4EA2C4F-D20C-48CC-A80F-B5203F5C5F31}"/>
                </a:ext>
              </a:extLst>
            </p:cNvPr>
            <p:cNvSpPr/>
            <p:nvPr/>
          </p:nvSpPr>
          <p:spPr>
            <a:xfrm>
              <a:off x="1024641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299" name="Google Shape;383;p13">
              <a:extLst>
                <a:ext uri="{FF2B5EF4-FFF2-40B4-BE49-F238E27FC236}">
                  <a16:creationId xmlns:a16="http://schemas.microsoft.com/office/drawing/2014/main" id="{B5A48897-2398-47A7-AF41-14747ECED28E}"/>
                </a:ext>
              </a:extLst>
            </p:cNvPr>
            <p:cNvSpPr/>
            <p:nvPr/>
          </p:nvSpPr>
          <p:spPr>
            <a:xfrm>
              <a:off x="1024641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0" name="Google Shape;384;p13">
              <a:extLst>
                <a:ext uri="{FF2B5EF4-FFF2-40B4-BE49-F238E27FC236}">
                  <a16:creationId xmlns:a16="http://schemas.microsoft.com/office/drawing/2014/main" id="{EA0FCAF4-F9F3-4F08-8B73-1B288C4A5D45}"/>
                </a:ext>
              </a:extLst>
            </p:cNvPr>
            <p:cNvSpPr/>
            <p:nvPr/>
          </p:nvSpPr>
          <p:spPr>
            <a:xfrm>
              <a:off x="545144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1" name="Google Shape;385;p13">
              <a:extLst>
                <a:ext uri="{FF2B5EF4-FFF2-40B4-BE49-F238E27FC236}">
                  <a16:creationId xmlns:a16="http://schemas.microsoft.com/office/drawing/2014/main" id="{D75E4E0A-47BE-495D-8312-14298EF52D76}"/>
                </a:ext>
              </a:extLst>
            </p:cNvPr>
            <p:cNvSpPr/>
            <p:nvPr/>
          </p:nvSpPr>
          <p:spPr>
            <a:xfrm>
              <a:off x="545144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2" name="Google Shape;386;p13">
              <a:extLst>
                <a:ext uri="{FF2B5EF4-FFF2-40B4-BE49-F238E27FC236}">
                  <a16:creationId xmlns:a16="http://schemas.microsoft.com/office/drawing/2014/main" id="{F08C0088-DB2E-4F6B-83EC-1CAA06382A4C}"/>
                </a:ext>
              </a:extLst>
            </p:cNvPr>
            <p:cNvSpPr/>
            <p:nvPr/>
          </p:nvSpPr>
          <p:spPr>
            <a:xfrm>
              <a:off x="545144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3" name="Google Shape;387;p13">
              <a:extLst>
                <a:ext uri="{FF2B5EF4-FFF2-40B4-BE49-F238E27FC236}">
                  <a16:creationId xmlns:a16="http://schemas.microsoft.com/office/drawing/2014/main" id="{CB01A6B2-BDB5-481C-8EE4-B130DD8AB507}"/>
                </a:ext>
              </a:extLst>
            </p:cNvPr>
            <p:cNvSpPr/>
            <p:nvPr/>
          </p:nvSpPr>
          <p:spPr>
            <a:xfrm>
              <a:off x="1024641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4" name="Google Shape;388;p13">
              <a:extLst>
                <a:ext uri="{FF2B5EF4-FFF2-40B4-BE49-F238E27FC236}">
                  <a16:creationId xmlns:a16="http://schemas.microsoft.com/office/drawing/2014/main" id="{C2C7AF77-F4A7-4440-A31A-C53AA56C1696}"/>
                </a:ext>
              </a:extLst>
            </p:cNvPr>
            <p:cNvSpPr/>
            <p:nvPr/>
          </p:nvSpPr>
          <p:spPr>
            <a:xfrm>
              <a:off x="1024641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5" name="Google Shape;389;p13">
              <a:extLst>
                <a:ext uri="{FF2B5EF4-FFF2-40B4-BE49-F238E27FC236}">
                  <a16:creationId xmlns:a16="http://schemas.microsoft.com/office/drawing/2014/main" id="{8E20A010-D6FC-4298-934C-3C5765B331BD}"/>
                </a:ext>
              </a:extLst>
            </p:cNvPr>
            <p:cNvSpPr/>
            <p:nvPr/>
          </p:nvSpPr>
          <p:spPr>
            <a:xfrm>
              <a:off x="1024641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6" name="Google Shape;390;p13">
              <a:extLst>
                <a:ext uri="{FF2B5EF4-FFF2-40B4-BE49-F238E27FC236}">
                  <a16:creationId xmlns:a16="http://schemas.microsoft.com/office/drawing/2014/main" id="{1685592F-5373-4E3B-8F23-299BFCED43C9}"/>
                </a:ext>
              </a:extLst>
            </p:cNvPr>
            <p:cNvSpPr/>
            <p:nvPr/>
          </p:nvSpPr>
          <p:spPr>
            <a:xfrm>
              <a:off x="703929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7" name="Google Shape;391;p13">
              <a:extLst>
                <a:ext uri="{FF2B5EF4-FFF2-40B4-BE49-F238E27FC236}">
                  <a16:creationId xmlns:a16="http://schemas.microsoft.com/office/drawing/2014/main" id="{B92635F2-D825-4350-BC60-BB9F891718EE}"/>
                </a:ext>
              </a:extLst>
            </p:cNvPr>
            <p:cNvSpPr/>
            <p:nvPr/>
          </p:nvSpPr>
          <p:spPr>
            <a:xfrm>
              <a:off x="703929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8" name="Google Shape;392;p13">
              <a:extLst>
                <a:ext uri="{FF2B5EF4-FFF2-40B4-BE49-F238E27FC236}">
                  <a16:creationId xmlns:a16="http://schemas.microsoft.com/office/drawing/2014/main" id="{53DE88E9-6AB6-4439-A807-8D603FDD29E8}"/>
                </a:ext>
              </a:extLst>
            </p:cNvPr>
            <p:cNvSpPr/>
            <p:nvPr/>
          </p:nvSpPr>
          <p:spPr>
            <a:xfrm>
              <a:off x="703929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9" name="Google Shape;393;p13">
              <a:extLst>
                <a:ext uri="{FF2B5EF4-FFF2-40B4-BE49-F238E27FC236}">
                  <a16:creationId xmlns:a16="http://schemas.microsoft.com/office/drawing/2014/main" id="{DE5AC565-2950-4138-8FA2-B4E17AFA8AD0}"/>
                </a:ext>
              </a:extLst>
            </p:cNvPr>
            <p:cNvSpPr/>
            <p:nvPr/>
          </p:nvSpPr>
          <p:spPr>
            <a:xfrm>
              <a:off x="703929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0" name="Google Shape;394;p13">
              <a:extLst>
                <a:ext uri="{FF2B5EF4-FFF2-40B4-BE49-F238E27FC236}">
                  <a16:creationId xmlns:a16="http://schemas.microsoft.com/office/drawing/2014/main" id="{F32A2C87-63AE-40D2-BEBC-4E7B5B33D05D}"/>
                </a:ext>
              </a:extLst>
            </p:cNvPr>
            <p:cNvSpPr/>
            <p:nvPr/>
          </p:nvSpPr>
          <p:spPr>
            <a:xfrm>
              <a:off x="1674056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1" name="Google Shape;395;p13">
              <a:extLst>
                <a:ext uri="{FF2B5EF4-FFF2-40B4-BE49-F238E27FC236}">
                  <a16:creationId xmlns:a16="http://schemas.microsoft.com/office/drawing/2014/main" id="{A79DF0FB-6CA2-411B-8CB9-B8BC4222D415}"/>
                </a:ext>
              </a:extLst>
            </p:cNvPr>
            <p:cNvSpPr/>
            <p:nvPr/>
          </p:nvSpPr>
          <p:spPr>
            <a:xfrm>
              <a:off x="1674056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2" name="Google Shape;396;p13">
              <a:extLst>
                <a:ext uri="{FF2B5EF4-FFF2-40B4-BE49-F238E27FC236}">
                  <a16:creationId xmlns:a16="http://schemas.microsoft.com/office/drawing/2014/main" id="{6608F47B-E346-4227-8BCB-399760A6EA87}"/>
                </a:ext>
              </a:extLst>
            </p:cNvPr>
            <p:cNvSpPr/>
            <p:nvPr/>
          </p:nvSpPr>
          <p:spPr>
            <a:xfrm>
              <a:off x="1674056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3" name="Google Shape;397;p13">
              <a:extLst>
                <a:ext uri="{FF2B5EF4-FFF2-40B4-BE49-F238E27FC236}">
                  <a16:creationId xmlns:a16="http://schemas.microsoft.com/office/drawing/2014/main" id="{71BFFFEB-60CD-491A-A118-0D758C48A6DB}"/>
                </a:ext>
              </a:extLst>
            </p:cNvPr>
            <p:cNvSpPr/>
            <p:nvPr/>
          </p:nvSpPr>
          <p:spPr>
            <a:xfrm>
              <a:off x="1674056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4" name="Google Shape;398;p13">
              <a:extLst>
                <a:ext uri="{FF2B5EF4-FFF2-40B4-BE49-F238E27FC236}">
                  <a16:creationId xmlns:a16="http://schemas.microsoft.com/office/drawing/2014/main" id="{43463A5C-7ABB-44AB-A546-C30012E87780}"/>
                </a:ext>
              </a:extLst>
            </p:cNvPr>
            <p:cNvSpPr/>
            <p:nvPr/>
          </p:nvSpPr>
          <p:spPr>
            <a:xfrm>
              <a:off x="1992794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5" name="Google Shape;399;p13">
              <a:extLst>
                <a:ext uri="{FF2B5EF4-FFF2-40B4-BE49-F238E27FC236}">
                  <a16:creationId xmlns:a16="http://schemas.microsoft.com/office/drawing/2014/main" id="{40233675-EB46-45FD-8415-6FD206AD770C}"/>
                </a:ext>
              </a:extLst>
            </p:cNvPr>
            <p:cNvSpPr/>
            <p:nvPr/>
          </p:nvSpPr>
          <p:spPr>
            <a:xfrm>
              <a:off x="1992794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6" name="Google Shape;400;p13">
              <a:extLst>
                <a:ext uri="{FF2B5EF4-FFF2-40B4-BE49-F238E27FC236}">
                  <a16:creationId xmlns:a16="http://schemas.microsoft.com/office/drawing/2014/main" id="{35CE0055-0EEC-4F96-8309-A5E94B318B15}"/>
                </a:ext>
              </a:extLst>
            </p:cNvPr>
            <p:cNvSpPr/>
            <p:nvPr/>
          </p:nvSpPr>
          <p:spPr>
            <a:xfrm>
              <a:off x="1992794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7" name="Google Shape;401;p13">
              <a:extLst>
                <a:ext uri="{FF2B5EF4-FFF2-40B4-BE49-F238E27FC236}">
                  <a16:creationId xmlns:a16="http://schemas.microsoft.com/office/drawing/2014/main" id="{1DB5A129-5A10-45B5-B4C3-FE1D0DEA193F}"/>
                </a:ext>
              </a:extLst>
            </p:cNvPr>
            <p:cNvSpPr/>
            <p:nvPr/>
          </p:nvSpPr>
          <p:spPr>
            <a:xfrm>
              <a:off x="1992794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8" name="Google Shape;402;p13">
              <a:extLst>
                <a:ext uri="{FF2B5EF4-FFF2-40B4-BE49-F238E27FC236}">
                  <a16:creationId xmlns:a16="http://schemas.microsoft.com/office/drawing/2014/main" id="{E5A22E9C-DF40-4531-B81A-35200E9AC3F0}"/>
                </a:ext>
              </a:extLst>
            </p:cNvPr>
            <p:cNvSpPr/>
            <p:nvPr/>
          </p:nvSpPr>
          <p:spPr>
            <a:xfrm>
              <a:off x="703929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9" name="Google Shape;403;p13">
              <a:extLst>
                <a:ext uri="{FF2B5EF4-FFF2-40B4-BE49-F238E27FC236}">
                  <a16:creationId xmlns:a16="http://schemas.microsoft.com/office/drawing/2014/main" id="{0C35A031-235B-4FAF-8539-319E39315E28}"/>
                </a:ext>
              </a:extLst>
            </p:cNvPr>
            <p:cNvSpPr/>
            <p:nvPr/>
          </p:nvSpPr>
          <p:spPr>
            <a:xfrm>
              <a:off x="703929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0" name="Google Shape;404;p13">
              <a:extLst>
                <a:ext uri="{FF2B5EF4-FFF2-40B4-BE49-F238E27FC236}">
                  <a16:creationId xmlns:a16="http://schemas.microsoft.com/office/drawing/2014/main" id="{F76BCBB0-B8F5-42F0-8AB1-6D58C6E62A21}"/>
                </a:ext>
              </a:extLst>
            </p:cNvPr>
            <p:cNvSpPr/>
            <p:nvPr/>
          </p:nvSpPr>
          <p:spPr>
            <a:xfrm>
              <a:off x="703929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1" name="Google Shape;405;p13">
              <a:extLst>
                <a:ext uri="{FF2B5EF4-FFF2-40B4-BE49-F238E27FC236}">
                  <a16:creationId xmlns:a16="http://schemas.microsoft.com/office/drawing/2014/main" id="{F7B633E0-F1CC-42AE-8AE2-9B9667B47671}"/>
                </a:ext>
              </a:extLst>
            </p:cNvPr>
            <p:cNvSpPr/>
            <p:nvPr/>
          </p:nvSpPr>
          <p:spPr>
            <a:xfrm>
              <a:off x="1674056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2" name="Google Shape;406;p13">
              <a:extLst>
                <a:ext uri="{FF2B5EF4-FFF2-40B4-BE49-F238E27FC236}">
                  <a16:creationId xmlns:a16="http://schemas.microsoft.com/office/drawing/2014/main" id="{4721B582-A8E1-49E4-934D-1ECDB975FB6D}"/>
                </a:ext>
              </a:extLst>
            </p:cNvPr>
            <p:cNvSpPr/>
            <p:nvPr/>
          </p:nvSpPr>
          <p:spPr>
            <a:xfrm>
              <a:off x="1674056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3" name="Google Shape;407;p13">
              <a:extLst>
                <a:ext uri="{FF2B5EF4-FFF2-40B4-BE49-F238E27FC236}">
                  <a16:creationId xmlns:a16="http://schemas.microsoft.com/office/drawing/2014/main" id="{646383A7-DAF0-4C4F-A93B-0DFD7535EF4E}"/>
                </a:ext>
              </a:extLst>
            </p:cNvPr>
            <p:cNvSpPr/>
            <p:nvPr/>
          </p:nvSpPr>
          <p:spPr>
            <a:xfrm>
              <a:off x="1674056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4" name="Google Shape;408;p13">
              <a:extLst>
                <a:ext uri="{FF2B5EF4-FFF2-40B4-BE49-F238E27FC236}">
                  <a16:creationId xmlns:a16="http://schemas.microsoft.com/office/drawing/2014/main" id="{A3FA9E82-7A2E-4A6A-B9F3-29EDA676C739}"/>
                </a:ext>
              </a:extLst>
            </p:cNvPr>
            <p:cNvSpPr/>
            <p:nvPr/>
          </p:nvSpPr>
          <p:spPr>
            <a:xfrm>
              <a:off x="1992794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5" name="Google Shape;409;p13">
              <a:extLst>
                <a:ext uri="{FF2B5EF4-FFF2-40B4-BE49-F238E27FC236}">
                  <a16:creationId xmlns:a16="http://schemas.microsoft.com/office/drawing/2014/main" id="{10051281-09BD-4402-AD9D-ED3C2A0D18E3}"/>
                </a:ext>
              </a:extLst>
            </p:cNvPr>
            <p:cNvSpPr/>
            <p:nvPr/>
          </p:nvSpPr>
          <p:spPr>
            <a:xfrm>
              <a:off x="1992794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6" name="Google Shape;410;p13">
              <a:extLst>
                <a:ext uri="{FF2B5EF4-FFF2-40B4-BE49-F238E27FC236}">
                  <a16:creationId xmlns:a16="http://schemas.microsoft.com/office/drawing/2014/main" id="{FE6B1AA7-7F2D-40DA-BBEF-E5B4BB280948}"/>
                </a:ext>
              </a:extLst>
            </p:cNvPr>
            <p:cNvSpPr/>
            <p:nvPr/>
          </p:nvSpPr>
          <p:spPr>
            <a:xfrm>
              <a:off x="1992794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7" name="Google Shape;411;p13">
              <a:extLst>
                <a:ext uri="{FF2B5EF4-FFF2-40B4-BE49-F238E27FC236}">
                  <a16:creationId xmlns:a16="http://schemas.microsoft.com/office/drawing/2014/main" id="{57A5A978-EBDE-41FF-93D2-2263076F4421}"/>
                </a:ext>
              </a:extLst>
            </p:cNvPr>
            <p:cNvSpPr/>
            <p:nvPr/>
          </p:nvSpPr>
          <p:spPr>
            <a:xfrm>
              <a:off x="379300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8" name="Google Shape;412;p13">
              <a:extLst>
                <a:ext uri="{FF2B5EF4-FFF2-40B4-BE49-F238E27FC236}">
                  <a16:creationId xmlns:a16="http://schemas.microsoft.com/office/drawing/2014/main" id="{7142BF17-B342-4FD8-A7B4-F7A500BF0998}"/>
                </a:ext>
              </a:extLst>
            </p:cNvPr>
            <p:cNvSpPr/>
            <p:nvPr/>
          </p:nvSpPr>
          <p:spPr>
            <a:xfrm>
              <a:off x="379300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9" name="Google Shape;413;p13">
              <a:extLst>
                <a:ext uri="{FF2B5EF4-FFF2-40B4-BE49-F238E27FC236}">
                  <a16:creationId xmlns:a16="http://schemas.microsoft.com/office/drawing/2014/main" id="{D5BE3C43-9F51-4443-BC9C-D3B01C62986B}"/>
                </a:ext>
              </a:extLst>
            </p:cNvPr>
            <p:cNvSpPr/>
            <p:nvPr/>
          </p:nvSpPr>
          <p:spPr>
            <a:xfrm>
              <a:off x="379300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0" name="Google Shape;414;p13">
              <a:extLst>
                <a:ext uri="{FF2B5EF4-FFF2-40B4-BE49-F238E27FC236}">
                  <a16:creationId xmlns:a16="http://schemas.microsoft.com/office/drawing/2014/main" id="{457557A0-6674-4378-BE06-E6F0851504DA}"/>
                </a:ext>
              </a:extLst>
            </p:cNvPr>
            <p:cNvSpPr/>
            <p:nvPr/>
          </p:nvSpPr>
          <p:spPr>
            <a:xfrm>
              <a:off x="379300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1" name="Google Shape;415;p13">
              <a:extLst>
                <a:ext uri="{FF2B5EF4-FFF2-40B4-BE49-F238E27FC236}">
                  <a16:creationId xmlns:a16="http://schemas.microsoft.com/office/drawing/2014/main" id="{AA1597BB-DC33-49F2-8BD4-F76FB0A35B2F}"/>
                </a:ext>
              </a:extLst>
            </p:cNvPr>
            <p:cNvSpPr/>
            <p:nvPr/>
          </p:nvSpPr>
          <p:spPr>
            <a:xfrm>
              <a:off x="13494281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2" name="Google Shape;416;p13">
              <a:extLst>
                <a:ext uri="{FF2B5EF4-FFF2-40B4-BE49-F238E27FC236}">
                  <a16:creationId xmlns:a16="http://schemas.microsoft.com/office/drawing/2014/main" id="{BC4FCD69-40C9-4D4D-B461-48D9B8424A27}"/>
                </a:ext>
              </a:extLst>
            </p:cNvPr>
            <p:cNvSpPr/>
            <p:nvPr/>
          </p:nvSpPr>
          <p:spPr>
            <a:xfrm>
              <a:off x="13494281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3" name="Google Shape;417;p13">
              <a:extLst>
                <a:ext uri="{FF2B5EF4-FFF2-40B4-BE49-F238E27FC236}">
                  <a16:creationId xmlns:a16="http://schemas.microsoft.com/office/drawing/2014/main" id="{4026ACB4-6E57-4431-871A-384E002C6C8E}"/>
                </a:ext>
              </a:extLst>
            </p:cNvPr>
            <p:cNvSpPr/>
            <p:nvPr/>
          </p:nvSpPr>
          <p:spPr>
            <a:xfrm>
              <a:off x="13494281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4" name="Google Shape;418;p13">
              <a:extLst>
                <a:ext uri="{FF2B5EF4-FFF2-40B4-BE49-F238E27FC236}">
                  <a16:creationId xmlns:a16="http://schemas.microsoft.com/office/drawing/2014/main" id="{DF70EA75-CBC9-496A-8212-487354C2B201}"/>
                </a:ext>
              </a:extLst>
            </p:cNvPr>
            <p:cNvSpPr/>
            <p:nvPr/>
          </p:nvSpPr>
          <p:spPr>
            <a:xfrm>
              <a:off x="13494281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5" name="Google Shape;419;p13">
              <a:extLst>
                <a:ext uri="{FF2B5EF4-FFF2-40B4-BE49-F238E27FC236}">
                  <a16:creationId xmlns:a16="http://schemas.microsoft.com/office/drawing/2014/main" id="{41730AF8-60A5-4884-BA42-B166FDAAFBF5}"/>
                </a:ext>
              </a:extLst>
            </p:cNvPr>
            <p:cNvSpPr/>
            <p:nvPr/>
          </p:nvSpPr>
          <p:spPr>
            <a:xfrm>
              <a:off x="379300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6" name="Google Shape;420;p13">
              <a:extLst>
                <a:ext uri="{FF2B5EF4-FFF2-40B4-BE49-F238E27FC236}">
                  <a16:creationId xmlns:a16="http://schemas.microsoft.com/office/drawing/2014/main" id="{0AAAA709-382B-46E4-AFFF-F5BA607A7278}"/>
                </a:ext>
              </a:extLst>
            </p:cNvPr>
            <p:cNvSpPr/>
            <p:nvPr/>
          </p:nvSpPr>
          <p:spPr>
            <a:xfrm>
              <a:off x="379300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7" name="Google Shape;421;p13">
              <a:extLst>
                <a:ext uri="{FF2B5EF4-FFF2-40B4-BE49-F238E27FC236}">
                  <a16:creationId xmlns:a16="http://schemas.microsoft.com/office/drawing/2014/main" id="{F20BE899-E9D4-4875-A477-0E9D5B729EB9}"/>
                </a:ext>
              </a:extLst>
            </p:cNvPr>
            <p:cNvSpPr/>
            <p:nvPr/>
          </p:nvSpPr>
          <p:spPr>
            <a:xfrm>
              <a:off x="379300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8" name="Google Shape;422;p13">
              <a:extLst>
                <a:ext uri="{FF2B5EF4-FFF2-40B4-BE49-F238E27FC236}">
                  <a16:creationId xmlns:a16="http://schemas.microsoft.com/office/drawing/2014/main" id="{BB038860-D0D0-4D78-A71C-B8EC863E5534}"/>
                </a:ext>
              </a:extLst>
            </p:cNvPr>
            <p:cNvSpPr/>
            <p:nvPr/>
          </p:nvSpPr>
          <p:spPr>
            <a:xfrm>
              <a:off x="13494281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9" name="Google Shape;423;p13">
              <a:extLst>
                <a:ext uri="{FF2B5EF4-FFF2-40B4-BE49-F238E27FC236}">
                  <a16:creationId xmlns:a16="http://schemas.microsoft.com/office/drawing/2014/main" id="{43107528-77AF-4301-9CF8-ACEA255B697B}"/>
                </a:ext>
              </a:extLst>
            </p:cNvPr>
            <p:cNvSpPr/>
            <p:nvPr/>
          </p:nvSpPr>
          <p:spPr>
            <a:xfrm>
              <a:off x="13494281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0" name="Google Shape;424;p13">
              <a:extLst>
                <a:ext uri="{FF2B5EF4-FFF2-40B4-BE49-F238E27FC236}">
                  <a16:creationId xmlns:a16="http://schemas.microsoft.com/office/drawing/2014/main" id="{7B0A8DDD-8D9D-466C-81B0-8C2C71A9B28C}"/>
                </a:ext>
              </a:extLst>
            </p:cNvPr>
            <p:cNvSpPr/>
            <p:nvPr/>
          </p:nvSpPr>
          <p:spPr>
            <a:xfrm>
              <a:off x="13494281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1" name="Google Shape;425;p13">
              <a:extLst>
                <a:ext uri="{FF2B5EF4-FFF2-40B4-BE49-F238E27FC236}">
                  <a16:creationId xmlns:a16="http://schemas.microsoft.com/office/drawing/2014/main" id="{E8D81035-4EF6-4509-AB77-0681FE22A6AE}"/>
                </a:ext>
              </a:extLst>
            </p:cNvPr>
            <p:cNvSpPr/>
            <p:nvPr/>
          </p:nvSpPr>
          <p:spPr>
            <a:xfrm>
              <a:off x="1083805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2" name="Google Shape;426;p13">
              <a:extLst>
                <a:ext uri="{FF2B5EF4-FFF2-40B4-BE49-F238E27FC236}">
                  <a16:creationId xmlns:a16="http://schemas.microsoft.com/office/drawing/2014/main" id="{92F2766E-7FC5-458D-9162-C0D39F041BE8}"/>
                </a:ext>
              </a:extLst>
            </p:cNvPr>
            <p:cNvSpPr/>
            <p:nvPr/>
          </p:nvSpPr>
          <p:spPr>
            <a:xfrm>
              <a:off x="1083805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3" name="Google Shape;427;p13">
              <a:extLst>
                <a:ext uri="{FF2B5EF4-FFF2-40B4-BE49-F238E27FC236}">
                  <a16:creationId xmlns:a16="http://schemas.microsoft.com/office/drawing/2014/main" id="{729B9F79-E866-4665-8068-13833FB41D05}"/>
                </a:ext>
              </a:extLst>
            </p:cNvPr>
            <p:cNvSpPr/>
            <p:nvPr/>
          </p:nvSpPr>
          <p:spPr>
            <a:xfrm>
              <a:off x="1083805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4" name="Google Shape;428;p13">
              <a:extLst>
                <a:ext uri="{FF2B5EF4-FFF2-40B4-BE49-F238E27FC236}">
                  <a16:creationId xmlns:a16="http://schemas.microsoft.com/office/drawing/2014/main" id="{D529B564-08BC-4D94-9CDC-2D0B9CF207DE}"/>
                </a:ext>
              </a:extLst>
            </p:cNvPr>
            <p:cNvSpPr/>
            <p:nvPr/>
          </p:nvSpPr>
          <p:spPr>
            <a:xfrm>
              <a:off x="1083805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5" name="Google Shape;429;p13">
              <a:extLst>
                <a:ext uri="{FF2B5EF4-FFF2-40B4-BE49-F238E27FC236}">
                  <a16:creationId xmlns:a16="http://schemas.microsoft.com/office/drawing/2014/main" id="{8366023D-2074-4E3E-904C-1E6C20CBAE5C}"/>
                </a:ext>
              </a:extLst>
            </p:cNvPr>
            <p:cNvSpPr/>
            <p:nvPr/>
          </p:nvSpPr>
          <p:spPr>
            <a:xfrm>
              <a:off x="1078507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6" name="Google Shape;430;p13">
              <a:extLst>
                <a:ext uri="{FF2B5EF4-FFF2-40B4-BE49-F238E27FC236}">
                  <a16:creationId xmlns:a16="http://schemas.microsoft.com/office/drawing/2014/main" id="{D1F7E073-BE85-46DE-A2C8-3483E8246564}"/>
                </a:ext>
              </a:extLst>
            </p:cNvPr>
            <p:cNvSpPr/>
            <p:nvPr/>
          </p:nvSpPr>
          <p:spPr>
            <a:xfrm>
              <a:off x="1078507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7" name="Google Shape;431;p13">
              <a:extLst>
                <a:ext uri="{FF2B5EF4-FFF2-40B4-BE49-F238E27FC236}">
                  <a16:creationId xmlns:a16="http://schemas.microsoft.com/office/drawing/2014/main" id="{75018499-4362-4743-A1DD-325B2730DE72}"/>
                </a:ext>
              </a:extLst>
            </p:cNvPr>
            <p:cNvSpPr/>
            <p:nvPr/>
          </p:nvSpPr>
          <p:spPr>
            <a:xfrm>
              <a:off x="1078507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8" name="Google Shape;432;p13">
              <a:extLst>
                <a:ext uri="{FF2B5EF4-FFF2-40B4-BE49-F238E27FC236}">
                  <a16:creationId xmlns:a16="http://schemas.microsoft.com/office/drawing/2014/main" id="{3D6F4CD7-64E3-4072-A372-2651BF46F2C3}"/>
                </a:ext>
              </a:extLst>
            </p:cNvPr>
            <p:cNvSpPr/>
            <p:nvPr/>
          </p:nvSpPr>
          <p:spPr>
            <a:xfrm>
              <a:off x="1078507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9" name="Google Shape;433;p13">
              <a:extLst>
                <a:ext uri="{FF2B5EF4-FFF2-40B4-BE49-F238E27FC236}">
                  <a16:creationId xmlns:a16="http://schemas.microsoft.com/office/drawing/2014/main" id="{29D12EA1-4453-446F-9FE6-DDA5CDE7933F}"/>
                </a:ext>
              </a:extLst>
            </p:cNvPr>
            <p:cNvSpPr/>
            <p:nvPr/>
          </p:nvSpPr>
          <p:spPr>
            <a:xfrm>
              <a:off x="1083805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0" name="Google Shape;434;p13">
              <a:extLst>
                <a:ext uri="{FF2B5EF4-FFF2-40B4-BE49-F238E27FC236}">
                  <a16:creationId xmlns:a16="http://schemas.microsoft.com/office/drawing/2014/main" id="{08B785A3-48C6-46F3-BA1D-2FDC6C88398F}"/>
                </a:ext>
              </a:extLst>
            </p:cNvPr>
            <p:cNvSpPr/>
            <p:nvPr/>
          </p:nvSpPr>
          <p:spPr>
            <a:xfrm>
              <a:off x="1083805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1" name="Google Shape;435;p13">
              <a:extLst>
                <a:ext uri="{FF2B5EF4-FFF2-40B4-BE49-F238E27FC236}">
                  <a16:creationId xmlns:a16="http://schemas.microsoft.com/office/drawing/2014/main" id="{3B938E61-3958-4C51-AB6B-D18CC8F7D701}"/>
                </a:ext>
              </a:extLst>
            </p:cNvPr>
            <p:cNvSpPr/>
            <p:nvPr/>
          </p:nvSpPr>
          <p:spPr>
            <a:xfrm>
              <a:off x="1083805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2" name="Google Shape;436;p13">
              <a:extLst>
                <a:ext uri="{FF2B5EF4-FFF2-40B4-BE49-F238E27FC236}">
                  <a16:creationId xmlns:a16="http://schemas.microsoft.com/office/drawing/2014/main" id="{81D01496-CBBF-4F3A-A4C0-325911E8B4AB}"/>
                </a:ext>
              </a:extLst>
            </p:cNvPr>
            <p:cNvSpPr/>
            <p:nvPr/>
          </p:nvSpPr>
          <p:spPr>
            <a:xfrm>
              <a:off x="1078507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3" name="Google Shape;437;p13">
              <a:extLst>
                <a:ext uri="{FF2B5EF4-FFF2-40B4-BE49-F238E27FC236}">
                  <a16:creationId xmlns:a16="http://schemas.microsoft.com/office/drawing/2014/main" id="{85629437-17DC-48C1-B157-50272DF076E9}"/>
                </a:ext>
              </a:extLst>
            </p:cNvPr>
            <p:cNvSpPr/>
            <p:nvPr/>
          </p:nvSpPr>
          <p:spPr>
            <a:xfrm>
              <a:off x="1078507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4" name="Google Shape;438;p13">
              <a:extLst>
                <a:ext uri="{FF2B5EF4-FFF2-40B4-BE49-F238E27FC236}">
                  <a16:creationId xmlns:a16="http://schemas.microsoft.com/office/drawing/2014/main" id="{65F2206F-98AA-4671-8E8E-D585B35F8225}"/>
                </a:ext>
              </a:extLst>
            </p:cNvPr>
            <p:cNvSpPr/>
            <p:nvPr/>
          </p:nvSpPr>
          <p:spPr>
            <a:xfrm>
              <a:off x="1078507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5" name="Google Shape;439;p13">
              <a:extLst>
                <a:ext uri="{FF2B5EF4-FFF2-40B4-BE49-F238E27FC236}">
                  <a16:creationId xmlns:a16="http://schemas.microsoft.com/office/drawing/2014/main" id="{EC7691D7-BC23-4768-9BF1-2038F1822CB1}"/>
                </a:ext>
              </a:extLst>
            </p:cNvPr>
            <p:cNvSpPr/>
            <p:nvPr/>
          </p:nvSpPr>
          <p:spPr>
            <a:xfrm>
              <a:off x="7577954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6" name="Google Shape;440;p13">
              <a:extLst>
                <a:ext uri="{FF2B5EF4-FFF2-40B4-BE49-F238E27FC236}">
                  <a16:creationId xmlns:a16="http://schemas.microsoft.com/office/drawing/2014/main" id="{2EFCE7D8-88A5-4E20-BD7E-4E807B2E4CAF}"/>
                </a:ext>
              </a:extLst>
            </p:cNvPr>
            <p:cNvSpPr/>
            <p:nvPr/>
          </p:nvSpPr>
          <p:spPr>
            <a:xfrm>
              <a:off x="7577954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7" name="Google Shape;441;p13">
              <a:extLst>
                <a:ext uri="{FF2B5EF4-FFF2-40B4-BE49-F238E27FC236}">
                  <a16:creationId xmlns:a16="http://schemas.microsoft.com/office/drawing/2014/main" id="{B824FF45-E4FE-4A8A-9184-AF4E6A93D96F}"/>
                </a:ext>
              </a:extLst>
            </p:cNvPr>
            <p:cNvSpPr/>
            <p:nvPr/>
          </p:nvSpPr>
          <p:spPr>
            <a:xfrm>
              <a:off x="7577954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8" name="Google Shape;442;p13">
              <a:extLst>
                <a:ext uri="{FF2B5EF4-FFF2-40B4-BE49-F238E27FC236}">
                  <a16:creationId xmlns:a16="http://schemas.microsoft.com/office/drawing/2014/main" id="{3711035B-BF07-41F7-9113-230B31F9E490}"/>
                </a:ext>
              </a:extLst>
            </p:cNvPr>
            <p:cNvSpPr/>
            <p:nvPr/>
          </p:nvSpPr>
          <p:spPr>
            <a:xfrm>
              <a:off x="7577954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9" name="Google Shape;443;p13">
              <a:extLst>
                <a:ext uri="{FF2B5EF4-FFF2-40B4-BE49-F238E27FC236}">
                  <a16:creationId xmlns:a16="http://schemas.microsoft.com/office/drawing/2014/main" id="{E11CD965-D013-451E-8CDF-EF38429A47F5}"/>
                </a:ext>
              </a:extLst>
            </p:cNvPr>
            <p:cNvSpPr/>
            <p:nvPr/>
          </p:nvSpPr>
          <p:spPr>
            <a:xfrm>
              <a:off x="1727922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0" name="Google Shape;444;p13">
              <a:extLst>
                <a:ext uri="{FF2B5EF4-FFF2-40B4-BE49-F238E27FC236}">
                  <a16:creationId xmlns:a16="http://schemas.microsoft.com/office/drawing/2014/main" id="{A321E45C-F140-4FC9-B457-F51E29277E12}"/>
                </a:ext>
              </a:extLst>
            </p:cNvPr>
            <p:cNvSpPr/>
            <p:nvPr/>
          </p:nvSpPr>
          <p:spPr>
            <a:xfrm>
              <a:off x="1727922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1" name="Google Shape;445;p13">
              <a:extLst>
                <a:ext uri="{FF2B5EF4-FFF2-40B4-BE49-F238E27FC236}">
                  <a16:creationId xmlns:a16="http://schemas.microsoft.com/office/drawing/2014/main" id="{8E0CD637-2F97-4595-841F-656828D16DA5}"/>
                </a:ext>
              </a:extLst>
            </p:cNvPr>
            <p:cNvSpPr/>
            <p:nvPr/>
          </p:nvSpPr>
          <p:spPr>
            <a:xfrm>
              <a:off x="1727922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2" name="Google Shape;446;p13">
              <a:extLst>
                <a:ext uri="{FF2B5EF4-FFF2-40B4-BE49-F238E27FC236}">
                  <a16:creationId xmlns:a16="http://schemas.microsoft.com/office/drawing/2014/main" id="{3FD704F1-7D2F-42F7-96F7-8CED3AEA7C71}"/>
                </a:ext>
              </a:extLst>
            </p:cNvPr>
            <p:cNvSpPr/>
            <p:nvPr/>
          </p:nvSpPr>
          <p:spPr>
            <a:xfrm>
              <a:off x="1727922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3" name="Google Shape;447;p13">
              <a:extLst>
                <a:ext uri="{FF2B5EF4-FFF2-40B4-BE49-F238E27FC236}">
                  <a16:creationId xmlns:a16="http://schemas.microsoft.com/office/drawing/2014/main" id="{99BF059F-4A6D-4063-B93C-6F7127C718C7}"/>
                </a:ext>
              </a:extLst>
            </p:cNvPr>
            <p:cNvSpPr/>
            <p:nvPr/>
          </p:nvSpPr>
          <p:spPr>
            <a:xfrm>
              <a:off x="2046660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4" name="Google Shape;448;p13">
              <a:extLst>
                <a:ext uri="{FF2B5EF4-FFF2-40B4-BE49-F238E27FC236}">
                  <a16:creationId xmlns:a16="http://schemas.microsoft.com/office/drawing/2014/main" id="{55E5A4DD-C705-4AC4-BCAB-5D7D7A1E31EC}"/>
                </a:ext>
              </a:extLst>
            </p:cNvPr>
            <p:cNvSpPr/>
            <p:nvPr/>
          </p:nvSpPr>
          <p:spPr>
            <a:xfrm>
              <a:off x="2046660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5" name="Google Shape;449;p13">
              <a:extLst>
                <a:ext uri="{FF2B5EF4-FFF2-40B4-BE49-F238E27FC236}">
                  <a16:creationId xmlns:a16="http://schemas.microsoft.com/office/drawing/2014/main" id="{2ED61A5A-F6BF-4488-B1AB-C9950A997389}"/>
                </a:ext>
              </a:extLst>
            </p:cNvPr>
            <p:cNvSpPr/>
            <p:nvPr/>
          </p:nvSpPr>
          <p:spPr>
            <a:xfrm>
              <a:off x="2046660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6" name="Google Shape;450;p13">
              <a:extLst>
                <a:ext uri="{FF2B5EF4-FFF2-40B4-BE49-F238E27FC236}">
                  <a16:creationId xmlns:a16="http://schemas.microsoft.com/office/drawing/2014/main" id="{CE387CA5-1D78-4BBA-B9C6-FABBEEC9A355}"/>
                </a:ext>
              </a:extLst>
            </p:cNvPr>
            <p:cNvSpPr/>
            <p:nvPr/>
          </p:nvSpPr>
          <p:spPr>
            <a:xfrm>
              <a:off x="2046660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7" name="Google Shape;451;p13">
              <a:extLst>
                <a:ext uri="{FF2B5EF4-FFF2-40B4-BE49-F238E27FC236}">
                  <a16:creationId xmlns:a16="http://schemas.microsoft.com/office/drawing/2014/main" id="{3711AC32-9F0B-4ED1-A2B4-81C05C1A8D19}"/>
                </a:ext>
              </a:extLst>
            </p:cNvPr>
            <p:cNvSpPr/>
            <p:nvPr/>
          </p:nvSpPr>
          <p:spPr>
            <a:xfrm>
              <a:off x="7577954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8" name="Google Shape;452;p13">
              <a:extLst>
                <a:ext uri="{FF2B5EF4-FFF2-40B4-BE49-F238E27FC236}">
                  <a16:creationId xmlns:a16="http://schemas.microsoft.com/office/drawing/2014/main" id="{5A760492-A0A7-4162-9C35-6C1EBFC64C39}"/>
                </a:ext>
              </a:extLst>
            </p:cNvPr>
            <p:cNvSpPr/>
            <p:nvPr/>
          </p:nvSpPr>
          <p:spPr>
            <a:xfrm>
              <a:off x="7577954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9" name="Google Shape;453;p13">
              <a:extLst>
                <a:ext uri="{FF2B5EF4-FFF2-40B4-BE49-F238E27FC236}">
                  <a16:creationId xmlns:a16="http://schemas.microsoft.com/office/drawing/2014/main" id="{C93757C6-C8A1-4FD2-B8E9-7C32F4708928}"/>
                </a:ext>
              </a:extLst>
            </p:cNvPr>
            <p:cNvSpPr/>
            <p:nvPr/>
          </p:nvSpPr>
          <p:spPr>
            <a:xfrm>
              <a:off x="7577954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0" name="Google Shape;454;p13">
              <a:extLst>
                <a:ext uri="{FF2B5EF4-FFF2-40B4-BE49-F238E27FC236}">
                  <a16:creationId xmlns:a16="http://schemas.microsoft.com/office/drawing/2014/main" id="{BECCEE9A-4CDC-4669-9641-D6572C74E570}"/>
                </a:ext>
              </a:extLst>
            </p:cNvPr>
            <p:cNvSpPr/>
            <p:nvPr/>
          </p:nvSpPr>
          <p:spPr>
            <a:xfrm>
              <a:off x="1727922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1" name="Google Shape;455;p13">
              <a:extLst>
                <a:ext uri="{FF2B5EF4-FFF2-40B4-BE49-F238E27FC236}">
                  <a16:creationId xmlns:a16="http://schemas.microsoft.com/office/drawing/2014/main" id="{EB8AE2E2-4B33-47F7-AC81-A1F6E70F1D5B}"/>
                </a:ext>
              </a:extLst>
            </p:cNvPr>
            <p:cNvSpPr/>
            <p:nvPr/>
          </p:nvSpPr>
          <p:spPr>
            <a:xfrm>
              <a:off x="1727922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2" name="Google Shape;456;p13">
              <a:extLst>
                <a:ext uri="{FF2B5EF4-FFF2-40B4-BE49-F238E27FC236}">
                  <a16:creationId xmlns:a16="http://schemas.microsoft.com/office/drawing/2014/main" id="{187BA79B-0A77-4AF6-A96D-157F0316353D}"/>
                </a:ext>
              </a:extLst>
            </p:cNvPr>
            <p:cNvSpPr/>
            <p:nvPr/>
          </p:nvSpPr>
          <p:spPr>
            <a:xfrm>
              <a:off x="1727922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3" name="Google Shape;457;p13">
              <a:extLst>
                <a:ext uri="{FF2B5EF4-FFF2-40B4-BE49-F238E27FC236}">
                  <a16:creationId xmlns:a16="http://schemas.microsoft.com/office/drawing/2014/main" id="{4AB98ACD-E2CF-4F50-9BCC-9A49D78EEAEA}"/>
                </a:ext>
              </a:extLst>
            </p:cNvPr>
            <p:cNvSpPr/>
            <p:nvPr/>
          </p:nvSpPr>
          <p:spPr>
            <a:xfrm>
              <a:off x="2046660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4" name="Google Shape;458;p13">
              <a:extLst>
                <a:ext uri="{FF2B5EF4-FFF2-40B4-BE49-F238E27FC236}">
                  <a16:creationId xmlns:a16="http://schemas.microsoft.com/office/drawing/2014/main" id="{13DC1523-E87F-4728-8AD7-0F82ACE93C65}"/>
                </a:ext>
              </a:extLst>
            </p:cNvPr>
            <p:cNvSpPr/>
            <p:nvPr/>
          </p:nvSpPr>
          <p:spPr>
            <a:xfrm>
              <a:off x="2046660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5" name="Google Shape;459;p13">
              <a:extLst>
                <a:ext uri="{FF2B5EF4-FFF2-40B4-BE49-F238E27FC236}">
                  <a16:creationId xmlns:a16="http://schemas.microsoft.com/office/drawing/2014/main" id="{B05B4F65-E4AF-45D4-A325-824A8905F2FB}"/>
                </a:ext>
              </a:extLst>
            </p:cNvPr>
            <p:cNvSpPr/>
            <p:nvPr/>
          </p:nvSpPr>
          <p:spPr>
            <a:xfrm>
              <a:off x="2046660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6" name="Google Shape;460;p13">
              <a:extLst>
                <a:ext uri="{FF2B5EF4-FFF2-40B4-BE49-F238E27FC236}">
                  <a16:creationId xmlns:a16="http://schemas.microsoft.com/office/drawing/2014/main" id="{69A37282-5D3F-4027-8246-039E7B71BB74}"/>
                </a:ext>
              </a:extLst>
            </p:cNvPr>
            <p:cNvSpPr/>
            <p:nvPr/>
          </p:nvSpPr>
          <p:spPr>
            <a:xfrm>
              <a:off x="433167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7" name="Google Shape;461;p13">
              <a:extLst>
                <a:ext uri="{FF2B5EF4-FFF2-40B4-BE49-F238E27FC236}">
                  <a16:creationId xmlns:a16="http://schemas.microsoft.com/office/drawing/2014/main" id="{9274CFB6-9F60-4A0D-885A-99C83055BE15}"/>
                </a:ext>
              </a:extLst>
            </p:cNvPr>
            <p:cNvSpPr/>
            <p:nvPr/>
          </p:nvSpPr>
          <p:spPr>
            <a:xfrm>
              <a:off x="433167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8" name="Google Shape;462;p13">
              <a:extLst>
                <a:ext uri="{FF2B5EF4-FFF2-40B4-BE49-F238E27FC236}">
                  <a16:creationId xmlns:a16="http://schemas.microsoft.com/office/drawing/2014/main" id="{BBFC72C2-2C56-471F-9183-DB029966EBC5}"/>
                </a:ext>
              </a:extLst>
            </p:cNvPr>
            <p:cNvSpPr/>
            <p:nvPr/>
          </p:nvSpPr>
          <p:spPr>
            <a:xfrm>
              <a:off x="433167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9" name="Google Shape;463;p13">
              <a:extLst>
                <a:ext uri="{FF2B5EF4-FFF2-40B4-BE49-F238E27FC236}">
                  <a16:creationId xmlns:a16="http://schemas.microsoft.com/office/drawing/2014/main" id="{DB6F3DC8-737A-4012-AD21-A2471C5E32D5}"/>
                </a:ext>
              </a:extLst>
            </p:cNvPr>
            <p:cNvSpPr/>
            <p:nvPr/>
          </p:nvSpPr>
          <p:spPr>
            <a:xfrm>
              <a:off x="433167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0" name="Google Shape;464;p13">
              <a:extLst>
                <a:ext uri="{FF2B5EF4-FFF2-40B4-BE49-F238E27FC236}">
                  <a16:creationId xmlns:a16="http://schemas.microsoft.com/office/drawing/2014/main" id="{C851962C-637C-4C2E-BCBA-4AC5F2021C91}"/>
                </a:ext>
              </a:extLst>
            </p:cNvPr>
            <p:cNvSpPr/>
            <p:nvPr/>
          </p:nvSpPr>
          <p:spPr>
            <a:xfrm>
              <a:off x="14032942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1" name="Google Shape;465;p13">
              <a:extLst>
                <a:ext uri="{FF2B5EF4-FFF2-40B4-BE49-F238E27FC236}">
                  <a16:creationId xmlns:a16="http://schemas.microsoft.com/office/drawing/2014/main" id="{A401C20C-11FD-4439-8CD4-E02CEA0A1793}"/>
                </a:ext>
              </a:extLst>
            </p:cNvPr>
            <p:cNvSpPr/>
            <p:nvPr/>
          </p:nvSpPr>
          <p:spPr>
            <a:xfrm>
              <a:off x="14032942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2" name="Google Shape;466;p13">
              <a:extLst>
                <a:ext uri="{FF2B5EF4-FFF2-40B4-BE49-F238E27FC236}">
                  <a16:creationId xmlns:a16="http://schemas.microsoft.com/office/drawing/2014/main" id="{2A03710C-0075-4B2D-82B8-33B966AB3F53}"/>
                </a:ext>
              </a:extLst>
            </p:cNvPr>
            <p:cNvSpPr/>
            <p:nvPr/>
          </p:nvSpPr>
          <p:spPr>
            <a:xfrm>
              <a:off x="14032942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3" name="Google Shape;467;p13">
              <a:extLst>
                <a:ext uri="{FF2B5EF4-FFF2-40B4-BE49-F238E27FC236}">
                  <a16:creationId xmlns:a16="http://schemas.microsoft.com/office/drawing/2014/main" id="{F92BCF4D-EDB5-41CF-A171-E41B925B6ABE}"/>
                </a:ext>
              </a:extLst>
            </p:cNvPr>
            <p:cNvSpPr/>
            <p:nvPr/>
          </p:nvSpPr>
          <p:spPr>
            <a:xfrm>
              <a:off x="14032942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4" name="Google Shape;468;p13">
              <a:extLst>
                <a:ext uri="{FF2B5EF4-FFF2-40B4-BE49-F238E27FC236}">
                  <a16:creationId xmlns:a16="http://schemas.microsoft.com/office/drawing/2014/main" id="{FA21ADD3-010E-455C-9089-57879AC804D5}"/>
                </a:ext>
              </a:extLst>
            </p:cNvPr>
            <p:cNvSpPr/>
            <p:nvPr/>
          </p:nvSpPr>
          <p:spPr>
            <a:xfrm>
              <a:off x="433167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5" name="Google Shape;469;p13">
              <a:extLst>
                <a:ext uri="{FF2B5EF4-FFF2-40B4-BE49-F238E27FC236}">
                  <a16:creationId xmlns:a16="http://schemas.microsoft.com/office/drawing/2014/main" id="{2658AE92-9606-4CEA-984C-0C8B48CF5675}"/>
                </a:ext>
              </a:extLst>
            </p:cNvPr>
            <p:cNvSpPr/>
            <p:nvPr/>
          </p:nvSpPr>
          <p:spPr>
            <a:xfrm>
              <a:off x="433167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6" name="Google Shape;470;p13">
              <a:extLst>
                <a:ext uri="{FF2B5EF4-FFF2-40B4-BE49-F238E27FC236}">
                  <a16:creationId xmlns:a16="http://schemas.microsoft.com/office/drawing/2014/main" id="{B199A7A7-5472-4B89-B67B-BEC43EAAFEDB}"/>
                </a:ext>
              </a:extLst>
            </p:cNvPr>
            <p:cNvSpPr/>
            <p:nvPr/>
          </p:nvSpPr>
          <p:spPr>
            <a:xfrm>
              <a:off x="433167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7" name="Google Shape;471;p13">
              <a:extLst>
                <a:ext uri="{FF2B5EF4-FFF2-40B4-BE49-F238E27FC236}">
                  <a16:creationId xmlns:a16="http://schemas.microsoft.com/office/drawing/2014/main" id="{2316BF61-F66B-40F0-B397-301425B5F222}"/>
                </a:ext>
              </a:extLst>
            </p:cNvPr>
            <p:cNvSpPr/>
            <p:nvPr/>
          </p:nvSpPr>
          <p:spPr>
            <a:xfrm>
              <a:off x="14032942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8" name="Google Shape;472;p13">
              <a:extLst>
                <a:ext uri="{FF2B5EF4-FFF2-40B4-BE49-F238E27FC236}">
                  <a16:creationId xmlns:a16="http://schemas.microsoft.com/office/drawing/2014/main" id="{DDAF97D1-69EA-491E-92FF-E2BF47CF7A3F}"/>
                </a:ext>
              </a:extLst>
            </p:cNvPr>
            <p:cNvSpPr/>
            <p:nvPr/>
          </p:nvSpPr>
          <p:spPr>
            <a:xfrm>
              <a:off x="14032942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9" name="Google Shape;473;p13">
              <a:extLst>
                <a:ext uri="{FF2B5EF4-FFF2-40B4-BE49-F238E27FC236}">
                  <a16:creationId xmlns:a16="http://schemas.microsoft.com/office/drawing/2014/main" id="{A379AA52-4F62-4BEE-BF96-C656E94D0701}"/>
                </a:ext>
              </a:extLst>
            </p:cNvPr>
            <p:cNvSpPr/>
            <p:nvPr/>
          </p:nvSpPr>
          <p:spPr>
            <a:xfrm>
              <a:off x="14032942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0" name="Google Shape;474;p13">
              <a:extLst>
                <a:ext uri="{FF2B5EF4-FFF2-40B4-BE49-F238E27FC236}">
                  <a16:creationId xmlns:a16="http://schemas.microsoft.com/office/drawing/2014/main" id="{BB43187E-FE07-4A41-87A8-6B104D7496DE}"/>
                </a:ext>
              </a:extLst>
            </p:cNvPr>
            <p:cNvSpPr/>
            <p:nvPr/>
          </p:nvSpPr>
          <p:spPr>
            <a:xfrm>
              <a:off x="162366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1" name="Google Shape;475;p13">
              <a:extLst>
                <a:ext uri="{FF2B5EF4-FFF2-40B4-BE49-F238E27FC236}">
                  <a16:creationId xmlns:a16="http://schemas.microsoft.com/office/drawing/2014/main" id="{8805ECDE-D19F-4011-ABAE-5872E34EE39F}"/>
                </a:ext>
              </a:extLst>
            </p:cNvPr>
            <p:cNvSpPr/>
            <p:nvPr/>
          </p:nvSpPr>
          <p:spPr>
            <a:xfrm>
              <a:off x="162366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2" name="Google Shape;476;p13">
              <a:extLst>
                <a:ext uri="{FF2B5EF4-FFF2-40B4-BE49-F238E27FC236}">
                  <a16:creationId xmlns:a16="http://schemas.microsoft.com/office/drawing/2014/main" id="{D83A8AF3-47B4-44A9-A569-9E81715AE8AD}"/>
                </a:ext>
              </a:extLst>
            </p:cNvPr>
            <p:cNvSpPr/>
            <p:nvPr/>
          </p:nvSpPr>
          <p:spPr>
            <a:xfrm>
              <a:off x="162366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3" name="Google Shape;477;p13">
              <a:extLst>
                <a:ext uri="{FF2B5EF4-FFF2-40B4-BE49-F238E27FC236}">
                  <a16:creationId xmlns:a16="http://schemas.microsoft.com/office/drawing/2014/main" id="{BFA2A651-7B5A-49BE-972C-84797EE18C3E}"/>
                </a:ext>
              </a:extLst>
            </p:cNvPr>
            <p:cNvSpPr/>
            <p:nvPr/>
          </p:nvSpPr>
          <p:spPr>
            <a:xfrm>
              <a:off x="162366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4" name="Google Shape;478;p13">
              <a:extLst>
                <a:ext uri="{FF2B5EF4-FFF2-40B4-BE49-F238E27FC236}">
                  <a16:creationId xmlns:a16="http://schemas.microsoft.com/office/drawing/2014/main" id="{67363807-C79B-4519-8137-72D6E95554F7}"/>
                </a:ext>
              </a:extLst>
            </p:cNvPr>
            <p:cNvSpPr/>
            <p:nvPr/>
          </p:nvSpPr>
          <p:spPr>
            <a:xfrm>
              <a:off x="11324938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5" name="Google Shape;479;p13">
              <a:extLst>
                <a:ext uri="{FF2B5EF4-FFF2-40B4-BE49-F238E27FC236}">
                  <a16:creationId xmlns:a16="http://schemas.microsoft.com/office/drawing/2014/main" id="{5D4BC647-5D45-41E6-A745-C2820D5D7325}"/>
                </a:ext>
              </a:extLst>
            </p:cNvPr>
            <p:cNvSpPr/>
            <p:nvPr/>
          </p:nvSpPr>
          <p:spPr>
            <a:xfrm>
              <a:off x="11324938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6" name="Google Shape;480;p13">
              <a:extLst>
                <a:ext uri="{FF2B5EF4-FFF2-40B4-BE49-F238E27FC236}">
                  <a16:creationId xmlns:a16="http://schemas.microsoft.com/office/drawing/2014/main" id="{208CBFED-86D5-4FBE-838D-7E88ED78A6AC}"/>
                </a:ext>
              </a:extLst>
            </p:cNvPr>
            <p:cNvSpPr/>
            <p:nvPr/>
          </p:nvSpPr>
          <p:spPr>
            <a:xfrm>
              <a:off x="11324938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7" name="Google Shape;481;p13">
              <a:extLst>
                <a:ext uri="{FF2B5EF4-FFF2-40B4-BE49-F238E27FC236}">
                  <a16:creationId xmlns:a16="http://schemas.microsoft.com/office/drawing/2014/main" id="{7EFB43CD-B0B1-4F79-8429-73169D2BD1AF}"/>
                </a:ext>
              </a:extLst>
            </p:cNvPr>
            <p:cNvSpPr/>
            <p:nvPr/>
          </p:nvSpPr>
          <p:spPr>
            <a:xfrm>
              <a:off x="11324938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8" name="Google Shape;482;p13">
              <a:extLst>
                <a:ext uri="{FF2B5EF4-FFF2-40B4-BE49-F238E27FC236}">
                  <a16:creationId xmlns:a16="http://schemas.microsoft.com/office/drawing/2014/main" id="{D0FC4944-FB40-4F65-AD9E-14BCC4424155}"/>
                </a:ext>
              </a:extLst>
            </p:cNvPr>
            <p:cNvSpPr/>
            <p:nvPr/>
          </p:nvSpPr>
          <p:spPr>
            <a:xfrm>
              <a:off x="162366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9" name="Google Shape;483;p13">
              <a:extLst>
                <a:ext uri="{FF2B5EF4-FFF2-40B4-BE49-F238E27FC236}">
                  <a16:creationId xmlns:a16="http://schemas.microsoft.com/office/drawing/2014/main" id="{860A79C0-DFA3-4F6E-996F-51D739B87FB1}"/>
                </a:ext>
              </a:extLst>
            </p:cNvPr>
            <p:cNvSpPr/>
            <p:nvPr/>
          </p:nvSpPr>
          <p:spPr>
            <a:xfrm>
              <a:off x="162366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0" name="Google Shape;484;p13">
              <a:extLst>
                <a:ext uri="{FF2B5EF4-FFF2-40B4-BE49-F238E27FC236}">
                  <a16:creationId xmlns:a16="http://schemas.microsoft.com/office/drawing/2014/main" id="{9A1C69D5-D575-4E38-83F8-48163E4A27A3}"/>
                </a:ext>
              </a:extLst>
            </p:cNvPr>
            <p:cNvSpPr/>
            <p:nvPr/>
          </p:nvSpPr>
          <p:spPr>
            <a:xfrm>
              <a:off x="162366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1" name="Google Shape;485;p13">
              <a:extLst>
                <a:ext uri="{FF2B5EF4-FFF2-40B4-BE49-F238E27FC236}">
                  <a16:creationId xmlns:a16="http://schemas.microsoft.com/office/drawing/2014/main" id="{CC9AE2A0-B3A0-437B-9CF6-CA21554A9B76}"/>
                </a:ext>
              </a:extLst>
            </p:cNvPr>
            <p:cNvSpPr/>
            <p:nvPr/>
          </p:nvSpPr>
          <p:spPr>
            <a:xfrm>
              <a:off x="11324938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2" name="Google Shape;486;p13">
              <a:extLst>
                <a:ext uri="{FF2B5EF4-FFF2-40B4-BE49-F238E27FC236}">
                  <a16:creationId xmlns:a16="http://schemas.microsoft.com/office/drawing/2014/main" id="{65CBEC7F-9197-4D35-BD95-DF4510E890A8}"/>
                </a:ext>
              </a:extLst>
            </p:cNvPr>
            <p:cNvSpPr/>
            <p:nvPr/>
          </p:nvSpPr>
          <p:spPr>
            <a:xfrm>
              <a:off x="11324938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3" name="Google Shape;487;p13">
              <a:extLst>
                <a:ext uri="{FF2B5EF4-FFF2-40B4-BE49-F238E27FC236}">
                  <a16:creationId xmlns:a16="http://schemas.microsoft.com/office/drawing/2014/main" id="{BAEDA700-CDCD-40C2-9699-1A087C760E7A}"/>
                </a:ext>
              </a:extLst>
            </p:cNvPr>
            <p:cNvSpPr/>
            <p:nvPr/>
          </p:nvSpPr>
          <p:spPr>
            <a:xfrm>
              <a:off x="11324938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4" name="Google Shape;488;p13">
              <a:extLst>
                <a:ext uri="{FF2B5EF4-FFF2-40B4-BE49-F238E27FC236}">
                  <a16:creationId xmlns:a16="http://schemas.microsoft.com/office/drawing/2014/main" id="{E29722C5-39DF-499E-BBD3-C2704941D7FC}"/>
                </a:ext>
              </a:extLst>
            </p:cNvPr>
            <p:cNvSpPr/>
            <p:nvPr/>
          </p:nvSpPr>
          <p:spPr>
            <a:xfrm>
              <a:off x="811781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5" name="Google Shape;489;p13">
              <a:extLst>
                <a:ext uri="{FF2B5EF4-FFF2-40B4-BE49-F238E27FC236}">
                  <a16:creationId xmlns:a16="http://schemas.microsoft.com/office/drawing/2014/main" id="{E9BFEF1C-5F44-416F-9BA9-666FD01DA671}"/>
                </a:ext>
              </a:extLst>
            </p:cNvPr>
            <p:cNvSpPr/>
            <p:nvPr/>
          </p:nvSpPr>
          <p:spPr>
            <a:xfrm>
              <a:off x="811781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6" name="Google Shape;490;p13">
              <a:extLst>
                <a:ext uri="{FF2B5EF4-FFF2-40B4-BE49-F238E27FC236}">
                  <a16:creationId xmlns:a16="http://schemas.microsoft.com/office/drawing/2014/main" id="{36DA7CD3-346E-4A94-BF7C-5CE5AAF5E06F}"/>
                </a:ext>
              </a:extLst>
            </p:cNvPr>
            <p:cNvSpPr/>
            <p:nvPr/>
          </p:nvSpPr>
          <p:spPr>
            <a:xfrm>
              <a:off x="811781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7" name="Google Shape;491;p13">
              <a:extLst>
                <a:ext uri="{FF2B5EF4-FFF2-40B4-BE49-F238E27FC236}">
                  <a16:creationId xmlns:a16="http://schemas.microsoft.com/office/drawing/2014/main" id="{AAA235A8-52DF-4F5E-BAD3-DF1BB971A548}"/>
                </a:ext>
              </a:extLst>
            </p:cNvPr>
            <p:cNvSpPr/>
            <p:nvPr/>
          </p:nvSpPr>
          <p:spPr>
            <a:xfrm>
              <a:off x="811781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8" name="Google Shape;492;p13">
              <a:extLst>
                <a:ext uri="{FF2B5EF4-FFF2-40B4-BE49-F238E27FC236}">
                  <a16:creationId xmlns:a16="http://schemas.microsoft.com/office/drawing/2014/main" id="{A5233516-FA64-4C1D-A589-4754FB46C2C4}"/>
                </a:ext>
              </a:extLst>
            </p:cNvPr>
            <p:cNvSpPr/>
            <p:nvPr/>
          </p:nvSpPr>
          <p:spPr>
            <a:xfrm>
              <a:off x="1781908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9" name="Google Shape;493;p13">
              <a:extLst>
                <a:ext uri="{FF2B5EF4-FFF2-40B4-BE49-F238E27FC236}">
                  <a16:creationId xmlns:a16="http://schemas.microsoft.com/office/drawing/2014/main" id="{59C558BD-C499-4A60-9585-025E1545E0EE}"/>
                </a:ext>
              </a:extLst>
            </p:cNvPr>
            <p:cNvSpPr/>
            <p:nvPr/>
          </p:nvSpPr>
          <p:spPr>
            <a:xfrm>
              <a:off x="1781908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0" name="Google Shape;494;p13">
              <a:extLst>
                <a:ext uri="{FF2B5EF4-FFF2-40B4-BE49-F238E27FC236}">
                  <a16:creationId xmlns:a16="http://schemas.microsoft.com/office/drawing/2014/main" id="{7C902350-899B-47EB-AD11-F73490EE368B}"/>
                </a:ext>
              </a:extLst>
            </p:cNvPr>
            <p:cNvSpPr/>
            <p:nvPr/>
          </p:nvSpPr>
          <p:spPr>
            <a:xfrm>
              <a:off x="1781908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1" name="Google Shape;495;p13">
              <a:extLst>
                <a:ext uri="{FF2B5EF4-FFF2-40B4-BE49-F238E27FC236}">
                  <a16:creationId xmlns:a16="http://schemas.microsoft.com/office/drawing/2014/main" id="{756ED889-7C18-4053-8332-854065DE5150}"/>
                </a:ext>
              </a:extLst>
            </p:cNvPr>
            <p:cNvSpPr/>
            <p:nvPr/>
          </p:nvSpPr>
          <p:spPr>
            <a:xfrm>
              <a:off x="1781908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2" name="Google Shape;496;p13">
              <a:extLst>
                <a:ext uri="{FF2B5EF4-FFF2-40B4-BE49-F238E27FC236}">
                  <a16:creationId xmlns:a16="http://schemas.microsoft.com/office/drawing/2014/main" id="{7EAB0240-B1A1-4F79-AA0F-663D62DBA043}"/>
                </a:ext>
              </a:extLst>
            </p:cNvPr>
            <p:cNvSpPr/>
            <p:nvPr/>
          </p:nvSpPr>
          <p:spPr>
            <a:xfrm>
              <a:off x="2100646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3" name="Google Shape;497;p13">
              <a:extLst>
                <a:ext uri="{FF2B5EF4-FFF2-40B4-BE49-F238E27FC236}">
                  <a16:creationId xmlns:a16="http://schemas.microsoft.com/office/drawing/2014/main" id="{1957EFE4-9AE0-4F18-8C0E-36A5352E805E}"/>
                </a:ext>
              </a:extLst>
            </p:cNvPr>
            <p:cNvSpPr/>
            <p:nvPr/>
          </p:nvSpPr>
          <p:spPr>
            <a:xfrm>
              <a:off x="2100646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4" name="Google Shape;498;p13">
              <a:extLst>
                <a:ext uri="{FF2B5EF4-FFF2-40B4-BE49-F238E27FC236}">
                  <a16:creationId xmlns:a16="http://schemas.microsoft.com/office/drawing/2014/main" id="{2B907960-79D0-4982-A6F4-9A81D13DEC1E}"/>
                </a:ext>
              </a:extLst>
            </p:cNvPr>
            <p:cNvSpPr/>
            <p:nvPr/>
          </p:nvSpPr>
          <p:spPr>
            <a:xfrm>
              <a:off x="2100646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5" name="Google Shape;499;p13">
              <a:extLst>
                <a:ext uri="{FF2B5EF4-FFF2-40B4-BE49-F238E27FC236}">
                  <a16:creationId xmlns:a16="http://schemas.microsoft.com/office/drawing/2014/main" id="{E024919E-D691-40A6-BB0E-505516FD19FC}"/>
                </a:ext>
              </a:extLst>
            </p:cNvPr>
            <p:cNvSpPr/>
            <p:nvPr/>
          </p:nvSpPr>
          <p:spPr>
            <a:xfrm>
              <a:off x="2100646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6" name="Google Shape;500;p13">
              <a:extLst>
                <a:ext uri="{FF2B5EF4-FFF2-40B4-BE49-F238E27FC236}">
                  <a16:creationId xmlns:a16="http://schemas.microsoft.com/office/drawing/2014/main" id="{BA072FFC-6A26-46A5-A790-69AC44A876E4}"/>
                </a:ext>
              </a:extLst>
            </p:cNvPr>
            <p:cNvSpPr/>
            <p:nvPr/>
          </p:nvSpPr>
          <p:spPr>
            <a:xfrm>
              <a:off x="811781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7" name="Google Shape;501;p13">
              <a:extLst>
                <a:ext uri="{FF2B5EF4-FFF2-40B4-BE49-F238E27FC236}">
                  <a16:creationId xmlns:a16="http://schemas.microsoft.com/office/drawing/2014/main" id="{33D2AD35-8842-49FD-9F86-4DEF48490F7F}"/>
                </a:ext>
              </a:extLst>
            </p:cNvPr>
            <p:cNvSpPr/>
            <p:nvPr/>
          </p:nvSpPr>
          <p:spPr>
            <a:xfrm>
              <a:off x="811781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8" name="Google Shape;502;p13">
              <a:extLst>
                <a:ext uri="{FF2B5EF4-FFF2-40B4-BE49-F238E27FC236}">
                  <a16:creationId xmlns:a16="http://schemas.microsoft.com/office/drawing/2014/main" id="{02EF5BEA-D6A6-4786-8834-0DBFFD5D0FDE}"/>
                </a:ext>
              </a:extLst>
            </p:cNvPr>
            <p:cNvSpPr/>
            <p:nvPr/>
          </p:nvSpPr>
          <p:spPr>
            <a:xfrm>
              <a:off x="811781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9" name="Google Shape;503;p13">
              <a:extLst>
                <a:ext uri="{FF2B5EF4-FFF2-40B4-BE49-F238E27FC236}">
                  <a16:creationId xmlns:a16="http://schemas.microsoft.com/office/drawing/2014/main" id="{7398A22A-A11B-463C-9359-F5F5885326FB}"/>
                </a:ext>
              </a:extLst>
            </p:cNvPr>
            <p:cNvSpPr/>
            <p:nvPr/>
          </p:nvSpPr>
          <p:spPr>
            <a:xfrm>
              <a:off x="1781908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0" name="Google Shape;504;p13">
              <a:extLst>
                <a:ext uri="{FF2B5EF4-FFF2-40B4-BE49-F238E27FC236}">
                  <a16:creationId xmlns:a16="http://schemas.microsoft.com/office/drawing/2014/main" id="{598FD810-BEE1-464B-A107-9576D698008E}"/>
                </a:ext>
              </a:extLst>
            </p:cNvPr>
            <p:cNvSpPr/>
            <p:nvPr/>
          </p:nvSpPr>
          <p:spPr>
            <a:xfrm>
              <a:off x="1781908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1" name="Google Shape;505;p13">
              <a:extLst>
                <a:ext uri="{FF2B5EF4-FFF2-40B4-BE49-F238E27FC236}">
                  <a16:creationId xmlns:a16="http://schemas.microsoft.com/office/drawing/2014/main" id="{F2797073-0C0A-4955-B267-EB6DB27FBF02}"/>
                </a:ext>
              </a:extLst>
            </p:cNvPr>
            <p:cNvSpPr/>
            <p:nvPr/>
          </p:nvSpPr>
          <p:spPr>
            <a:xfrm>
              <a:off x="1781908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2" name="Google Shape;506;p13">
              <a:extLst>
                <a:ext uri="{FF2B5EF4-FFF2-40B4-BE49-F238E27FC236}">
                  <a16:creationId xmlns:a16="http://schemas.microsoft.com/office/drawing/2014/main" id="{E80C840E-58DD-425E-AB95-A192EE6E4DC3}"/>
                </a:ext>
              </a:extLst>
            </p:cNvPr>
            <p:cNvSpPr/>
            <p:nvPr/>
          </p:nvSpPr>
          <p:spPr>
            <a:xfrm>
              <a:off x="2100646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3" name="Google Shape;507;p13">
              <a:extLst>
                <a:ext uri="{FF2B5EF4-FFF2-40B4-BE49-F238E27FC236}">
                  <a16:creationId xmlns:a16="http://schemas.microsoft.com/office/drawing/2014/main" id="{A506D805-DCD2-4E38-8B58-934FFF1D5462}"/>
                </a:ext>
              </a:extLst>
            </p:cNvPr>
            <p:cNvSpPr/>
            <p:nvPr/>
          </p:nvSpPr>
          <p:spPr>
            <a:xfrm>
              <a:off x="2100646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4" name="Google Shape;508;p13">
              <a:extLst>
                <a:ext uri="{FF2B5EF4-FFF2-40B4-BE49-F238E27FC236}">
                  <a16:creationId xmlns:a16="http://schemas.microsoft.com/office/drawing/2014/main" id="{DD02BB77-72FC-489C-9F57-BAD4C85E0F9F}"/>
                </a:ext>
              </a:extLst>
            </p:cNvPr>
            <p:cNvSpPr/>
            <p:nvPr/>
          </p:nvSpPr>
          <p:spPr>
            <a:xfrm>
              <a:off x="2100646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5" name="Google Shape;509;p13">
              <a:extLst>
                <a:ext uri="{FF2B5EF4-FFF2-40B4-BE49-F238E27FC236}">
                  <a16:creationId xmlns:a16="http://schemas.microsoft.com/office/drawing/2014/main" id="{0473E529-09BE-4C48-A1A3-20B2688161AA}"/>
                </a:ext>
              </a:extLst>
            </p:cNvPr>
            <p:cNvSpPr/>
            <p:nvPr/>
          </p:nvSpPr>
          <p:spPr>
            <a:xfrm>
              <a:off x="487153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6" name="Google Shape;510;p13">
              <a:extLst>
                <a:ext uri="{FF2B5EF4-FFF2-40B4-BE49-F238E27FC236}">
                  <a16:creationId xmlns:a16="http://schemas.microsoft.com/office/drawing/2014/main" id="{3249CFF4-9A49-4E6B-A33A-C79A8DD5C751}"/>
                </a:ext>
              </a:extLst>
            </p:cNvPr>
            <p:cNvSpPr/>
            <p:nvPr/>
          </p:nvSpPr>
          <p:spPr>
            <a:xfrm>
              <a:off x="487153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7" name="Google Shape;511;p13">
              <a:extLst>
                <a:ext uri="{FF2B5EF4-FFF2-40B4-BE49-F238E27FC236}">
                  <a16:creationId xmlns:a16="http://schemas.microsoft.com/office/drawing/2014/main" id="{2C164E44-0CE7-4622-ADB1-B591713D6175}"/>
                </a:ext>
              </a:extLst>
            </p:cNvPr>
            <p:cNvSpPr/>
            <p:nvPr/>
          </p:nvSpPr>
          <p:spPr>
            <a:xfrm>
              <a:off x="487153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8" name="Google Shape;512;p13">
              <a:extLst>
                <a:ext uri="{FF2B5EF4-FFF2-40B4-BE49-F238E27FC236}">
                  <a16:creationId xmlns:a16="http://schemas.microsoft.com/office/drawing/2014/main" id="{58BB093D-33A6-4568-870F-41150C1109B3}"/>
                </a:ext>
              </a:extLst>
            </p:cNvPr>
            <p:cNvSpPr/>
            <p:nvPr/>
          </p:nvSpPr>
          <p:spPr>
            <a:xfrm>
              <a:off x="487153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9" name="Google Shape;513;p13">
              <a:extLst>
                <a:ext uri="{FF2B5EF4-FFF2-40B4-BE49-F238E27FC236}">
                  <a16:creationId xmlns:a16="http://schemas.microsoft.com/office/drawing/2014/main" id="{E1CD57E4-B133-4586-A84D-795F07ABDF27}"/>
                </a:ext>
              </a:extLst>
            </p:cNvPr>
            <p:cNvSpPr/>
            <p:nvPr/>
          </p:nvSpPr>
          <p:spPr>
            <a:xfrm>
              <a:off x="14572803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0" name="Google Shape;514;p13">
              <a:extLst>
                <a:ext uri="{FF2B5EF4-FFF2-40B4-BE49-F238E27FC236}">
                  <a16:creationId xmlns:a16="http://schemas.microsoft.com/office/drawing/2014/main" id="{30DBE15C-5E77-400A-B94E-5AA55F7FBEF6}"/>
                </a:ext>
              </a:extLst>
            </p:cNvPr>
            <p:cNvSpPr/>
            <p:nvPr/>
          </p:nvSpPr>
          <p:spPr>
            <a:xfrm>
              <a:off x="14572803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1" name="Google Shape;515;p13">
              <a:extLst>
                <a:ext uri="{FF2B5EF4-FFF2-40B4-BE49-F238E27FC236}">
                  <a16:creationId xmlns:a16="http://schemas.microsoft.com/office/drawing/2014/main" id="{ABC1317E-AE98-4098-8901-5D12B2FFFF7A}"/>
                </a:ext>
              </a:extLst>
            </p:cNvPr>
            <p:cNvSpPr/>
            <p:nvPr/>
          </p:nvSpPr>
          <p:spPr>
            <a:xfrm>
              <a:off x="14572803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2" name="Google Shape;516;p13">
              <a:extLst>
                <a:ext uri="{FF2B5EF4-FFF2-40B4-BE49-F238E27FC236}">
                  <a16:creationId xmlns:a16="http://schemas.microsoft.com/office/drawing/2014/main" id="{91270784-193C-480F-982B-D4CEEE9E20AA}"/>
                </a:ext>
              </a:extLst>
            </p:cNvPr>
            <p:cNvSpPr/>
            <p:nvPr/>
          </p:nvSpPr>
          <p:spPr>
            <a:xfrm>
              <a:off x="14572803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3" name="Google Shape;517;p13">
              <a:extLst>
                <a:ext uri="{FF2B5EF4-FFF2-40B4-BE49-F238E27FC236}">
                  <a16:creationId xmlns:a16="http://schemas.microsoft.com/office/drawing/2014/main" id="{FD07A4FC-604C-4BDF-A063-FAD61389203F}"/>
                </a:ext>
              </a:extLst>
            </p:cNvPr>
            <p:cNvSpPr/>
            <p:nvPr/>
          </p:nvSpPr>
          <p:spPr>
            <a:xfrm>
              <a:off x="487153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4" name="Google Shape;518;p13">
              <a:extLst>
                <a:ext uri="{FF2B5EF4-FFF2-40B4-BE49-F238E27FC236}">
                  <a16:creationId xmlns:a16="http://schemas.microsoft.com/office/drawing/2014/main" id="{D3E72317-78A9-459D-BC5B-4484B44F142F}"/>
                </a:ext>
              </a:extLst>
            </p:cNvPr>
            <p:cNvSpPr/>
            <p:nvPr/>
          </p:nvSpPr>
          <p:spPr>
            <a:xfrm>
              <a:off x="487153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5" name="Google Shape;519;p13">
              <a:extLst>
                <a:ext uri="{FF2B5EF4-FFF2-40B4-BE49-F238E27FC236}">
                  <a16:creationId xmlns:a16="http://schemas.microsoft.com/office/drawing/2014/main" id="{F3D68E2D-F563-4749-A334-2A1524740DE2}"/>
                </a:ext>
              </a:extLst>
            </p:cNvPr>
            <p:cNvSpPr/>
            <p:nvPr/>
          </p:nvSpPr>
          <p:spPr>
            <a:xfrm>
              <a:off x="487153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6" name="Google Shape;520;p13">
              <a:extLst>
                <a:ext uri="{FF2B5EF4-FFF2-40B4-BE49-F238E27FC236}">
                  <a16:creationId xmlns:a16="http://schemas.microsoft.com/office/drawing/2014/main" id="{01D5AEE8-7D58-4CDB-852C-4570BCB83233}"/>
                </a:ext>
              </a:extLst>
            </p:cNvPr>
            <p:cNvSpPr/>
            <p:nvPr/>
          </p:nvSpPr>
          <p:spPr>
            <a:xfrm>
              <a:off x="14572803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7" name="Google Shape;521;p13">
              <a:extLst>
                <a:ext uri="{FF2B5EF4-FFF2-40B4-BE49-F238E27FC236}">
                  <a16:creationId xmlns:a16="http://schemas.microsoft.com/office/drawing/2014/main" id="{1E9A7864-AEDF-4C20-8636-49E4A10FC35C}"/>
                </a:ext>
              </a:extLst>
            </p:cNvPr>
            <p:cNvSpPr/>
            <p:nvPr/>
          </p:nvSpPr>
          <p:spPr>
            <a:xfrm>
              <a:off x="14572803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8" name="Google Shape;522;p13">
              <a:extLst>
                <a:ext uri="{FF2B5EF4-FFF2-40B4-BE49-F238E27FC236}">
                  <a16:creationId xmlns:a16="http://schemas.microsoft.com/office/drawing/2014/main" id="{7CC19975-FD3F-43C3-8B4F-7BC5F20F4544}"/>
                </a:ext>
              </a:extLst>
            </p:cNvPr>
            <p:cNvSpPr/>
            <p:nvPr/>
          </p:nvSpPr>
          <p:spPr>
            <a:xfrm>
              <a:off x="14572803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9" name="Google Shape;523;p13">
              <a:extLst>
                <a:ext uri="{FF2B5EF4-FFF2-40B4-BE49-F238E27FC236}">
                  <a16:creationId xmlns:a16="http://schemas.microsoft.com/office/drawing/2014/main" id="{ECAAE761-DC46-4FF1-AF4D-587106E7ECF5}"/>
                </a:ext>
              </a:extLst>
            </p:cNvPr>
            <p:cNvSpPr/>
            <p:nvPr/>
          </p:nvSpPr>
          <p:spPr>
            <a:xfrm>
              <a:off x="640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0" name="Google Shape;524;p13">
              <a:extLst>
                <a:ext uri="{FF2B5EF4-FFF2-40B4-BE49-F238E27FC236}">
                  <a16:creationId xmlns:a16="http://schemas.microsoft.com/office/drawing/2014/main" id="{18653831-BCF0-481E-A84C-5AFB55C20A2C}"/>
                </a:ext>
              </a:extLst>
            </p:cNvPr>
            <p:cNvSpPr/>
            <p:nvPr/>
          </p:nvSpPr>
          <p:spPr>
            <a:xfrm>
              <a:off x="640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1" name="Google Shape;525;p13">
              <a:extLst>
                <a:ext uri="{FF2B5EF4-FFF2-40B4-BE49-F238E27FC236}">
                  <a16:creationId xmlns:a16="http://schemas.microsoft.com/office/drawing/2014/main" id="{B5D4F216-9726-4F86-A9AE-938C70EF905B}"/>
                </a:ext>
              </a:extLst>
            </p:cNvPr>
            <p:cNvSpPr/>
            <p:nvPr/>
          </p:nvSpPr>
          <p:spPr>
            <a:xfrm>
              <a:off x="640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2" name="Google Shape;526;p13">
              <a:extLst>
                <a:ext uri="{FF2B5EF4-FFF2-40B4-BE49-F238E27FC236}">
                  <a16:creationId xmlns:a16="http://schemas.microsoft.com/office/drawing/2014/main" id="{9EE3F7F4-3D63-4570-8A8E-5BB3F7760C57}"/>
                </a:ext>
              </a:extLst>
            </p:cNvPr>
            <p:cNvSpPr/>
            <p:nvPr/>
          </p:nvSpPr>
          <p:spPr>
            <a:xfrm>
              <a:off x="640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3" name="Google Shape;527;p13">
              <a:extLst>
                <a:ext uri="{FF2B5EF4-FFF2-40B4-BE49-F238E27FC236}">
                  <a16:creationId xmlns:a16="http://schemas.microsoft.com/office/drawing/2014/main" id="{CD213AAC-0318-4C95-9C26-597DBC9550DE}"/>
                </a:ext>
              </a:extLst>
            </p:cNvPr>
            <p:cNvSpPr/>
            <p:nvPr/>
          </p:nvSpPr>
          <p:spPr>
            <a:xfrm>
              <a:off x="970767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4" name="Google Shape;528;p13">
              <a:extLst>
                <a:ext uri="{FF2B5EF4-FFF2-40B4-BE49-F238E27FC236}">
                  <a16:creationId xmlns:a16="http://schemas.microsoft.com/office/drawing/2014/main" id="{C7281019-2DCB-4604-B15E-ED88525B3B35}"/>
                </a:ext>
              </a:extLst>
            </p:cNvPr>
            <p:cNvSpPr/>
            <p:nvPr/>
          </p:nvSpPr>
          <p:spPr>
            <a:xfrm>
              <a:off x="970767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5" name="Google Shape;529;p13">
              <a:extLst>
                <a:ext uri="{FF2B5EF4-FFF2-40B4-BE49-F238E27FC236}">
                  <a16:creationId xmlns:a16="http://schemas.microsoft.com/office/drawing/2014/main" id="{D455B678-1171-497E-9F04-AB013673E2FA}"/>
                </a:ext>
              </a:extLst>
            </p:cNvPr>
            <p:cNvSpPr/>
            <p:nvPr/>
          </p:nvSpPr>
          <p:spPr>
            <a:xfrm>
              <a:off x="970767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6" name="Google Shape;530;p13">
              <a:extLst>
                <a:ext uri="{FF2B5EF4-FFF2-40B4-BE49-F238E27FC236}">
                  <a16:creationId xmlns:a16="http://schemas.microsoft.com/office/drawing/2014/main" id="{094D996E-1683-490B-B91C-E4D4A5803750}"/>
                </a:ext>
              </a:extLst>
            </p:cNvPr>
            <p:cNvSpPr/>
            <p:nvPr/>
          </p:nvSpPr>
          <p:spPr>
            <a:xfrm>
              <a:off x="970767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7" name="Google Shape;531;p13">
              <a:extLst>
                <a:ext uri="{FF2B5EF4-FFF2-40B4-BE49-F238E27FC236}">
                  <a16:creationId xmlns:a16="http://schemas.microsoft.com/office/drawing/2014/main" id="{30FB8F0D-0CCC-43DD-9A2E-26B8E958B748}"/>
                </a:ext>
              </a:extLst>
            </p:cNvPr>
            <p:cNvSpPr/>
            <p:nvPr/>
          </p:nvSpPr>
          <p:spPr>
            <a:xfrm>
              <a:off x="640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8" name="Google Shape;532;p13">
              <a:extLst>
                <a:ext uri="{FF2B5EF4-FFF2-40B4-BE49-F238E27FC236}">
                  <a16:creationId xmlns:a16="http://schemas.microsoft.com/office/drawing/2014/main" id="{98E59A88-E30C-4C8A-8FA6-CC9303FBB9D8}"/>
                </a:ext>
              </a:extLst>
            </p:cNvPr>
            <p:cNvSpPr/>
            <p:nvPr/>
          </p:nvSpPr>
          <p:spPr>
            <a:xfrm>
              <a:off x="640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9" name="Google Shape;533;p13">
              <a:extLst>
                <a:ext uri="{FF2B5EF4-FFF2-40B4-BE49-F238E27FC236}">
                  <a16:creationId xmlns:a16="http://schemas.microsoft.com/office/drawing/2014/main" id="{8E818E0A-B783-4770-8713-21B7B0EE31C1}"/>
                </a:ext>
              </a:extLst>
            </p:cNvPr>
            <p:cNvSpPr/>
            <p:nvPr/>
          </p:nvSpPr>
          <p:spPr>
            <a:xfrm>
              <a:off x="640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0" name="Google Shape;534;p13">
              <a:extLst>
                <a:ext uri="{FF2B5EF4-FFF2-40B4-BE49-F238E27FC236}">
                  <a16:creationId xmlns:a16="http://schemas.microsoft.com/office/drawing/2014/main" id="{46616C09-24EA-4777-9A00-F5607EAA0F47}"/>
                </a:ext>
              </a:extLst>
            </p:cNvPr>
            <p:cNvSpPr/>
            <p:nvPr/>
          </p:nvSpPr>
          <p:spPr>
            <a:xfrm>
              <a:off x="970767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1" name="Google Shape;535;p13">
              <a:extLst>
                <a:ext uri="{FF2B5EF4-FFF2-40B4-BE49-F238E27FC236}">
                  <a16:creationId xmlns:a16="http://schemas.microsoft.com/office/drawing/2014/main" id="{59B97500-8658-4707-8FC8-7986E0FE54BC}"/>
                </a:ext>
              </a:extLst>
            </p:cNvPr>
            <p:cNvSpPr/>
            <p:nvPr/>
          </p:nvSpPr>
          <p:spPr>
            <a:xfrm>
              <a:off x="970767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2" name="Google Shape;536;p13">
              <a:extLst>
                <a:ext uri="{FF2B5EF4-FFF2-40B4-BE49-F238E27FC236}">
                  <a16:creationId xmlns:a16="http://schemas.microsoft.com/office/drawing/2014/main" id="{77B9B0F3-95B1-4AF2-BB72-F7B8AD8A44BA}"/>
                </a:ext>
              </a:extLst>
            </p:cNvPr>
            <p:cNvSpPr/>
            <p:nvPr/>
          </p:nvSpPr>
          <p:spPr>
            <a:xfrm>
              <a:off x="970767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3" name="Google Shape;537;p13">
              <a:extLst>
                <a:ext uri="{FF2B5EF4-FFF2-40B4-BE49-F238E27FC236}">
                  <a16:creationId xmlns:a16="http://schemas.microsoft.com/office/drawing/2014/main" id="{C7C8B58E-372A-43FC-A004-A303377CE697}"/>
                </a:ext>
              </a:extLst>
            </p:cNvPr>
            <p:cNvSpPr/>
            <p:nvPr/>
          </p:nvSpPr>
          <p:spPr>
            <a:xfrm>
              <a:off x="650055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4" name="Google Shape;538;p13">
              <a:extLst>
                <a:ext uri="{FF2B5EF4-FFF2-40B4-BE49-F238E27FC236}">
                  <a16:creationId xmlns:a16="http://schemas.microsoft.com/office/drawing/2014/main" id="{1C2B42BB-6C6A-4C1C-8E41-6A16EC550EC4}"/>
                </a:ext>
              </a:extLst>
            </p:cNvPr>
            <p:cNvSpPr/>
            <p:nvPr/>
          </p:nvSpPr>
          <p:spPr>
            <a:xfrm>
              <a:off x="650055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5" name="Google Shape;539;p13">
              <a:extLst>
                <a:ext uri="{FF2B5EF4-FFF2-40B4-BE49-F238E27FC236}">
                  <a16:creationId xmlns:a16="http://schemas.microsoft.com/office/drawing/2014/main" id="{7354B8B2-EF20-4AAD-BC39-1457264ACE64}"/>
                </a:ext>
              </a:extLst>
            </p:cNvPr>
            <p:cNvSpPr/>
            <p:nvPr/>
          </p:nvSpPr>
          <p:spPr>
            <a:xfrm>
              <a:off x="650055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6" name="Google Shape;540;p13">
              <a:extLst>
                <a:ext uri="{FF2B5EF4-FFF2-40B4-BE49-F238E27FC236}">
                  <a16:creationId xmlns:a16="http://schemas.microsoft.com/office/drawing/2014/main" id="{2F1BA3F9-E631-4798-B6E0-C16466132D9D}"/>
                </a:ext>
              </a:extLst>
            </p:cNvPr>
            <p:cNvSpPr/>
            <p:nvPr/>
          </p:nvSpPr>
          <p:spPr>
            <a:xfrm>
              <a:off x="650055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7" name="Google Shape;541;p13">
              <a:extLst>
                <a:ext uri="{FF2B5EF4-FFF2-40B4-BE49-F238E27FC236}">
                  <a16:creationId xmlns:a16="http://schemas.microsoft.com/office/drawing/2014/main" id="{5F684057-B0DC-4C74-98D5-599BEC6224E9}"/>
                </a:ext>
              </a:extLst>
            </p:cNvPr>
            <p:cNvSpPr/>
            <p:nvPr/>
          </p:nvSpPr>
          <p:spPr>
            <a:xfrm>
              <a:off x="1620182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8" name="Google Shape;542;p13">
              <a:extLst>
                <a:ext uri="{FF2B5EF4-FFF2-40B4-BE49-F238E27FC236}">
                  <a16:creationId xmlns:a16="http://schemas.microsoft.com/office/drawing/2014/main" id="{67EC3BD0-369B-4691-921C-37885EF93EC9}"/>
                </a:ext>
              </a:extLst>
            </p:cNvPr>
            <p:cNvSpPr/>
            <p:nvPr/>
          </p:nvSpPr>
          <p:spPr>
            <a:xfrm>
              <a:off x="1620182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9" name="Google Shape;543;p13">
              <a:extLst>
                <a:ext uri="{FF2B5EF4-FFF2-40B4-BE49-F238E27FC236}">
                  <a16:creationId xmlns:a16="http://schemas.microsoft.com/office/drawing/2014/main" id="{94890388-665A-48D2-BC1B-0A7C85CAF856}"/>
                </a:ext>
              </a:extLst>
            </p:cNvPr>
            <p:cNvSpPr/>
            <p:nvPr/>
          </p:nvSpPr>
          <p:spPr>
            <a:xfrm>
              <a:off x="1620182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0" name="Google Shape;544;p13">
              <a:extLst>
                <a:ext uri="{FF2B5EF4-FFF2-40B4-BE49-F238E27FC236}">
                  <a16:creationId xmlns:a16="http://schemas.microsoft.com/office/drawing/2014/main" id="{76E69A9E-2505-40E3-BA36-8F9001B9C120}"/>
                </a:ext>
              </a:extLst>
            </p:cNvPr>
            <p:cNvSpPr/>
            <p:nvPr/>
          </p:nvSpPr>
          <p:spPr>
            <a:xfrm>
              <a:off x="1620182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1" name="Google Shape;545;p13">
              <a:extLst>
                <a:ext uri="{FF2B5EF4-FFF2-40B4-BE49-F238E27FC236}">
                  <a16:creationId xmlns:a16="http://schemas.microsoft.com/office/drawing/2014/main" id="{047EDDEC-3236-43D4-8169-B90A64210446}"/>
                </a:ext>
              </a:extLst>
            </p:cNvPr>
            <p:cNvSpPr/>
            <p:nvPr/>
          </p:nvSpPr>
          <p:spPr>
            <a:xfrm>
              <a:off x="1938920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2" name="Google Shape;546;p13">
              <a:extLst>
                <a:ext uri="{FF2B5EF4-FFF2-40B4-BE49-F238E27FC236}">
                  <a16:creationId xmlns:a16="http://schemas.microsoft.com/office/drawing/2014/main" id="{88A075C8-FA86-4FD9-9388-3F1F14E4B392}"/>
                </a:ext>
              </a:extLst>
            </p:cNvPr>
            <p:cNvSpPr/>
            <p:nvPr/>
          </p:nvSpPr>
          <p:spPr>
            <a:xfrm>
              <a:off x="1938920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3" name="Google Shape;547;p13">
              <a:extLst>
                <a:ext uri="{FF2B5EF4-FFF2-40B4-BE49-F238E27FC236}">
                  <a16:creationId xmlns:a16="http://schemas.microsoft.com/office/drawing/2014/main" id="{FA84F65C-8AA1-481A-B950-C72CA92BC227}"/>
                </a:ext>
              </a:extLst>
            </p:cNvPr>
            <p:cNvSpPr/>
            <p:nvPr/>
          </p:nvSpPr>
          <p:spPr>
            <a:xfrm>
              <a:off x="1938920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4" name="Google Shape;548;p13">
              <a:extLst>
                <a:ext uri="{FF2B5EF4-FFF2-40B4-BE49-F238E27FC236}">
                  <a16:creationId xmlns:a16="http://schemas.microsoft.com/office/drawing/2014/main" id="{0D1C706E-6584-4F53-A9C3-38B6C73B406A}"/>
                </a:ext>
              </a:extLst>
            </p:cNvPr>
            <p:cNvSpPr/>
            <p:nvPr/>
          </p:nvSpPr>
          <p:spPr>
            <a:xfrm>
              <a:off x="1938920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5" name="Google Shape;549;p13">
              <a:extLst>
                <a:ext uri="{FF2B5EF4-FFF2-40B4-BE49-F238E27FC236}">
                  <a16:creationId xmlns:a16="http://schemas.microsoft.com/office/drawing/2014/main" id="{F8CD94FD-A4D3-465E-9A29-52CABC2BAF86}"/>
                </a:ext>
              </a:extLst>
            </p:cNvPr>
            <p:cNvSpPr/>
            <p:nvPr/>
          </p:nvSpPr>
          <p:spPr>
            <a:xfrm>
              <a:off x="650055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6" name="Google Shape;550;p13">
              <a:extLst>
                <a:ext uri="{FF2B5EF4-FFF2-40B4-BE49-F238E27FC236}">
                  <a16:creationId xmlns:a16="http://schemas.microsoft.com/office/drawing/2014/main" id="{8488D274-E384-4229-97E9-EA492B1A4680}"/>
                </a:ext>
              </a:extLst>
            </p:cNvPr>
            <p:cNvSpPr/>
            <p:nvPr/>
          </p:nvSpPr>
          <p:spPr>
            <a:xfrm>
              <a:off x="650055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7" name="Google Shape;551;p13">
              <a:extLst>
                <a:ext uri="{FF2B5EF4-FFF2-40B4-BE49-F238E27FC236}">
                  <a16:creationId xmlns:a16="http://schemas.microsoft.com/office/drawing/2014/main" id="{83BA084C-4434-4ECB-9A05-487B38726FEA}"/>
                </a:ext>
              </a:extLst>
            </p:cNvPr>
            <p:cNvSpPr/>
            <p:nvPr/>
          </p:nvSpPr>
          <p:spPr>
            <a:xfrm>
              <a:off x="650055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8" name="Google Shape;552;p13">
              <a:extLst>
                <a:ext uri="{FF2B5EF4-FFF2-40B4-BE49-F238E27FC236}">
                  <a16:creationId xmlns:a16="http://schemas.microsoft.com/office/drawing/2014/main" id="{C3EB3F3B-C943-44AB-840F-5536F15344C5}"/>
                </a:ext>
              </a:extLst>
            </p:cNvPr>
            <p:cNvSpPr/>
            <p:nvPr/>
          </p:nvSpPr>
          <p:spPr>
            <a:xfrm>
              <a:off x="1620182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9" name="Google Shape;553;p13">
              <a:extLst>
                <a:ext uri="{FF2B5EF4-FFF2-40B4-BE49-F238E27FC236}">
                  <a16:creationId xmlns:a16="http://schemas.microsoft.com/office/drawing/2014/main" id="{20F99E18-1CF9-445C-914C-A26075BEEBE2}"/>
                </a:ext>
              </a:extLst>
            </p:cNvPr>
            <p:cNvSpPr/>
            <p:nvPr/>
          </p:nvSpPr>
          <p:spPr>
            <a:xfrm>
              <a:off x="1620182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0" name="Google Shape;554;p13">
              <a:extLst>
                <a:ext uri="{FF2B5EF4-FFF2-40B4-BE49-F238E27FC236}">
                  <a16:creationId xmlns:a16="http://schemas.microsoft.com/office/drawing/2014/main" id="{7D7E53E7-B6B0-4CDE-B527-706CBC608043}"/>
                </a:ext>
              </a:extLst>
            </p:cNvPr>
            <p:cNvSpPr/>
            <p:nvPr/>
          </p:nvSpPr>
          <p:spPr>
            <a:xfrm>
              <a:off x="1620182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1" name="Google Shape;555;p13">
              <a:extLst>
                <a:ext uri="{FF2B5EF4-FFF2-40B4-BE49-F238E27FC236}">
                  <a16:creationId xmlns:a16="http://schemas.microsoft.com/office/drawing/2014/main" id="{468AA790-0A86-4E5F-B98E-7C5B2E1DBDFD}"/>
                </a:ext>
              </a:extLst>
            </p:cNvPr>
            <p:cNvSpPr/>
            <p:nvPr/>
          </p:nvSpPr>
          <p:spPr>
            <a:xfrm>
              <a:off x="1938920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2" name="Google Shape;556;p13">
              <a:extLst>
                <a:ext uri="{FF2B5EF4-FFF2-40B4-BE49-F238E27FC236}">
                  <a16:creationId xmlns:a16="http://schemas.microsoft.com/office/drawing/2014/main" id="{4CB0F5E3-1316-4CD9-8595-078F966AD48B}"/>
                </a:ext>
              </a:extLst>
            </p:cNvPr>
            <p:cNvSpPr/>
            <p:nvPr/>
          </p:nvSpPr>
          <p:spPr>
            <a:xfrm>
              <a:off x="1938920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3" name="Google Shape;557;p13">
              <a:extLst>
                <a:ext uri="{FF2B5EF4-FFF2-40B4-BE49-F238E27FC236}">
                  <a16:creationId xmlns:a16="http://schemas.microsoft.com/office/drawing/2014/main" id="{195532B8-9A2B-4B37-8492-4CB6DAAC1783}"/>
                </a:ext>
              </a:extLst>
            </p:cNvPr>
            <p:cNvSpPr/>
            <p:nvPr/>
          </p:nvSpPr>
          <p:spPr>
            <a:xfrm>
              <a:off x="1938920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4" name="Google Shape;558;p13">
              <a:extLst>
                <a:ext uri="{FF2B5EF4-FFF2-40B4-BE49-F238E27FC236}">
                  <a16:creationId xmlns:a16="http://schemas.microsoft.com/office/drawing/2014/main" id="{4665C2B0-E9C2-48E3-BFBA-203774FD7D13}"/>
                </a:ext>
              </a:extLst>
            </p:cNvPr>
            <p:cNvSpPr/>
            <p:nvPr/>
          </p:nvSpPr>
          <p:spPr>
            <a:xfrm>
              <a:off x="325427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5" name="Google Shape;559;p13">
              <a:extLst>
                <a:ext uri="{FF2B5EF4-FFF2-40B4-BE49-F238E27FC236}">
                  <a16:creationId xmlns:a16="http://schemas.microsoft.com/office/drawing/2014/main" id="{081E7FA5-79A0-4269-A335-834E027947C8}"/>
                </a:ext>
              </a:extLst>
            </p:cNvPr>
            <p:cNvSpPr/>
            <p:nvPr/>
          </p:nvSpPr>
          <p:spPr>
            <a:xfrm>
              <a:off x="325427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6" name="Google Shape;560;p13">
              <a:extLst>
                <a:ext uri="{FF2B5EF4-FFF2-40B4-BE49-F238E27FC236}">
                  <a16:creationId xmlns:a16="http://schemas.microsoft.com/office/drawing/2014/main" id="{F4D6DD19-F127-4681-8511-8F63FD562B03}"/>
                </a:ext>
              </a:extLst>
            </p:cNvPr>
            <p:cNvSpPr/>
            <p:nvPr/>
          </p:nvSpPr>
          <p:spPr>
            <a:xfrm>
              <a:off x="325427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7" name="Google Shape;561;p13">
              <a:extLst>
                <a:ext uri="{FF2B5EF4-FFF2-40B4-BE49-F238E27FC236}">
                  <a16:creationId xmlns:a16="http://schemas.microsoft.com/office/drawing/2014/main" id="{DDFBDF52-32E8-4376-BA27-7D0A6BCC0D6C}"/>
                </a:ext>
              </a:extLst>
            </p:cNvPr>
            <p:cNvSpPr/>
            <p:nvPr/>
          </p:nvSpPr>
          <p:spPr>
            <a:xfrm>
              <a:off x="325427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8" name="Google Shape;562;p13">
              <a:extLst>
                <a:ext uri="{FF2B5EF4-FFF2-40B4-BE49-F238E27FC236}">
                  <a16:creationId xmlns:a16="http://schemas.microsoft.com/office/drawing/2014/main" id="{E5D5A986-BB3D-4383-8A78-C4FE25105F35}"/>
                </a:ext>
              </a:extLst>
            </p:cNvPr>
            <p:cNvSpPr/>
            <p:nvPr/>
          </p:nvSpPr>
          <p:spPr>
            <a:xfrm>
              <a:off x="12955542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9" name="Google Shape;563;p13">
              <a:extLst>
                <a:ext uri="{FF2B5EF4-FFF2-40B4-BE49-F238E27FC236}">
                  <a16:creationId xmlns:a16="http://schemas.microsoft.com/office/drawing/2014/main" id="{5A9320DD-C802-4526-8B67-D8C4A8FA18B7}"/>
                </a:ext>
              </a:extLst>
            </p:cNvPr>
            <p:cNvSpPr/>
            <p:nvPr/>
          </p:nvSpPr>
          <p:spPr>
            <a:xfrm>
              <a:off x="12955542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0" name="Google Shape;564;p13">
              <a:extLst>
                <a:ext uri="{FF2B5EF4-FFF2-40B4-BE49-F238E27FC236}">
                  <a16:creationId xmlns:a16="http://schemas.microsoft.com/office/drawing/2014/main" id="{DE04D9CB-6FAE-4813-8833-CCF97A283D06}"/>
                </a:ext>
              </a:extLst>
            </p:cNvPr>
            <p:cNvSpPr/>
            <p:nvPr/>
          </p:nvSpPr>
          <p:spPr>
            <a:xfrm>
              <a:off x="12955542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1" name="Google Shape;565;p13">
              <a:extLst>
                <a:ext uri="{FF2B5EF4-FFF2-40B4-BE49-F238E27FC236}">
                  <a16:creationId xmlns:a16="http://schemas.microsoft.com/office/drawing/2014/main" id="{E44035E1-CCAF-4B57-B5B0-99274B7DE462}"/>
                </a:ext>
              </a:extLst>
            </p:cNvPr>
            <p:cNvSpPr/>
            <p:nvPr/>
          </p:nvSpPr>
          <p:spPr>
            <a:xfrm>
              <a:off x="12955542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2" name="Google Shape;566;p13">
              <a:extLst>
                <a:ext uri="{FF2B5EF4-FFF2-40B4-BE49-F238E27FC236}">
                  <a16:creationId xmlns:a16="http://schemas.microsoft.com/office/drawing/2014/main" id="{CA85C5A5-1F8F-4936-B49F-CD0667276A15}"/>
                </a:ext>
              </a:extLst>
            </p:cNvPr>
            <p:cNvSpPr/>
            <p:nvPr/>
          </p:nvSpPr>
          <p:spPr>
            <a:xfrm>
              <a:off x="325427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3" name="Google Shape;567;p13">
              <a:extLst>
                <a:ext uri="{FF2B5EF4-FFF2-40B4-BE49-F238E27FC236}">
                  <a16:creationId xmlns:a16="http://schemas.microsoft.com/office/drawing/2014/main" id="{1A42391F-6E5D-492A-9AD8-3DB1940DA1B9}"/>
                </a:ext>
              </a:extLst>
            </p:cNvPr>
            <p:cNvSpPr/>
            <p:nvPr/>
          </p:nvSpPr>
          <p:spPr>
            <a:xfrm>
              <a:off x="325427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4" name="Google Shape;568;p13">
              <a:extLst>
                <a:ext uri="{FF2B5EF4-FFF2-40B4-BE49-F238E27FC236}">
                  <a16:creationId xmlns:a16="http://schemas.microsoft.com/office/drawing/2014/main" id="{D6B1ACF1-13B8-42B6-8F4F-C7AB7DD0F28E}"/>
                </a:ext>
              </a:extLst>
            </p:cNvPr>
            <p:cNvSpPr/>
            <p:nvPr/>
          </p:nvSpPr>
          <p:spPr>
            <a:xfrm>
              <a:off x="325427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5" name="Google Shape;569;p13">
              <a:extLst>
                <a:ext uri="{FF2B5EF4-FFF2-40B4-BE49-F238E27FC236}">
                  <a16:creationId xmlns:a16="http://schemas.microsoft.com/office/drawing/2014/main" id="{597B8C02-9279-4CCD-BC31-F8924810C486}"/>
                </a:ext>
              </a:extLst>
            </p:cNvPr>
            <p:cNvSpPr/>
            <p:nvPr/>
          </p:nvSpPr>
          <p:spPr>
            <a:xfrm>
              <a:off x="12955542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6" name="Google Shape;570;p13">
              <a:extLst>
                <a:ext uri="{FF2B5EF4-FFF2-40B4-BE49-F238E27FC236}">
                  <a16:creationId xmlns:a16="http://schemas.microsoft.com/office/drawing/2014/main" id="{77C1ABB6-0ED5-4F24-9310-A76E9C0924E0}"/>
                </a:ext>
              </a:extLst>
            </p:cNvPr>
            <p:cNvSpPr/>
            <p:nvPr/>
          </p:nvSpPr>
          <p:spPr>
            <a:xfrm>
              <a:off x="12955542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7" name="Google Shape;571;p13">
              <a:extLst>
                <a:ext uri="{FF2B5EF4-FFF2-40B4-BE49-F238E27FC236}">
                  <a16:creationId xmlns:a16="http://schemas.microsoft.com/office/drawing/2014/main" id="{3947CA82-41E9-4CCC-A5E7-96989A178B9F}"/>
                </a:ext>
              </a:extLst>
            </p:cNvPr>
            <p:cNvSpPr/>
            <p:nvPr/>
          </p:nvSpPr>
          <p:spPr>
            <a:xfrm>
              <a:off x="12955542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8" name="Google Shape;572;p13">
              <a:extLst>
                <a:ext uri="{FF2B5EF4-FFF2-40B4-BE49-F238E27FC236}">
                  <a16:creationId xmlns:a16="http://schemas.microsoft.com/office/drawing/2014/main" id="{4243AA17-821D-4EE6-8018-FFC9C0CDC3EF}"/>
                </a:ext>
              </a:extLst>
            </p:cNvPr>
            <p:cNvSpPr/>
            <p:nvPr/>
          </p:nvSpPr>
          <p:spPr>
            <a:xfrm>
              <a:off x="2172630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9" name="Google Shape;573;p13">
              <a:extLst>
                <a:ext uri="{FF2B5EF4-FFF2-40B4-BE49-F238E27FC236}">
                  <a16:creationId xmlns:a16="http://schemas.microsoft.com/office/drawing/2014/main" id="{FB35EFB4-D35E-4849-B3CC-106E071C42EE}"/>
                </a:ext>
              </a:extLst>
            </p:cNvPr>
            <p:cNvSpPr/>
            <p:nvPr/>
          </p:nvSpPr>
          <p:spPr>
            <a:xfrm>
              <a:off x="2172630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0" name="Google Shape;574;p13">
              <a:extLst>
                <a:ext uri="{FF2B5EF4-FFF2-40B4-BE49-F238E27FC236}">
                  <a16:creationId xmlns:a16="http://schemas.microsoft.com/office/drawing/2014/main" id="{7176AE47-755E-46FA-A8B3-88E2C4E00658}"/>
                </a:ext>
              </a:extLst>
            </p:cNvPr>
            <p:cNvSpPr/>
            <p:nvPr/>
          </p:nvSpPr>
          <p:spPr>
            <a:xfrm>
              <a:off x="2172630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1" name="Google Shape;575;p13">
              <a:extLst>
                <a:ext uri="{FF2B5EF4-FFF2-40B4-BE49-F238E27FC236}">
                  <a16:creationId xmlns:a16="http://schemas.microsoft.com/office/drawing/2014/main" id="{D06DC76A-FE84-4340-B2D9-6E2008A4F4B0}"/>
                </a:ext>
              </a:extLst>
            </p:cNvPr>
            <p:cNvSpPr/>
            <p:nvPr/>
          </p:nvSpPr>
          <p:spPr>
            <a:xfrm>
              <a:off x="2172630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2" name="Google Shape;576;p13">
              <a:extLst>
                <a:ext uri="{FF2B5EF4-FFF2-40B4-BE49-F238E27FC236}">
                  <a16:creationId xmlns:a16="http://schemas.microsoft.com/office/drawing/2014/main" id="{4081D9AE-DFB4-4C8E-B444-E6ABE9C55549}"/>
                </a:ext>
              </a:extLst>
            </p:cNvPr>
            <p:cNvSpPr/>
            <p:nvPr/>
          </p:nvSpPr>
          <p:spPr>
            <a:xfrm>
              <a:off x="1187390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3" name="Google Shape;577;p13">
              <a:extLst>
                <a:ext uri="{FF2B5EF4-FFF2-40B4-BE49-F238E27FC236}">
                  <a16:creationId xmlns:a16="http://schemas.microsoft.com/office/drawing/2014/main" id="{25C2464B-7F64-4F3E-8543-293DC3EA9ED8}"/>
                </a:ext>
              </a:extLst>
            </p:cNvPr>
            <p:cNvSpPr/>
            <p:nvPr/>
          </p:nvSpPr>
          <p:spPr>
            <a:xfrm>
              <a:off x="1187390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4" name="Google Shape;578;p13">
              <a:extLst>
                <a:ext uri="{FF2B5EF4-FFF2-40B4-BE49-F238E27FC236}">
                  <a16:creationId xmlns:a16="http://schemas.microsoft.com/office/drawing/2014/main" id="{04083941-8F6F-469D-9B24-7DA6CFC982AB}"/>
                </a:ext>
              </a:extLst>
            </p:cNvPr>
            <p:cNvSpPr/>
            <p:nvPr/>
          </p:nvSpPr>
          <p:spPr>
            <a:xfrm>
              <a:off x="1187390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5" name="Google Shape;579;p13">
              <a:extLst>
                <a:ext uri="{FF2B5EF4-FFF2-40B4-BE49-F238E27FC236}">
                  <a16:creationId xmlns:a16="http://schemas.microsoft.com/office/drawing/2014/main" id="{E5309E3C-47AA-4DC2-BFB4-5D5E7AD7A42C}"/>
                </a:ext>
              </a:extLst>
            </p:cNvPr>
            <p:cNvSpPr/>
            <p:nvPr/>
          </p:nvSpPr>
          <p:spPr>
            <a:xfrm>
              <a:off x="1187390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6" name="Google Shape;580;p13">
              <a:extLst>
                <a:ext uri="{FF2B5EF4-FFF2-40B4-BE49-F238E27FC236}">
                  <a16:creationId xmlns:a16="http://schemas.microsoft.com/office/drawing/2014/main" id="{6A643817-E249-442F-9820-F476FD7557D0}"/>
                </a:ext>
              </a:extLst>
            </p:cNvPr>
            <p:cNvSpPr/>
            <p:nvPr/>
          </p:nvSpPr>
          <p:spPr>
            <a:xfrm>
              <a:off x="2172630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7" name="Google Shape;581;p13">
              <a:extLst>
                <a:ext uri="{FF2B5EF4-FFF2-40B4-BE49-F238E27FC236}">
                  <a16:creationId xmlns:a16="http://schemas.microsoft.com/office/drawing/2014/main" id="{E6579893-F566-4B9A-8A43-D4B1EA56769D}"/>
                </a:ext>
              </a:extLst>
            </p:cNvPr>
            <p:cNvSpPr/>
            <p:nvPr/>
          </p:nvSpPr>
          <p:spPr>
            <a:xfrm>
              <a:off x="2172630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8" name="Google Shape;582;p13">
              <a:extLst>
                <a:ext uri="{FF2B5EF4-FFF2-40B4-BE49-F238E27FC236}">
                  <a16:creationId xmlns:a16="http://schemas.microsoft.com/office/drawing/2014/main" id="{E0B477D9-02D9-433C-A6BE-347ECF363E53}"/>
                </a:ext>
              </a:extLst>
            </p:cNvPr>
            <p:cNvSpPr/>
            <p:nvPr/>
          </p:nvSpPr>
          <p:spPr>
            <a:xfrm>
              <a:off x="2172630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9" name="Google Shape;583;p13">
              <a:extLst>
                <a:ext uri="{FF2B5EF4-FFF2-40B4-BE49-F238E27FC236}">
                  <a16:creationId xmlns:a16="http://schemas.microsoft.com/office/drawing/2014/main" id="{3E68F98D-CA3B-419B-8EC5-C4E2DA4A7EFB}"/>
                </a:ext>
              </a:extLst>
            </p:cNvPr>
            <p:cNvSpPr/>
            <p:nvPr/>
          </p:nvSpPr>
          <p:spPr>
            <a:xfrm>
              <a:off x="1187390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0" name="Google Shape;584;p13">
              <a:extLst>
                <a:ext uri="{FF2B5EF4-FFF2-40B4-BE49-F238E27FC236}">
                  <a16:creationId xmlns:a16="http://schemas.microsoft.com/office/drawing/2014/main" id="{79B12C7B-4EC1-4FD5-BA18-6D7D6A515C66}"/>
                </a:ext>
              </a:extLst>
            </p:cNvPr>
            <p:cNvSpPr/>
            <p:nvPr/>
          </p:nvSpPr>
          <p:spPr>
            <a:xfrm>
              <a:off x="1187390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1" name="Google Shape;585;p13">
              <a:extLst>
                <a:ext uri="{FF2B5EF4-FFF2-40B4-BE49-F238E27FC236}">
                  <a16:creationId xmlns:a16="http://schemas.microsoft.com/office/drawing/2014/main" id="{53FE35E5-FEF5-4679-A7EE-CD5304D44137}"/>
                </a:ext>
              </a:extLst>
            </p:cNvPr>
            <p:cNvSpPr/>
            <p:nvPr/>
          </p:nvSpPr>
          <p:spPr>
            <a:xfrm>
              <a:off x="1187390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2" name="Google Shape;586;p13">
              <a:extLst>
                <a:ext uri="{FF2B5EF4-FFF2-40B4-BE49-F238E27FC236}">
                  <a16:creationId xmlns:a16="http://schemas.microsoft.com/office/drawing/2014/main" id="{D6B863F7-FE75-4C00-B5A6-8B94216856BA}"/>
                </a:ext>
              </a:extLst>
            </p:cNvPr>
            <p:cNvSpPr/>
            <p:nvPr/>
          </p:nvSpPr>
          <p:spPr>
            <a:xfrm>
              <a:off x="866677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3" name="Google Shape;587;p13">
              <a:extLst>
                <a:ext uri="{FF2B5EF4-FFF2-40B4-BE49-F238E27FC236}">
                  <a16:creationId xmlns:a16="http://schemas.microsoft.com/office/drawing/2014/main" id="{236263B8-CCBE-44CA-984F-314BE7C2728E}"/>
                </a:ext>
              </a:extLst>
            </p:cNvPr>
            <p:cNvSpPr/>
            <p:nvPr/>
          </p:nvSpPr>
          <p:spPr>
            <a:xfrm>
              <a:off x="866677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4" name="Google Shape;588;p13">
              <a:extLst>
                <a:ext uri="{FF2B5EF4-FFF2-40B4-BE49-F238E27FC236}">
                  <a16:creationId xmlns:a16="http://schemas.microsoft.com/office/drawing/2014/main" id="{234F8305-EBCF-4584-9CBB-7684DD40B8A7}"/>
                </a:ext>
              </a:extLst>
            </p:cNvPr>
            <p:cNvSpPr/>
            <p:nvPr/>
          </p:nvSpPr>
          <p:spPr>
            <a:xfrm>
              <a:off x="866677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5" name="Google Shape;589;p13">
              <a:extLst>
                <a:ext uri="{FF2B5EF4-FFF2-40B4-BE49-F238E27FC236}">
                  <a16:creationId xmlns:a16="http://schemas.microsoft.com/office/drawing/2014/main" id="{1961E1C3-5EAA-45F5-BEC0-AF3540680D86}"/>
                </a:ext>
              </a:extLst>
            </p:cNvPr>
            <p:cNvSpPr/>
            <p:nvPr/>
          </p:nvSpPr>
          <p:spPr>
            <a:xfrm>
              <a:off x="866677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6" name="Google Shape;590;p13">
              <a:extLst>
                <a:ext uri="{FF2B5EF4-FFF2-40B4-BE49-F238E27FC236}">
                  <a16:creationId xmlns:a16="http://schemas.microsoft.com/office/drawing/2014/main" id="{5D1991FE-7BE5-4D32-AD4D-CABA21FC0A9D}"/>
                </a:ext>
              </a:extLst>
            </p:cNvPr>
            <p:cNvSpPr/>
            <p:nvPr/>
          </p:nvSpPr>
          <p:spPr>
            <a:xfrm>
              <a:off x="18368052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7" name="Google Shape;591;p13">
              <a:extLst>
                <a:ext uri="{FF2B5EF4-FFF2-40B4-BE49-F238E27FC236}">
                  <a16:creationId xmlns:a16="http://schemas.microsoft.com/office/drawing/2014/main" id="{5507B61F-D1AE-4CA8-BED8-1AD9EA2D2C52}"/>
                </a:ext>
              </a:extLst>
            </p:cNvPr>
            <p:cNvSpPr/>
            <p:nvPr/>
          </p:nvSpPr>
          <p:spPr>
            <a:xfrm>
              <a:off x="18368052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8" name="Google Shape;592;p13">
              <a:extLst>
                <a:ext uri="{FF2B5EF4-FFF2-40B4-BE49-F238E27FC236}">
                  <a16:creationId xmlns:a16="http://schemas.microsoft.com/office/drawing/2014/main" id="{581947C2-5DE2-4948-8B65-45ACC18A094D}"/>
                </a:ext>
              </a:extLst>
            </p:cNvPr>
            <p:cNvSpPr/>
            <p:nvPr/>
          </p:nvSpPr>
          <p:spPr>
            <a:xfrm>
              <a:off x="18368052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9" name="Google Shape;593;p13">
              <a:extLst>
                <a:ext uri="{FF2B5EF4-FFF2-40B4-BE49-F238E27FC236}">
                  <a16:creationId xmlns:a16="http://schemas.microsoft.com/office/drawing/2014/main" id="{30BE9C62-DF6C-46CC-9851-B7B0F6D85373}"/>
                </a:ext>
              </a:extLst>
            </p:cNvPr>
            <p:cNvSpPr/>
            <p:nvPr/>
          </p:nvSpPr>
          <p:spPr>
            <a:xfrm>
              <a:off x="18368052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0" name="Google Shape;594;p13">
              <a:extLst>
                <a:ext uri="{FF2B5EF4-FFF2-40B4-BE49-F238E27FC236}">
                  <a16:creationId xmlns:a16="http://schemas.microsoft.com/office/drawing/2014/main" id="{BD2E5732-1E45-4F6D-A3A4-9E86867F0CD2}"/>
                </a:ext>
              </a:extLst>
            </p:cNvPr>
            <p:cNvSpPr/>
            <p:nvPr/>
          </p:nvSpPr>
          <p:spPr>
            <a:xfrm>
              <a:off x="21555431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1" name="Google Shape;595;p13">
              <a:extLst>
                <a:ext uri="{FF2B5EF4-FFF2-40B4-BE49-F238E27FC236}">
                  <a16:creationId xmlns:a16="http://schemas.microsoft.com/office/drawing/2014/main" id="{976E8DB7-C97D-447A-8187-C8EB3ACA1DEC}"/>
                </a:ext>
              </a:extLst>
            </p:cNvPr>
            <p:cNvSpPr/>
            <p:nvPr/>
          </p:nvSpPr>
          <p:spPr>
            <a:xfrm>
              <a:off x="21555431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2" name="Google Shape;596;p13">
              <a:extLst>
                <a:ext uri="{FF2B5EF4-FFF2-40B4-BE49-F238E27FC236}">
                  <a16:creationId xmlns:a16="http://schemas.microsoft.com/office/drawing/2014/main" id="{2F24E1A8-96E0-446B-B427-4018D26B1BA2}"/>
                </a:ext>
              </a:extLst>
            </p:cNvPr>
            <p:cNvSpPr/>
            <p:nvPr/>
          </p:nvSpPr>
          <p:spPr>
            <a:xfrm>
              <a:off x="21555431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3" name="Google Shape;597;p13">
              <a:extLst>
                <a:ext uri="{FF2B5EF4-FFF2-40B4-BE49-F238E27FC236}">
                  <a16:creationId xmlns:a16="http://schemas.microsoft.com/office/drawing/2014/main" id="{55C651AE-F436-4C46-83BC-5B81F7246D9A}"/>
                </a:ext>
              </a:extLst>
            </p:cNvPr>
            <p:cNvSpPr/>
            <p:nvPr/>
          </p:nvSpPr>
          <p:spPr>
            <a:xfrm>
              <a:off x="21555431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4" name="Google Shape;598;p13">
              <a:extLst>
                <a:ext uri="{FF2B5EF4-FFF2-40B4-BE49-F238E27FC236}">
                  <a16:creationId xmlns:a16="http://schemas.microsoft.com/office/drawing/2014/main" id="{AB58996D-2CFC-41C3-B0AC-C71FC1EA9951}"/>
                </a:ext>
              </a:extLst>
            </p:cNvPr>
            <p:cNvSpPr/>
            <p:nvPr/>
          </p:nvSpPr>
          <p:spPr>
            <a:xfrm>
              <a:off x="866677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5" name="Google Shape;599;p13">
              <a:extLst>
                <a:ext uri="{FF2B5EF4-FFF2-40B4-BE49-F238E27FC236}">
                  <a16:creationId xmlns:a16="http://schemas.microsoft.com/office/drawing/2014/main" id="{0F2948B1-B5E2-4651-BFC5-5710BE4AB279}"/>
                </a:ext>
              </a:extLst>
            </p:cNvPr>
            <p:cNvSpPr/>
            <p:nvPr/>
          </p:nvSpPr>
          <p:spPr>
            <a:xfrm>
              <a:off x="866677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6" name="Google Shape;600;p13">
              <a:extLst>
                <a:ext uri="{FF2B5EF4-FFF2-40B4-BE49-F238E27FC236}">
                  <a16:creationId xmlns:a16="http://schemas.microsoft.com/office/drawing/2014/main" id="{230C5796-9DE8-43DD-9C2D-09337DBEA815}"/>
                </a:ext>
              </a:extLst>
            </p:cNvPr>
            <p:cNvSpPr/>
            <p:nvPr/>
          </p:nvSpPr>
          <p:spPr>
            <a:xfrm>
              <a:off x="866677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7" name="Google Shape;601;p13">
              <a:extLst>
                <a:ext uri="{FF2B5EF4-FFF2-40B4-BE49-F238E27FC236}">
                  <a16:creationId xmlns:a16="http://schemas.microsoft.com/office/drawing/2014/main" id="{CEA2ED20-DA1A-4547-8F7A-4B48FF40E974}"/>
                </a:ext>
              </a:extLst>
            </p:cNvPr>
            <p:cNvSpPr/>
            <p:nvPr/>
          </p:nvSpPr>
          <p:spPr>
            <a:xfrm>
              <a:off x="18368052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8" name="Google Shape;602;p13">
              <a:extLst>
                <a:ext uri="{FF2B5EF4-FFF2-40B4-BE49-F238E27FC236}">
                  <a16:creationId xmlns:a16="http://schemas.microsoft.com/office/drawing/2014/main" id="{62FB05CD-75C9-4179-8301-DDC4CA300750}"/>
                </a:ext>
              </a:extLst>
            </p:cNvPr>
            <p:cNvSpPr/>
            <p:nvPr/>
          </p:nvSpPr>
          <p:spPr>
            <a:xfrm>
              <a:off x="18368052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9" name="Google Shape;603;p13">
              <a:extLst>
                <a:ext uri="{FF2B5EF4-FFF2-40B4-BE49-F238E27FC236}">
                  <a16:creationId xmlns:a16="http://schemas.microsoft.com/office/drawing/2014/main" id="{A51DA5E6-4B83-43F2-9E76-204132F5A661}"/>
                </a:ext>
              </a:extLst>
            </p:cNvPr>
            <p:cNvSpPr/>
            <p:nvPr/>
          </p:nvSpPr>
          <p:spPr>
            <a:xfrm>
              <a:off x="18368052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0" name="Google Shape;604;p13">
              <a:extLst>
                <a:ext uri="{FF2B5EF4-FFF2-40B4-BE49-F238E27FC236}">
                  <a16:creationId xmlns:a16="http://schemas.microsoft.com/office/drawing/2014/main" id="{B0F7E211-DC97-4DAA-8137-BCE119633198}"/>
                </a:ext>
              </a:extLst>
            </p:cNvPr>
            <p:cNvSpPr/>
            <p:nvPr/>
          </p:nvSpPr>
          <p:spPr>
            <a:xfrm>
              <a:off x="21555431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1" name="Google Shape;605;p13">
              <a:extLst>
                <a:ext uri="{FF2B5EF4-FFF2-40B4-BE49-F238E27FC236}">
                  <a16:creationId xmlns:a16="http://schemas.microsoft.com/office/drawing/2014/main" id="{DE556D61-8766-4969-849F-5CA8F83AA636}"/>
                </a:ext>
              </a:extLst>
            </p:cNvPr>
            <p:cNvSpPr/>
            <p:nvPr/>
          </p:nvSpPr>
          <p:spPr>
            <a:xfrm>
              <a:off x="21555431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2" name="Google Shape;606;p13">
              <a:extLst>
                <a:ext uri="{FF2B5EF4-FFF2-40B4-BE49-F238E27FC236}">
                  <a16:creationId xmlns:a16="http://schemas.microsoft.com/office/drawing/2014/main" id="{630F8266-F7DB-4932-B8AA-85CF1B870DBB}"/>
                </a:ext>
              </a:extLst>
            </p:cNvPr>
            <p:cNvSpPr/>
            <p:nvPr/>
          </p:nvSpPr>
          <p:spPr>
            <a:xfrm>
              <a:off x="21555431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3" name="Google Shape;607;p13">
              <a:extLst>
                <a:ext uri="{FF2B5EF4-FFF2-40B4-BE49-F238E27FC236}">
                  <a16:creationId xmlns:a16="http://schemas.microsoft.com/office/drawing/2014/main" id="{4A6F7B22-B972-45BC-8BD1-8ED8C00BDB12}"/>
                </a:ext>
              </a:extLst>
            </p:cNvPr>
            <p:cNvSpPr/>
            <p:nvPr/>
          </p:nvSpPr>
          <p:spPr>
            <a:xfrm>
              <a:off x="542049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4" name="Google Shape;608;p13">
              <a:extLst>
                <a:ext uri="{FF2B5EF4-FFF2-40B4-BE49-F238E27FC236}">
                  <a16:creationId xmlns:a16="http://schemas.microsoft.com/office/drawing/2014/main" id="{7A235EA7-541B-4D92-BE22-200C8037777D}"/>
                </a:ext>
              </a:extLst>
            </p:cNvPr>
            <p:cNvSpPr/>
            <p:nvPr/>
          </p:nvSpPr>
          <p:spPr>
            <a:xfrm>
              <a:off x="542049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5" name="Google Shape;609;p13">
              <a:extLst>
                <a:ext uri="{FF2B5EF4-FFF2-40B4-BE49-F238E27FC236}">
                  <a16:creationId xmlns:a16="http://schemas.microsoft.com/office/drawing/2014/main" id="{5C52768C-2F2F-43BE-812B-A32B9087FA1F}"/>
                </a:ext>
              </a:extLst>
            </p:cNvPr>
            <p:cNvSpPr/>
            <p:nvPr/>
          </p:nvSpPr>
          <p:spPr>
            <a:xfrm>
              <a:off x="542049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6" name="Google Shape;610;p13">
              <a:extLst>
                <a:ext uri="{FF2B5EF4-FFF2-40B4-BE49-F238E27FC236}">
                  <a16:creationId xmlns:a16="http://schemas.microsoft.com/office/drawing/2014/main" id="{3F33F43D-84B7-442F-9AC1-86575AA052FE}"/>
                </a:ext>
              </a:extLst>
            </p:cNvPr>
            <p:cNvSpPr/>
            <p:nvPr/>
          </p:nvSpPr>
          <p:spPr>
            <a:xfrm>
              <a:off x="542049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7" name="Google Shape;611;p13">
              <a:extLst>
                <a:ext uri="{FF2B5EF4-FFF2-40B4-BE49-F238E27FC236}">
                  <a16:creationId xmlns:a16="http://schemas.microsoft.com/office/drawing/2014/main" id="{88B8C7DB-B1F7-40E0-AF13-898D67863367}"/>
                </a:ext>
              </a:extLst>
            </p:cNvPr>
            <p:cNvSpPr/>
            <p:nvPr/>
          </p:nvSpPr>
          <p:spPr>
            <a:xfrm>
              <a:off x="1512176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8" name="Google Shape;612;p13">
              <a:extLst>
                <a:ext uri="{FF2B5EF4-FFF2-40B4-BE49-F238E27FC236}">
                  <a16:creationId xmlns:a16="http://schemas.microsoft.com/office/drawing/2014/main" id="{F4159F60-4803-4F6A-82C1-1F346DD47552}"/>
                </a:ext>
              </a:extLst>
            </p:cNvPr>
            <p:cNvSpPr/>
            <p:nvPr/>
          </p:nvSpPr>
          <p:spPr>
            <a:xfrm>
              <a:off x="1512176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9" name="Google Shape;613;p13">
              <a:extLst>
                <a:ext uri="{FF2B5EF4-FFF2-40B4-BE49-F238E27FC236}">
                  <a16:creationId xmlns:a16="http://schemas.microsoft.com/office/drawing/2014/main" id="{22977A5C-9327-474B-B9A6-6F1799B60230}"/>
                </a:ext>
              </a:extLst>
            </p:cNvPr>
            <p:cNvSpPr/>
            <p:nvPr/>
          </p:nvSpPr>
          <p:spPr>
            <a:xfrm>
              <a:off x="1512176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0" name="Google Shape;614;p13">
              <a:extLst>
                <a:ext uri="{FF2B5EF4-FFF2-40B4-BE49-F238E27FC236}">
                  <a16:creationId xmlns:a16="http://schemas.microsoft.com/office/drawing/2014/main" id="{916A1156-4111-4025-8E04-972C764B0270}"/>
                </a:ext>
              </a:extLst>
            </p:cNvPr>
            <p:cNvSpPr/>
            <p:nvPr/>
          </p:nvSpPr>
          <p:spPr>
            <a:xfrm>
              <a:off x="1512176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1" name="Google Shape;615;p13">
              <a:extLst>
                <a:ext uri="{FF2B5EF4-FFF2-40B4-BE49-F238E27FC236}">
                  <a16:creationId xmlns:a16="http://schemas.microsoft.com/office/drawing/2014/main" id="{FEC95BB7-0002-4E90-8EB2-5F8713827E33}"/>
                </a:ext>
              </a:extLst>
            </p:cNvPr>
            <p:cNvSpPr/>
            <p:nvPr/>
          </p:nvSpPr>
          <p:spPr>
            <a:xfrm>
              <a:off x="542049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2" name="Google Shape;616;p13">
              <a:extLst>
                <a:ext uri="{FF2B5EF4-FFF2-40B4-BE49-F238E27FC236}">
                  <a16:creationId xmlns:a16="http://schemas.microsoft.com/office/drawing/2014/main" id="{1B971808-79CE-400F-BB69-2477F7BBC60A}"/>
                </a:ext>
              </a:extLst>
            </p:cNvPr>
            <p:cNvSpPr/>
            <p:nvPr/>
          </p:nvSpPr>
          <p:spPr>
            <a:xfrm>
              <a:off x="542049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3" name="Google Shape;617;p13">
              <a:extLst>
                <a:ext uri="{FF2B5EF4-FFF2-40B4-BE49-F238E27FC236}">
                  <a16:creationId xmlns:a16="http://schemas.microsoft.com/office/drawing/2014/main" id="{0231CFE9-8CA0-446D-B9B2-07CA37DF82D6}"/>
                </a:ext>
              </a:extLst>
            </p:cNvPr>
            <p:cNvSpPr/>
            <p:nvPr/>
          </p:nvSpPr>
          <p:spPr>
            <a:xfrm>
              <a:off x="542049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4" name="Google Shape;618;p13">
              <a:extLst>
                <a:ext uri="{FF2B5EF4-FFF2-40B4-BE49-F238E27FC236}">
                  <a16:creationId xmlns:a16="http://schemas.microsoft.com/office/drawing/2014/main" id="{15E87062-1448-4D85-AEE1-C7924941D56C}"/>
                </a:ext>
              </a:extLst>
            </p:cNvPr>
            <p:cNvSpPr/>
            <p:nvPr/>
          </p:nvSpPr>
          <p:spPr>
            <a:xfrm>
              <a:off x="1512176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5" name="Google Shape;619;p13">
              <a:extLst>
                <a:ext uri="{FF2B5EF4-FFF2-40B4-BE49-F238E27FC236}">
                  <a16:creationId xmlns:a16="http://schemas.microsoft.com/office/drawing/2014/main" id="{333672D6-6379-4510-8579-527D1308ED89}"/>
                </a:ext>
              </a:extLst>
            </p:cNvPr>
            <p:cNvSpPr/>
            <p:nvPr/>
          </p:nvSpPr>
          <p:spPr>
            <a:xfrm>
              <a:off x="1512176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6" name="Google Shape;620;p13">
              <a:extLst>
                <a:ext uri="{FF2B5EF4-FFF2-40B4-BE49-F238E27FC236}">
                  <a16:creationId xmlns:a16="http://schemas.microsoft.com/office/drawing/2014/main" id="{182EEA95-FF73-421C-936B-8E3ADE630BB1}"/>
                </a:ext>
              </a:extLst>
            </p:cNvPr>
            <p:cNvSpPr/>
            <p:nvPr/>
          </p:nvSpPr>
          <p:spPr>
            <a:xfrm>
              <a:off x="1512176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7" name="Google Shape;621;p13">
              <a:extLst>
                <a:ext uri="{FF2B5EF4-FFF2-40B4-BE49-F238E27FC236}">
                  <a16:creationId xmlns:a16="http://schemas.microsoft.com/office/drawing/2014/main" id="{372774DD-A2E0-4C3D-A8D4-D8C84E3A4BA6}"/>
                </a:ext>
              </a:extLst>
            </p:cNvPr>
            <p:cNvSpPr/>
            <p:nvPr/>
          </p:nvSpPr>
          <p:spPr>
            <a:xfrm>
              <a:off x="2711291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8" name="Google Shape;622;p13">
              <a:extLst>
                <a:ext uri="{FF2B5EF4-FFF2-40B4-BE49-F238E27FC236}">
                  <a16:creationId xmlns:a16="http://schemas.microsoft.com/office/drawing/2014/main" id="{AF2811EF-0A62-45C5-B1F1-4F021CC11A1B}"/>
                </a:ext>
              </a:extLst>
            </p:cNvPr>
            <p:cNvSpPr/>
            <p:nvPr/>
          </p:nvSpPr>
          <p:spPr>
            <a:xfrm>
              <a:off x="2711291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9" name="Google Shape;623;p13">
              <a:extLst>
                <a:ext uri="{FF2B5EF4-FFF2-40B4-BE49-F238E27FC236}">
                  <a16:creationId xmlns:a16="http://schemas.microsoft.com/office/drawing/2014/main" id="{194BA22D-C05E-4CB2-B767-8E37D49DCE2A}"/>
                </a:ext>
              </a:extLst>
            </p:cNvPr>
            <p:cNvSpPr/>
            <p:nvPr/>
          </p:nvSpPr>
          <p:spPr>
            <a:xfrm>
              <a:off x="2711291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0" name="Google Shape;624;p13">
              <a:extLst>
                <a:ext uri="{FF2B5EF4-FFF2-40B4-BE49-F238E27FC236}">
                  <a16:creationId xmlns:a16="http://schemas.microsoft.com/office/drawing/2014/main" id="{0F94A429-5EFB-4B7E-8B8C-434FCD6B66B2}"/>
                </a:ext>
              </a:extLst>
            </p:cNvPr>
            <p:cNvSpPr/>
            <p:nvPr/>
          </p:nvSpPr>
          <p:spPr>
            <a:xfrm>
              <a:off x="2711291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1" name="Google Shape;625;p13">
              <a:extLst>
                <a:ext uri="{FF2B5EF4-FFF2-40B4-BE49-F238E27FC236}">
                  <a16:creationId xmlns:a16="http://schemas.microsoft.com/office/drawing/2014/main" id="{A4BC396E-BA85-4951-95BB-39262072F6C9}"/>
                </a:ext>
              </a:extLst>
            </p:cNvPr>
            <p:cNvSpPr/>
            <p:nvPr/>
          </p:nvSpPr>
          <p:spPr>
            <a:xfrm>
              <a:off x="1241256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2" name="Google Shape;626;p13">
              <a:extLst>
                <a:ext uri="{FF2B5EF4-FFF2-40B4-BE49-F238E27FC236}">
                  <a16:creationId xmlns:a16="http://schemas.microsoft.com/office/drawing/2014/main" id="{3CC5DCF5-FC9A-4756-8C3F-F477B2232E75}"/>
                </a:ext>
              </a:extLst>
            </p:cNvPr>
            <p:cNvSpPr/>
            <p:nvPr/>
          </p:nvSpPr>
          <p:spPr>
            <a:xfrm>
              <a:off x="1241256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3" name="Google Shape;627;p13">
              <a:extLst>
                <a:ext uri="{FF2B5EF4-FFF2-40B4-BE49-F238E27FC236}">
                  <a16:creationId xmlns:a16="http://schemas.microsoft.com/office/drawing/2014/main" id="{5079AAA4-D0F7-42B6-96CF-98ABEDBD63FE}"/>
                </a:ext>
              </a:extLst>
            </p:cNvPr>
            <p:cNvSpPr/>
            <p:nvPr/>
          </p:nvSpPr>
          <p:spPr>
            <a:xfrm>
              <a:off x="1241256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4" name="Google Shape;628;p13">
              <a:extLst>
                <a:ext uri="{FF2B5EF4-FFF2-40B4-BE49-F238E27FC236}">
                  <a16:creationId xmlns:a16="http://schemas.microsoft.com/office/drawing/2014/main" id="{4FE2CCBF-69FE-4B5D-B2B5-ECCF1BBEB5A7}"/>
                </a:ext>
              </a:extLst>
            </p:cNvPr>
            <p:cNvSpPr/>
            <p:nvPr/>
          </p:nvSpPr>
          <p:spPr>
            <a:xfrm>
              <a:off x="1241256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5" name="Google Shape;629;p13">
              <a:extLst>
                <a:ext uri="{FF2B5EF4-FFF2-40B4-BE49-F238E27FC236}">
                  <a16:creationId xmlns:a16="http://schemas.microsoft.com/office/drawing/2014/main" id="{FCC9D3F2-F094-4DA3-93C3-D095FEEED918}"/>
                </a:ext>
              </a:extLst>
            </p:cNvPr>
            <p:cNvSpPr/>
            <p:nvPr/>
          </p:nvSpPr>
          <p:spPr>
            <a:xfrm>
              <a:off x="2711291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6" name="Google Shape;630;p13">
              <a:extLst>
                <a:ext uri="{FF2B5EF4-FFF2-40B4-BE49-F238E27FC236}">
                  <a16:creationId xmlns:a16="http://schemas.microsoft.com/office/drawing/2014/main" id="{43F9500F-6015-4630-BAB8-36B2EC5A9171}"/>
                </a:ext>
              </a:extLst>
            </p:cNvPr>
            <p:cNvSpPr/>
            <p:nvPr/>
          </p:nvSpPr>
          <p:spPr>
            <a:xfrm>
              <a:off x="2711291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7" name="Google Shape;631;p13">
              <a:extLst>
                <a:ext uri="{FF2B5EF4-FFF2-40B4-BE49-F238E27FC236}">
                  <a16:creationId xmlns:a16="http://schemas.microsoft.com/office/drawing/2014/main" id="{8C9AE0C3-A594-46BF-A198-3A55AEDF7275}"/>
                </a:ext>
              </a:extLst>
            </p:cNvPr>
            <p:cNvSpPr/>
            <p:nvPr/>
          </p:nvSpPr>
          <p:spPr>
            <a:xfrm>
              <a:off x="2711291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8" name="Google Shape;632;p13">
              <a:extLst>
                <a:ext uri="{FF2B5EF4-FFF2-40B4-BE49-F238E27FC236}">
                  <a16:creationId xmlns:a16="http://schemas.microsoft.com/office/drawing/2014/main" id="{CB9F9C2C-E963-486A-963C-F1EB3C8CC2AC}"/>
                </a:ext>
              </a:extLst>
            </p:cNvPr>
            <p:cNvSpPr/>
            <p:nvPr/>
          </p:nvSpPr>
          <p:spPr>
            <a:xfrm>
              <a:off x="1241256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9" name="Google Shape;633;p13">
              <a:extLst>
                <a:ext uri="{FF2B5EF4-FFF2-40B4-BE49-F238E27FC236}">
                  <a16:creationId xmlns:a16="http://schemas.microsoft.com/office/drawing/2014/main" id="{B240A8A2-29A9-4E82-9F1B-069EEA969A8B}"/>
                </a:ext>
              </a:extLst>
            </p:cNvPr>
            <p:cNvSpPr/>
            <p:nvPr/>
          </p:nvSpPr>
          <p:spPr>
            <a:xfrm>
              <a:off x="1241256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0" name="Google Shape;634;p13">
              <a:extLst>
                <a:ext uri="{FF2B5EF4-FFF2-40B4-BE49-F238E27FC236}">
                  <a16:creationId xmlns:a16="http://schemas.microsoft.com/office/drawing/2014/main" id="{B54C7D95-FCB8-4A46-B3BF-1215A550CC13}"/>
                </a:ext>
              </a:extLst>
            </p:cNvPr>
            <p:cNvSpPr/>
            <p:nvPr/>
          </p:nvSpPr>
          <p:spPr>
            <a:xfrm>
              <a:off x="1241256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1" name="Google Shape;635;p13">
              <a:extLst>
                <a:ext uri="{FF2B5EF4-FFF2-40B4-BE49-F238E27FC236}">
                  <a16:creationId xmlns:a16="http://schemas.microsoft.com/office/drawing/2014/main" id="{C1BDCCEA-E831-4E20-B3D6-B799530BF355}"/>
                </a:ext>
              </a:extLst>
            </p:cNvPr>
            <p:cNvSpPr/>
            <p:nvPr/>
          </p:nvSpPr>
          <p:spPr>
            <a:xfrm>
              <a:off x="920544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2" name="Google Shape;636;p13">
              <a:extLst>
                <a:ext uri="{FF2B5EF4-FFF2-40B4-BE49-F238E27FC236}">
                  <a16:creationId xmlns:a16="http://schemas.microsoft.com/office/drawing/2014/main" id="{84458E29-3989-4ECB-9AF0-0A591497207D}"/>
                </a:ext>
              </a:extLst>
            </p:cNvPr>
            <p:cNvSpPr/>
            <p:nvPr/>
          </p:nvSpPr>
          <p:spPr>
            <a:xfrm>
              <a:off x="920544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3" name="Google Shape;637;p13">
              <a:extLst>
                <a:ext uri="{FF2B5EF4-FFF2-40B4-BE49-F238E27FC236}">
                  <a16:creationId xmlns:a16="http://schemas.microsoft.com/office/drawing/2014/main" id="{C9DC296D-2615-452F-BF66-EF466C2613BE}"/>
                </a:ext>
              </a:extLst>
            </p:cNvPr>
            <p:cNvSpPr/>
            <p:nvPr/>
          </p:nvSpPr>
          <p:spPr>
            <a:xfrm>
              <a:off x="920544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4" name="Google Shape;638;p13">
              <a:extLst>
                <a:ext uri="{FF2B5EF4-FFF2-40B4-BE49-F238E27FC236}">
                  <a16:creationId xmlns:a16="http://schemas.microsoft.com/office/drawing/2014/main" id="{6CD4C104-8769-4898-8C9B-7177E8BFAA35}"/>
                </a:ext>
              </a:extLst>
            </p:cNvPr>
            <p:cNvSpPr/>
            <p:nvPr/>
          </p:nvSpPr>
          <p:spPr>
            <a:xfrm>
              <a:off x="920544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5" name="Google Shape;639;p13">
              <a:extLst>
                <a:ext uri="{FF2B5EF4-FFF2-40B4-BE49-F238E27FC236}">
                  <a16:creationId xmlns:a16="http://schemas.microsoft.com/office/drawing/2014/main" id="{85720F26-B458-4C83-B634-9B5C1EACBFBA}"/>
                </a:ext>
              </a:extLst>
            </p:cNvPr>
            <p:cNvSpPr/>
            <p:nvPr/>
          </p:nvSpPr>
          <p:spPr>
            <a:xfrm>
              <a:off x="1890671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6" name="Google Shape;640;p13">
              <a:extLst>
                <a:ext uri="{FF2B5EF4-FFF2-40B4-BE49-F238E27FC236}">
                  <a16:creationId xmlns:a16="http://schemas.microsoft.com/office/drawing/2014/main" id="{EC7258C7-630D-458D-AD82-CB43F078E83F}"/>
                </a:ext>
              </a:extLst>
            </p:cNvPr>
            <p:cNvSpPr/>
            <p:nvPr/>
          </p:nvSpPr>
          <p:spPr>
            <a:xfrm>
              <a:off x="1890671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7" name="Google Shape;641;p13">
              <a:extLst>
                <a:ext uri="{FF2B5EF4-FFF2-40B4-BE49-F238E27FC236}">
                  <a16:creationId xmlns:a16="http://schemas.microsoft.com/office/drawing/2014/main" id="{8A53A626-0C12-4322-8FB7-4B6FA35CDC07}"/>
                </a:ext>
              </a:extLst>
            </p:cNvPr>
            <p:cNvSpPr/>
            <p:nvPr/>
          </p:nvSpPr>
          <p:spPr>
            <a:xfrm>
              <a:off x="1890671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8" name="Google Shape;642;p13">
              <a:extLst>
                <a:ext uri="{FF2B5EF4-FFF2-40B4-BE49-F238E27FC236}">
                  <a16:creationId xmlns:a16="http://schemas.microsoft.com/office/drawing/2014/main" id="{0E3C53F0-AE8B-4EAD-8EC1-A64BEA2E5D19}"/>
                </a:ext>
              </a:extLst>
            </p:cNvPr>
            <p:cNvSpPr/>
            <p:nvPr/>
          </p:nvSpPr>
          <p:spPr>
            <a:xfrm>
              <a:off x="1890671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9" name="Google Shape;643;p13">
              <a:extLst>
                <a:ext uri="{FF2B5EF4-FFF2-40B4-BE49-F238E27FC236}">
                  <a16:creationId xmlns:a16="http://schemas.microsoft.com/office/drawing/2014/main" id="{1CE7B412-DEA1-4539-BA04-3D431767184E}"/>
                </a:ext>
              </a:extLst>
            </p:cNvPr>
            <p:cNvSpPr/>
            <p:nvPr/>
          </p:nvSpPr>
          <p:spPr>
            <a:xfrm>
              <a:off x="920544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0" name="Google Shape;644;p13">
              <a:extLst>
                <a:ext uri="{FF2B5EF4-FFF2-40B4-BE49-F238E27FC236}">
                  <a16:creationId xmlns:a16="http://schemas.microsoft.com/office/drawing/2014/main" id="{0DCF0045-B664-4731-92BF-61111D5B1C55}"/>
                </a:ext>
              </a:extLst>
            </p:cNvPr>
            <p:cNvSpPr/>
            <p:nvPr/>
          </p:nvSpPr>
          <p:spPr>
            <a:xfrm>
              <a:off x="920544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1" name="Google Shape;645;p13">
              <a:extLst>
                <a:ext uri="{FF2B5EF4-FFF2-40B4-BE49-F238E27FC236}">
                  <a16:creationId xmlns:a16="http://schemas.microsoft.com/office/drawing/2014/main" id="{DCC43D3C-FD38-4008-9F28-3606278E6295}"/>
                </a:ext>
              </a:extLst>
            </p:cNvPr>
            <p:cNvSpPr/>
            <p:nvPr/>
          </p:nvSpPr>
          <p:spPr>
            <a:xfrm>
              <a:off x="920544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2" name="Google Shape;646;p13">
              <a:extLst>
                <a:ext uri="{FF2B5EF4-FFF2-40B4-BE49-F238E27FC236}">
                  <a16:creationId xmlns:a16="http://schemas.microsoft.com/office/drawing/2014/main" id="{0ABBF5A1-BE27-453B-A414-8993ABBB56B1}"/>
                </a:ext>
              </a:extLst>
            </p:cNvPr>
            <p:cNvSpPr/>
            <p:nvPr/>
          </p:nvSpPr>
          <p:spPr>
            <a:xfrm>
              <a:off x="1890671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3" name="Google Shape;647;p13">
              <a:extLst>
                <a:ext uri="{FF2B5EF4-FFF2-40B4-BE49-F238E27FC236}">
                  <a16:creationId xmlns:a16="http://schemas.microsoft.com/office/drawing/2014/main" id="{ED29E33E-CF52-476A-AC18-8C1217E0BF86}"/>
                </a:ext>
              </a:extLst>
            </p:cNvPr>
            <p:cNvSpPr/>
            <p:nvPr/>
          </p:nvSpPr>
          <p:spPr>
            <a:xfrm>
              <a:off x="1890671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4" name="Google Shape;648;p13">
              <a:extLst>
                <a:ext uri="{FF2B5EF4-FFF2-40B4-BE49-F238E27FC236}">
                  <a16:creationId xmlns:a16="http://schemas.microsoft.com/office/drawing/2014/main" id="{0C9E4281-310C-4DA4-81C9-803270449F7A}"/>
                </a:ext>
              </a:extLst>
            </p:cNvPr>
            <p:cNvSpPr/>
            <p:nvPr/>
          </p:nvSpPr>
          <p:spPr>
            <a:xfrm>
              <a:off x="1890671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5" name="Google Shape;649;p13">
              <a:extLst>
                <a:ext uri="{FF2B5EF4-FFF2-40B4-BE49-F238E27FC236}">
                  <a16:creationId xmlns:a16="http://schemas.microsoft.com/office/drawing/2014/main" id="{30455FC4-1EDC-4603-876D-B8E3A82DC812}"/>
                </a:ext>
              </a:extLst>
            </p:cNvPr>
            <p:cNvSpPr/>
            <p:nvPr/>
          </p:nvSpPr>
          <p:spPr>
            <a:xfrm>
              <a:off x="595915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6" name="Google Shape;650;p13">
              <a:extLst>
                <a:ext uri="{FF2B5EF4-FFF2-40B4-BE49-F238E27FC236}">
                  <a16:creationId xmlns:a16="http://schemas.microsoft.com/office/drawing/2014/main" id="{80B0BEA7-4BA7-4B5F-8337-0F5E35EBF073}"/>
                </a:ext>
              </a:extLst>
            </p:cNvPr>
            <p:cNvSpPr/>
            <p:nvPr/>
          </p:nvSpPr>
          <p:spPr>
            <a:xfrm>
              <a:off x="595915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7" name="Google Shape;651;p13">
              <a:extLst>
                <a:ext uri="{FF2B5EF4-FFF2-40B4-BE49-F238E27FC236}">
                  <a16:creationId xmlns:a16="http://schemas.microsoft.com/office/drawing/2014/main" id="{D359AFB8-6E2D-42F1-8235-2E70F09A22AC}"/>
                </a:ext>
              </a:extLst>
            </p:cNvPr>
            <p:cNvSpPr/>
            <p:nvPr/>
          </p:nvSpPr>
          <p:spPr>
            <a:xfrm>
              <a:off x="595915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8" name="Google Shape;652;p13">
              <a:extLst>
                <a:ext uri="{FF2B5EF4-FFF2-40B4-BE49-F238E27FC236}">
                  <a16:creationId xmlns:a16="http://schemas.microsoft.com/office/drawing/2014/main" id="{6F759768-9F18-49B2-9F7E-B2D5C4774DD4}"/>
                </a:ext>
              </a:extLst>
            </p:cNvPr>
            <p:cNvSpPr/>
            <p:nvPr/>
          </p:nvSpPr>
          <p:spPr>
            <a:xfrm>
              <a:off x="595915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9" name="Google Shape;653;p13">
              <a:extLst>
                <a:ext uri="{FF2B5EF4-FFF2-40B4-BE49-F238E27FC236}">
                  <a16:creationId xmlns:a16="http://schemas.microsoft.com/office/drawing/2014/main" id="{30C52556-A77F-442F-A1E8-81D930EEC79B}"/>
                </a:ext>
              </a:extLst>
            </p:cNvPr>
            <p:cNvSpPr/>
            <p:nvPr/>
          </p:nvSpPr>
          <p:spPr>
            <a:xfrm>
              <a:off x="15660428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0" name="Google Shape;654;p13">
              <a:extLst>
                <a:ext uri="{FF2B5EF4-FFF2-40B4-BE49-F238E27FC236}">
                  <a16:creationId xmlns:a16="http://schemas.microsoft.com/office/drawing/2014/main" id="{55C63635-875A-4AF7-8B87-530761A9EDFD}"/>
                </a:ext>
              </a:extLst>
            </p:cNvPr>
            <p:cNvSpPr/>
            <p:nvPr/>
          </p:nvSpPr>
          <p:spPr>
            <a:xfrm>
              <a:off x="15660428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1" name="Google Shape;655;p13">
              <a:extLst>
                <a:ext uri="{FF2B5EF4-FFF2-40B4-BE49-F238E27FC236}">
                  <a16:creationId xmlns:a16="http://schemas.microsoft.com/office/drawing/2014/main" id="{253B5067-30B5-4B0A-AAF6-4197EA08CB23}"/>
                </a:ext>
              </a:extLst>
            </p:cNvPr>
            <p:cNvSpPr/>
            <p:nvPr/>
          </p:nvSpPr>
          <p:spPr>
            <a:xfrm>
              <a:off x="15660428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2" name="Google Shape;656;p13">
              <a:extLst>
                <a:ext uri="{FF2B5EF4-FFF2-40B4-BE49-F238E27FC236}">
                  <a16:creationId xmlns:a16="http://schemas.microsoft.com/office/drawing/2014/main" id="{F8AF7BAA-7E31-4008-BE48-328E6EBF4760}"/>
                </a:ext>
              </a:extLst>
            </p:cNvPr>
            <p:cNvSpPr/>
            <p:nvPr/>
          </p:nvSpPr>
          <p:spPr>
            <a:xfrm>
              <a:off x="15660428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3" name="Google Shape;657;p13">
              <a:extLst>
                <a:ext uri="{FF2B5EF4-FFF2-40B4-BE49-F238E27FC236}">
                  <a16:creationId xmlns:a16="http://schemas.microsoft.com/office/drawing/2014/main" id="{65AD286D-243E-4024-9E94-51C5BA71B187}"/>
                </a:ext>
              </a:extLst>
            </p:cNvPr>
            <p:cNvSpPr/>
            <p:nvPr/>
          </p:nvSpPr>
          <p:spPr>
            <a:xfrm>
              <a:off x="595915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4" name="Google Shape;658;p13">
              <a:extLst>
                <a:ext uri="{FF2B5EF4-FFF2-40B4-BE49-F238E27FC236}">
                  <a16:creationId xmlns:a16="http://schemas.microsoft.com/office/drawing/2014/main" id="{CC98F2A0-E244-46DC-BDFE-CDA2D2B32DBB}"/>
                </a:ext>
              </a:extLst>
            </p:cNvPr>
            <p:cNvSpPr/>
            <p:nvPr/>
          </p:nvSpPr>
          <p:spPr>
            <a:xfrm>
              <a:off x="595915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5" name="Google Shape;659;p13">
              <a:extLst>
                <a:ext uri="{FF2B5EF4-FFF2-40B4-BE49-F238E27FC236}">
                  <a16:creationId xmlns:a16="http://schemas.microsoft.com/office/drawing/2014/main" id="{CCF4D8EE-D283-48A0-8667-32883E30B39A}"/>
                </a:ext>
              </a:extLst>
            </p:cNvPr>
            <p:cNvSpPr/>
            <p:nvPr/>
          </p:nvSpPr>
          <p:spPr>
            <a:xfrm>
              <a:off x="595915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6" name="Google Shape;660;p13">
              <a:extLst>
                <a:ext uri="{FF2B5EF4-FFF2-40B4-BE49-F238E27FC236}">
                  <a16:creationId xmlns:a16="http://schemas.microsoft.com/office/drawing/2014/main" id="{64B7B84A-2AD8-43F0-8A72-DE8D0A80A623}"/>
                </a:ext>
              </a:extLst>
            </p:cNvPr>
            <p:cNvSpPr/>
            <p:nvPr/>
          </p:nvSpPr>
          <p:spPr>
            <a:xfrm>
              <a:off x="15660428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7" name="Google Shape;661;p13">
              <a:extLst>
                <a:ext uri="{FF2B5EF4-FFF2-40B4-BE49-F238E27FC236}">
                  <a16:creationId xmlns:a16="http://schemas.microsoft.com/office/drawing/2014/main" id="{59E28B49-50F2-4773-B5EF-FAB9CEDEA395}"/>
                </a:ext>
              </a:extLst>
            </p:cNvPr>
            <p:cNvSpPr/>
            <p:nvPr/>
          </p:nvSpPr>
          <p:spPr>
            <a:xfrm>
              <a:off x="15660428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8" name="Google Shape;662;p13">
              <a:extLst>
                <a:ext uri="{FF2B5EF4-FFF2-40B4-BE49-F238E27FC236}">
                  <a16:creationId xmlns:a16="http://schemas.microsoft.com/office/drawing/2014/main" id="{879D5069-7384-42A3-BD2C-28975B7C271F}"/>
                </a:ext>
              </a:extLst>
            </p:cNvPr>
            <p:cNvSpPr/>
            <p:nvPr/>
          </p:nvSpPr>
          <p:spPr>
            <a:xfrm>
              <a:off x="15660428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9" name="Google Shape;663;p13">
              <a:extLst>
                <a:ext uri="{FF2B5EF4-FFF2-40B4-BE49-F238E27FC236}">
                  <a16:creationId xmlns:a16="http://schemas.microsoft.com/office/drawing/2014/main" id="{66CE0D58-3DFC-4DEB-9DC6-0C759AFA0F2C}"/>
                </a:ext>
              </a:extLst>
            </p:cNvPr>
            <p:cNvSpPr/>
            <p:nvPr/>
          </p:nvSpPr>
          <p:spPr>
            <a:xfrm>
              <a:off x="1083883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0" name="Google Shape;664;p13">
              <a:extLst>
                <a:ext uri="{FF2B5EF4-FFF2-40B4-BE49-F238E27FC236}">
                  <a16:creationId xmlns:a16="http://schemas.microsoft.com/office/drawing/2014/main" id="{8DA2A35A-BF8A-43A1-A005-0D2AD86EDD38}"/>
                </a:ext>
              </a:extLst>
            </p:cNvPr>
            <p:cNvSpPr/>
            <p:nvPr/>
          </p:nvSpPr>
          <p:spPr>
            <a:xfrm>
              <a:off x="1083883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1" name="Google Shape;665;p13">
              <a:extLst>
                <a:ext uri="{FF2B5EF4-FFF2-40B4-BE49-F238E27FC236}">
                  <a16:creationId xmlns:a16="http://schemas.microsoft.com/office/drawing/2014/main" id="{CA6873D1-45FE-4B8B-B12F-459791778CC8}"/>
                </a:ext>
              </a:extLst>
            </p:cNvPr>
            <p:cNvSpPr/>
            <p:nvPr/>
          </p:nvSpPr>
          <p:spPr>
            <a:xfrm>
              <a:off x="1083883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2" name="Google Shape;666;p13">
              <a:extLst>
                <a:ext uri="{FF2B5EF4-FFF2-40B4-BE49-F238E27FC236}">
                  <a16:creationId xmlns:a16="http://schemas.microsoft.com/office/drawing/2014/main" id="{E00F26F3-2AD3-4E8C-9017-DE45FF09291C}"/>
                </a:ext>
              </a:extLst>
            </p:cNvPr>
            <p:cNvSpPr/>
            <p:nvPr/>
          </p:nvSpPr>
          <p:spPr>
            <a:xfrm>
              <a:off x="1083883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3" name="Google Shape;667;p13">
              <a:extLst>
                <a:ext uri="{FF2B5EF4-FFF2-40B4-BE49-F238E27FC236}">
                  <a16:creationId xmlns:a16="http://schemas.microsoft.com/office/drawing/2014/main" id="{B9D330D0-8E96-4553-8D37-29977F33D3CC}"/>
                </a:ext>
              </a:extLst>
            </p:cNvPr>
            <p:cNvSpPr/>
            <p:nvPr/>
          </p:nvSpPr>
          <p:spPr>
            <a:xfrm>
              <a:off x="1078515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4" name="Google Shape;668;p13">
              <a:extLst>
                <a:ext uri="{FF2B5EF4-FFF2-40B4-BE49-F238E27FC236}">
                  <a16:creationId xmlns:a16="http://schemas.microsoft.com/office/drawing/2014/main" id="{A2C3C7B1-30D3-4612-8A39-B99A80E7C1AD}"/>
                </a:ext>
              </a:extLst>
            </p:cNvPr>
            <p:cNvSpPr/>
            <p:nvPr/>
          </p:nvSpPr>
          <p:spPr>
            <a:xfrm>
              <a:off x="1078515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5" name="Google Shape;669;p13">
              <a:extLst>
                <a:ext uri="{FF2B5EF4-FFF2-40B4-BE49-F238E27FC236}">
                  <a16:creationId xmlns:a16="http://schemas.microsoft.com/office/drawing/2014/main" id="{A7DC892C-53CB-446F-9579-EE1EF0C9B4D9}"/>
                </a:ext>
              </a:extLst>
            </p:cNvPr>
            <p:cNvSpPr/>
            <p:nvPr/>
          </p:nvSpPr>
          <p:spPr>
            <a:xfrm>
              <a:off x="1078515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6" name="Google Shape;670;p13">
              <a:extLst>
                <a:ext uri="{FF2B5EF4-FFF2-40B4-BE49-F238E27FC236}">
                  <a16:creationId xmlns:a16="http://schemas.microsoft.com/office/drawing/2014/main" id="{E9B964ED-ABD0-46FF-8CFF-B73BE3C74A91}"/>
                </a:ext>
              </a:extLst>
            </p:cNvPr>
            <p:cNvSpPr/>
            <p:nvPr/>
          </p:nvSpPr>
          <p:spPr>
            <a:xfrm>
              <a:off x="1078515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7" name="Google Shape;671;p13">
              <a:extLst>
                <a:ext uri="{FF2B5EF4-FFF2-40B4-BE49-F238E27FC236}">
                  <a16:creationId xmlns:a16="http://schemas.microsoft.com/office/drawing/2014/main" id="{17F80A9C-179E-415B-8E26-37DD389D9227}"/>
                </a:ext>
              </a:extLst>
            </p:cNvPr>
            <p:cNvSpPr/>
            <p:nvPr/>
          </p:nvSpPr>
          <p:spPr>
            <a:xfrm>
              <a:off x="1083883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8" name="Google Shape;672;p13">
              <a:extLst>
                <a:ext uri="{FF2B5EF4-FFF2-40B4-BE49-F238E27FC236}">
                  <a16:creationId xmlns:a16="http://schemas.microsoft.com/office/drawing/2014/main" id="{052CA048-51DF-4EC8-9021-86715239734D}"/>
                </a:ext>
              </a:extLst>
            </p:cNvPr>
            <p:cNvSpPr/>
            <p:nvPr/>
          </p:nvSpPr>
          <p:spPr>
            <a:xfrm>
              <a:off x="1083883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9" name="Google Shape;673;p13">
              <a:extLst>
                <a:ext uri="{FF2B5EF4-FFF2-40B4-BE49-F238E27FC236}">
                  <a16:creationId xmlns:a16="http://schemas.microsoft.com/office/drawing/2014/main" id="{7B59B4BF-8BBA-4A21-83D4-6D341EE86837}"/>
                </a:ext>
              </a:extLst>
            </p:cNvPr>
            <p:cNvSpPr/>
            <p:nvPr/>
          </p:nvSpPr>
          <p:spPr>
            <a:xfrm>
              <a:off x="1083883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0" name="Google Shape;674;p13">
              <a:extLst>
                <a:ext uri="{FF2B5EF4-FFF2-40B4-BE49-F238E27FC236}">
                  <a16:creationId xmlns:a16="http://schemas.microsoft.com/office/drawing/2014/main" id="{6525C2D7-77D8-4E11-A6FB-3F1CC9E6417A}"/>
                </a:ext>
              </a:extLst>
            </p:cNvPr>
            <p:cNvSpPr/>
            <p:nvPr/>
          </p:nvSpPr>
          <p:spPr>
            <a:xfrm>
              <a:off x="1078515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1" name="Google Shape;675;p13">
              <a:extLst>
                <a:ext uri="{FF2B5EF4-FFF2-40B4-BE49-F238E27FC236}">
                  <a16:creationId xmlns:a16="http://schemas.microsoft.com/office/drawing/2014/main" id="{8FDFD5FC-79FC-4540-9368-5BFDBB810925}"/>
                </a:ext>
              </a:extLst>
            </p:cNvPr>
            <p:cNvSpPr/>
            <p:nvPr/>
          </p:nvSpPr>
          <p:spPr>
            <a:xfrm>
              <a:off x="1078515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2" name="Google Shape;676;p13">
              <a:extLst>
                <a:ext uri="{FF2B5EF4-FFF2-40B4-BE49-F238E27FC236}">
                  <a16:creationId xmlns:a16="http://schemas.microsoft.com/office/drawing/2014/main" id="{A4609701-EBA0-4B1B-A22C-A896BC155658}"/>
                </a:ext>
              </a:extLst>
            </p:cNvPr>
            <p:cNvSpPr/>
            <p:nvPr/>
          </p:nvSpPr>
          <p:spPr>
            <a:xfrm>
              <a:off x="1078515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3" name="Google Shape;677;p13">
              <a:extLst>
                <a:ext uri="{FF2B5EF4-FFF2-40B4-BE49-F238E27FC236}">
                  <a16:creationId xmlns:a16="http://schemas.microsoft.com/office/drawing/2014/main" id="{FEB343F3-13D2-4B16-A9E8-7F5C143990F1}"/>
                </a:ext>
              </a:extLst>
            </p:cNvPr>
            <p:cNvSpPr/>
            <p:nvPr/>
          </p:nvSpPr>
          <p:spPr>
            <a:xfrm>
              <a:off x="7578032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4" name="Google Shape;678;p13">
              <a:extLst>
                <a:ext uri="{FF2B5EF4-FFF2-40B4-BE49-F238E27FC236}">
                  <a16:creationId xmlns:a16="http://schemas.microsoft.com/office/drawing/2014/main" id="{3724A296-AE3B-4120-9DF2-45993486B184}"/>
                </a:ext>
              </a:extLst>
            </p:cNvPr>
            <p:cNvSpPr/>
            <p:nvPr/>
          </p:nvSpPr>
          <p:spPr>
            <a:xfrm>
              <a:off x="7578032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5" name="Google Shape;679;p13">
              <a:extLst>
                <a:ext uri="{FF2B5EF4-FFF2-40B4-BE49-F238E27FC236}">
                  <a16:creationId xmlns:a16="http://schemas.microsoft.com/office/drawing/2014/main" id="{B03860D1-4BE9-4F40-8FD0-02421E5E471D}"/>
                </a:ext>
              </a:extLst>
            </p:cNvPr>
            <p:cNvSpPr/>
            <p:nvPr/>
          </p:nvSpPr>
          <p:spPr>
            <a:xfrm>
              <a:off x="7578032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6" name="Google Shape;680;p13">
              <a:extLst>
                <a:ext uri="{FF2B5EF4-FFF2-40B4-BE49-F238E27FC236}">
                  <a16:creationId xmlns:a16="http://schemas.microsoft.com/office/drawing/2014/main" id="{EC16C1DA-F169-4DB7-B0C7-C0B314EDB139}"/>
                </a:ext>
              </a:extLst>
            </p:cNvPr>
            <p:cNvSpPr/>
            <p:nvPr/>
          </p:nvSpPr>
          <p:spPr>
            <a:xfrm>
              <a:off x="7578032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7" name="Google Shape;681;p13">
              <a:extLst>
                <a:ext uri="{FF2B5EF4-FFF2-40B4-BE49-F238E27FC236}">
                  <a16:creationId xmlns:a16="http://schemas.microsoft.com/office/drawing/2014/main" id="{2776A0AE-15DE-4863-98B5-A942B3BF426A}"/>
                </a:ext>
              </a:extLst>
            </p:cNvPr>
            <p:cNvSpPr/>
            <p:nvPr/>
          </p:nvSpPr>
          <p:spPr>
            <a:xfrm>
              <a:off x="1727930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8" name="Google Shape;682;p13">
              <a:extLst>
                <a:ext uri="{FF2B5EF4-FFF2-40B4-BE49-F238E27FC236}">
                  <a16:creationId xmlns:a16="http://schemas.microsoft.com/office/drawing/2014/main" id="{086665AD-F62E-4AC9-88E0-1F98EEDD4550}"/>
                </a:ext>
              </a:extLst>
            </p:cNvPr>
            <p:cNvSpPr/>
            <p:nvPr/>
          </p:nvSpPr>
          <p:spPr>
            <a:xfrm>
              <a:off x="1727930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9" name="Google Shape;683;p13">
              <a:extLst>
                <a:ext uri="{FF2B5EF4-FFF2-40B4-BE49-F238E27FC236}">
                  <a16:creationId xmlns:a16="http://schemas.microsoft.com/office/drawing/2014/main" id="{DF78B06B-1F81-481E-B1F0-1EF98A59B910}"/>
                </a:ext>
              </a:extLst>
            </p:cNvPr>
            <p:cNvSpPr/>
            <p:nvPr/>
          </p:nvSpPr>
          <p:spPr>
            <a:xfrm>
              <a:off x="1727930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0" name="Google Shape;684;p13">
              <a:extLst>
                <a:ext uri="{FF2B5EF4-FFF2-40B4-BE49-F238E27FC236}">
                  <a16:creationId xmlns:a16="http://schemas.microsoft.com/office/drawing/2014/main" id="{5E7CBC71-2A87-4A74-8359-8D0149C9677B}"/>
                </a:ext>
              </a:extLst>
            </p:cNvPr>
            <p:cNvSpPr/>
            <p:nvPr/>
          </p:nvSpPr>
          <p:spPr>
            <a:xfrm>
              <a:off x="1727930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1" name="Google Shape;685;p13">
              <a:extLst>
                <a:ext uri="{FF2B5EF4-FFF2-40B4-BE49-F238E27FC236}">
                  <a16:creationId xmlns:a16="http://schemas.microsoft.com/office/drawing/2014/main" id="{9B169E06-DCC7-4102-BA62-385BF751550C}"/>
                </a:ext>
              </a:extLst>
            </p:cNvPr>
            <p:cNvSpPr/>
            <p:nvPr/>
          </p:nvSpPr>
          <p:spPr>
            <a:xfrm>
              <a:off x="20466684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2" name="Google Shape;686;p13">
              <a:extLst>
                <a:ext uri="{FF2B5EF4-FFF2-40B4-BE49-F238E27FC236}">
                  <a16:creationId xmlns:a16="http://schemas.microsoft.com/office/drawing/2014/main" id="{684293FD-A2EA-4471-A372-15C12ED890E3}"/>
                </a:ext>
              </a:extLst>
            </p:cNvPr>
            <p:cNvSpPr/>
            <p:nvPr/>
          </p:nvSpPr>
          <p:spPr>
            <a:xfrm>
              <a:off x="20466684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3" name="Google Shape;687;p13">
              <a:extLst>
                <a:ext uri="{FF2B5EF4-FFF2-40B4-BE49-F238E27FC236}">
                  <a16:creationId xmlns:a16="http://schemas.microsoft.com/office/drawing/2014/main" id="{A4B9F90B-219B-4B66-A9DC-714E2EBEB6D3}"/>
                </a:ext>
              </a:extLst>
            </p:cNvPr>
            <p:cNvSpPr/>
            <p:nvPr/>
          </p:nvSpPr>
          <p:spPr>
            <a:xfrm>
              <a:off x="20466684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4" name="Google Shape;688;p13">
              <a:extLst>
                <a:ext uri="{FF2B5EF4-FFF2-40B4-BE49-F238E27FC236}">
                  <a16:creationId xmlns:a16="http://schemas.microsoft.com/office/drawing/2014/main" id="{8E7E5245-C70E-4501-99C4-5EF44E3B07BC}"/>
                </a:ext>
              </a:extLst>
            </p:cNvPr>
            <p:cNvSpPr/>
            <p:nvPr/>
          </p:nvSpPr>
          <p:spPr>
            <a:xfrm>
              <a:off x="20466684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5" name="Google Shape;689;p13">
              <a:extLst>
                <a:ext uri="{FF2B5EF4-FFF2-40B4-BE49-F238E27FC236}">
                  <a16:creationId xmlns:a16="http://schemas.microsoft.com/office/drawing/2014/main" id="{EFEA31AC-33F6-4E83-A4A0-DC7194329630}"/>
                </a:ext>
              </a:extLst>
            </p:cNvPr>
            <p:cNvSpPr/>
            <p:nvPr/>
          </p:nvSpPr>
          <p:spPr>
            <a:xfrm>
              <a:off x="7578032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6" name="Google Shape;690;p13">
              <a:extLst>
                <a:ext uri="{FF2B5EF4-FFF2-40B4-BE49-F238E27FC236}">
                  <a16:creationId xmlns:a16="http://schemas.microsoft.com/office/drawing/2014/main" id="{E8B1FE2A-D5D6-475A-9089-175985BDDC7D}"/>
                </a:ext>
              </a:extLst>
            </p:cNvPr>
            <p:cNvSpPr/>
            <p:nvPr/>
          </p:nvSpPr>
          <p:spPr>
            <a:xfrm>
              <a:off x="7578032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7" name="Google Shape;691;p13">
              <a:extLst>
                <a:ext uri="{FF2B5EF4-FFF2-40B4-BE49-F238E27FC236}">
                  <a16:creationId xmlns:a16="http://schemas.microsoft.com/office/drawing/2014/main" id="{3C906FD0-7428-4E7D-B617-56580C4B3854}"/>
                </a:ext>
              </a:extLst>
            </p:cNvPr>
            <p:cNvSpPr/>
            <p:nvPr/>
          </p:nvSpPr>
          <p:spPr>
            <a:xfrm>
              <a:off x="7578032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8" name="Google Shape;692;p13">
              <a:extLst>
                <a:ext uri="{FF2B5EF4-FFF2-40B4-BE49-F238E27FC236}">
                  <a16:creationId xmlns:a16="http://schemas.microsoft.com/office/drawing/2014/main" id="{28EB3D6B-390E-481F-99CC-C70CF6AFFFE1}"/>
                </a:ext>
              </a:extLst>
            </p:cNvPr>
            <p:cNvSpPr/>
            <p:nvPr/>
          </p:nvSpPr>
          <p:spPr>
            <a:xfrm>
              <a:off x="1727930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9" name="Google Shape;693;p13">
              <a:extLst>
                <a:ext uri="{FF2B5EF4-FFF2-40B4-BE49-F238E27FC236}">
                  <a16:creationId xmlns:a16="http://schemas.microsoft.com/office/drawing/2014/main" id="{A922C4EE-1B9D-43CB-BCCB-7CC5EDC219E5}"/>
                </a:ext>
              </a:extLst>
            </p:cNvPr>
            <p:cNvSpPr/>
            <p:nvPr/>
          </p:nvSpPr>
          <p:spPr>
            <a:xfrm>
              <a:off x="1727930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0" name="Google Shape;694;p13">
              <a:extLst>
                <a:ext uri="{FF2B5EF4-FFF2-40B4-BE49-F238E27FC236}">
                  <a16:creationId xmlns:a16="http://schemas.microsoft.com/office/drawing/2014/main" id="{CCD2513E-65F3-46A9-BABD-60A4CC2C9CAF}"/>
                </a:ext>
              </a:extLst>
            </p:cNvPr>
            <p:cNvSpPr/>
            <p:nvPr/>
          </p:nvSpPr>
          <p:spPr>
            <a:xfrm>
              <a:off x="1727930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1" name="Google Shape;695;p13">
              <a:extLst>
                <a:ext uri="{FF2B5EF4-FFF2-40B4-BE49-F238E27FC236}">
                  <a16:creationId xmlns:a16="http://schemas.microsoft.com/office/drawing/2014/main" id="{AD27AEED-1FD3-43E6-9929-B6C03F5FA370}"/>
                </a:ext>
              </a:extLst>
            </p:cNvPr>
            <p:cNvSpPr/>
            <p:nvPr/>
          </p:nvSpPr>
          <p:spPr>
            <a:xfrm>
              <a:off x="20466684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2" name="Google Shape;696;p13">
              <a:extLst>
                <a:ext uri="{FF2B5EF4-FFF2-40B4-BE49-F238E27FC236}">
                  <a16:creationId xmlns:a16="http://schemas.microsoft.com/office/drawing/2014/main" id="{F122CEEA-8F40-4514-8C90-E8C0DA5BA4B5}"/>
                </a:ext>
              </a:extLst>
            </p:cNvPr>
            <p:cNvSpPr/>
            <p:nvPr/>
          </p:nvSpPr>
          <p:spPr>
            <a:xfrm>
              <a:off x="20466684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3" name="Google Shape;697;p13">
              <a:extLst>
                <a:ext uri="{FF2B5EF4-FFF2-40B4-BE49-F238E27FC236}">
                  <a16:creationId xmlns:a16="http://schemas.microsoft.com/office/drawing/2014/main" id="{896A140D-8A66-4285-AFEA-5A3FE8CA93E0}"/>
                </a:ext>
              </a:extLst>
            </p:cNvPr>
            <p:cNvSpPr/>
            <p:nvPr/>
          </p:nvSpPr>
          <p:spPr>
            <a:xfrm>
              <a:off x="20466684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4" name="Google Shape;698;p13">
              <a:extLst>
                <a:ext uri="{FF2B5EF4-FFF2-40B4-BE49-F238E27FC236}">
                  <a16:creationId xmlns:a16="http://schemas.microsoft.com/office/drawing/2014/main" id="{8DD4AD86-3CAE-49FC-BC1F-8CA2759734C6}"/>
                </a:ext>
              </a:extLst>
            </p:cNvPr>
            <p:cNvSpPr/>
            <p:nvPr/>
          </p:nvSpPr>
          <p:spPr>
            <a:xfrm>
              <a:off x="4331748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5" name="Google Shape;699;p13">
              <a:extLst>
                <a:ext uri="{FF2B5EF4-FFF2-40B4-BE49-F238E27FC236}">
                  <a16:creationId xmlns:a16="http://schemas.microsoft.com/office/drawing/2014/main" id="{34BC2C89-3978-4D0C-B613-A20C3324F16E}"/>
                </a:ext>
              </a:extLst>
            </p:cNvPr>
            <p:cNvSpPr/>
            <p:nvPr/>
          </p:nvSpPr>
          <p:spPr>
            <a:xfrm>
              <a:off x="4331748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6" name="Google Shape;700;p13">
              <a:extLst>
                <a:ext uri="{FF2B5EF4-FFF2-40B4-BE49-F238E27FC236}">
                  <a16:creationId xmlns:a16="http://schemas.microsoft.com/office/drawing/2014/main" id="{FE250914-9F6C-411E-AD18-F935B397F99F}"/>
                </a:ext>
              </a:extLst>
            </p:cNvPr>
            <p:cNvSpPr/>
            <p:nvPr/>
          </p:nvSpPr>
          <p:spPr>
            <a:xfrm>
              <a:off x="4331748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7" name="Google Shape;701;p13">
              <a:extLst>
                <a:ext uri="{FF2B5EF4-FFF2-40B4-BE49-F238E27FC236}">
                  <a16:creationId xmlns:a16="http://schemas.microsoft.com/office/drawing/2014/main" id="{C5E96868-6F01-4802-8A82-7FE8A8158EC4}"/>
                </a:ext>
              </a:extLst>
            </p:cNvPr>
            <p:cNvSpPr/>
            <p:nvPr/>
          </p:nvSpPr>
          <p:spPr>
            <a:xfrm>
              <a:off x="4331748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8" name="Google Shape;702;p13">
              <a:extLst>
                <a:ext uri="{FF2B5EF4-FFF2-40B4-BE49-F238E27FC236}">
                  <a16:creationId xmlns:a16="http://schemas.microsoft.com/office/drawing/2014/main" id="{5C95ABAE-C051-436E-A4EF-C6D4DF3EC4DB}"/>
                </a:ext>
              </a:extLst>
            </p:cNvPr>
            <p:cNvSpPr/>
            <p:nvPr/>
          </p:nvSpPr>
          <p:spPr>
            <a:xfrm>
              <a:off x="14033020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9" name="Google Shape;703;p13">
              <a:extLst>
                <a:ext uri="{FF2B5EF4-FFF2-40B4-BE49-F238E27FC236}">
                  <a16:creationId xmlns:a16="http://schemas.microsoft.com/office/drawing/2014/main" id="{27F91FE1-15AC-4F6C-B00F-FE6311CD5C0F}"/>
                </a:ext>
              </a:extLst>
            </p:cNvPr>
            <p:cNvSpPr/>
            <p:nvPr/>
          </p:nvSpPr>
          <p:spPr>
            <a:xfrm>
              <a:off x="14033020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0" name="Google Shape;704;p13">
              <a:extLst>
                <a:ext uri="{FF2B5EF4-FFF2-40B4-BE49-F238E27FC236}">
                  <a16:creationId xmlns:a16="http://schemas.microsoft.com/office/drawing/2014/main" id="{4E95767D-C63A-4189-B0F1-8F467A0B6D27}"/>
                </a:ext>
              </a:extLst>
            </p:cNvPr>
            <p:cNvSpPr/>
            <p:nvPr/>
          </p:nvSpPr>
          <p:spPr>
            <a:xfrm>
              <a:off x="14033020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1" name="Google Shape;705;p13">
              <a:extLst>
                <a:ext uri="{FF2B5EF4-FFF2-40B4-BE49-F238E27FC236}">
                  <a16:creationId xmlns:a16="http://schemas.microsoft.com/office/drawing/2014/main" id="{018F91F7-B996-4CD6-B5A2-CF632AAD78CC}"/>
                </a:ext>
              </a:extLst>
            </p:cNvPr>
            <p:cNvSpPr/>
            <p:nvPr/>
          </p:nvSpPr>
          <p:spPr>
            <a:xfrm>
              <a:off x="14033020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2" name="Google Shape;706;p13">
              <a:extLst>
                <a:ext uri="{FF2B5EF4-FFF2-40B4-BE49-F238E27FC236}">
                  <a16:creationId xmlns:a16="http://schemas.microsoft.com/office/drawing/2014/main" id="{88D9DAE6-6F18-40BD-9A5D-D9BB26916435}"/>
                </a:ext>
              </a:extLst>
            </p:cNvPr>
            <p:cNvSpPr/>
            <p:nvPr/>
          </p:nvSpPr>
          <p:spPr>
            <a:xfrm>
              <a:off x="4331748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3" name="Google Shape;707;p13">
              <a:extLst>
                <a:ext uri="{FF2B5EF4-FFF2-40B4-BE49-F238E27FC236}">
                  <a16:creationId xmlns:a16="http://schemas.microsoft.com/office/drawing/2014/main" id="{84DF15A5-7B3E-4637-A4CC-88EEBB84B6FC}"/>
                </a:ext>
              </a:extLst>
            </p:cNvPr>
            <p:cNvSpPr/>
            <p:nvPr/>
          </p:nvSpPr>
          <p:spPr>
            <a:xfrm>
              <a:off x="4331748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4" name="Google Shape;708;p13">
              <a:extLst>
                <a:ext uri="{FF2B5EF4-FFF2-40B4-BE49-F238E27FC236}">
                  <a16:creationId xmlns:a16="http://schemas.microsoft.com/office/drawing/2014/main" id="{F8F0AAFC-8EF3-4B68-AEA7-DDDCEAC7C1FE}"/>
                </a:ext>
              </a:extLst>
            </p:cNvPr>
            <p:cNvSpPr/>
            <p:nvPr/>
          </p:nvSpPr>
          <p:spPr>
            <a:xfrm>
              <a:off x="4331748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5" name="Google Shape;709;p13">
              <a:extLst>
                <a:ext uri="{FF2B5EF4-FFF2-40B4-BE49-F238E27FC236}">
                  <a16:creationId xmlns:a16="http://schemas.microsoft.com/office/drawing/2014/main" id="{5FD85B87-015E-491E-922D-AE91FE59B215}"/>
                </a:ext>
              </a:extLst>
            </p:cNvPr>
            <p:cNvSpPr/>
            <p:nvPr/>
          </p:nvSpPr>
          <p:spPr>
            <a:xfrm>
              <a:off x="14033020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6" name="Google Shape;710;p13">
              <a:extLst>
                <a:ext uri="{FF2B5EF4-FFF2-40B4-BE49-F238E27FC236}">
                  <a16:creationId xmlns:a16="http://schemas.microsoft.com/office/drawing/2014/main" id="{1DAD83CA-364C-41F2-ABD0-1E425A3E08C5}"/>
                </a:ext>
              </a:extLst>
            </p:cNvPr>
            <p:cNvSpPr/>
            <p:nvPr/>
          </p:nvSpPr>
          <p:spPr>
            <a:xfrm>
              <a:off x="14033020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7" name="Google Shape;711;p13">
              <a:extLst>
                <a:ext uri="{FF2B5EF4-FFF2-40B4-BE49-F238E27FC236}">
                  <a16:creationId xmlns:a16="http://schemas.microsoft.com/office/drawing/2014/main" id="{BB343890-E6F1-48B3-BAEF-08178B5F8714}"/>
                </a:ext>
              </a:extLst>
            </p:cNvPr>
            <p:cNvSpPr/>
            <p:nvPr/>
          </p:nvSpPr>
          <p:spPr>
            <a:xfrm>
              <a:off x="14033020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8" name="Google Shape;712;p13">
              <a:extLst>
                <a:ext uri="{FF2B5EF4-FFF2-40B4-BE49-F238E27FC236}">
                  <a16:creationId xmlns:a16="http://schemas.microsoft.com/office/drawing/2014/main" id="{3680976A-48EC-423C-A852-D1667E77797F}"/>
                </a:ext>
              </a:extLst>
            </p:cNvPr>
            <p:cNvSpPr/>
            <p:nvPr/>
          </p:nvSpPr>
          <p:spPr>
            <a:xfrm>
              <a:off x="1622544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9" name="Google Shape;713;p13">
              <a:extLst>
                <a:ext uri="{FF2B5EF4-FFF2-40B4-BE49-F238E27FC236}">
                  <a16:creationId xmlns:a16="http://schemas.microsoft.com/office/drawing/2014/main" id="{3C25E8C5-4ECC-4B7F-8B12-747D20BE6BDD}"/>
                </a:ext>
              </a:extLst>
            </p:cNvPr>
            <p:cNvSpPr/>
            <p:nvPr/>
          </p:nvSpPr>
          <p:spPr>
            <a:xfrm>
              <a:off x="1622544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0" name="Google Shape;714;p13">
              <a:extLst>
                <a:ext uri="{FF2B5EF4-FFF2-40B4-BE49-F238E27FC236}">
                  <a16:creationId xmlns:a16="http://schemas.microsoft.com/office/drawing/2014/main" id="{D3F4AABF-6AA6-47BB-BB74-03802C765199}"/>
                </a:ext>
              </a:extLst>
            </p:cNvPr>
            <p:cNvSpPr/>
            <p:nvPr/>
          </p:nvSpPr>
          <p:spPr>
            <a:xfrm>
              <a:off x="1622544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1" name="Google Shape;715;p13">
              <a:extLst>
                <a:ext uri="{FF2B5EF4-FFF2-40B4-BE49-F238E27FC236}">
                  <a16:creationId xmlns:a16="http://schemas.microsoft.com/office/drawing/2014/main" id="{A30BBCAA-4DC6-4722-A0DE-969AB5F268EA}"/>
                </a:ext>
              </a:extLst>
            </p:cNvPr>
            <p:cNvSpPr/>
            <p:nvPr/>
          </p:nvSpPr>
          <p:spPr>
            <a:xfrm>
              <a:off x="1622544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2" name="Google Shape;716;p13">
              <a:extLst>
                <a:ext uri="{FF2B5EF4-FFF2-40B4-BE49-F238E27FC236}">
                  <a16:creationId xmlns:a16="http://schemas.microsoft.com/office/drawing/2014/main" id="{C7858540-EA77-4C4D-B34C-5ECF894E6D72}"/>
                </a:ext>
              </a:extLst>
            </p:cNvPr>
            <p:cNvSpPr/>
            <p:nvPr/>
          </p:nvSpPr>
          <p:spPr>
            <a:xfrm>
              <a:off x="11323816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3" name="Google Shape;717;p13">
              <a:extLst>
                <a:ext uri="{FF2B5EF4-FFF2-40B4-BE49-F238E27FC236}">
                  <a16:creationId xmlns:a16="http://schemas.microsoft.com/office/drawing/2014/main" id="{A532ADAE-933A-448F-BC96-E7B290E71D78}"/>
                </a:ext>
              </a:extLst>
            </p:cNvPr>
            <p:cNvSpPr/>
            <p:nvPr/>
          </p:nvSpPr>
          <p:spPr>
            <a:xfrm>
              <a:off x="11323816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4" name="Google Shape;718;p13">
              <a:extLst>
                <a:ext uri="{FF2B5EF4-FFF2-40B4-BE49-F238E27FC236}">
                  <a16:creationId xmlns:a16="http://schemas.microsoft.com/office/drawing/2014/main" id="{23F76D43-4155-4AA9-8D81-6E765D5F52C2}"/>
                </a:ext>
              </a:extLst>
            </p:cNvPr>
            <p:cNvSpPr/>
            <p:nvPr/>
          </p:nvSpPr>
          <p:spPr>
            <a:xfrm>
              <a:off x="11323816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5" name="Google Shape;719;p13">
              <a:extLst>
                <a:ext uri="{FF2B5EF4-FFF2-40B4-BE49-F238E27FC236}">
                  <a16:creationId xmlns:a16="http://schemas.microsoft.com/office/drawing/2014/main" id="{5A78ECF2-CC6C-4931-AAAA-3A329E225BE0}"/>
                </a:ext>
              </a:extLst>
            </p:cNvPr>
            <p:cNvSpPr/>
            <p:nvPr/>
          </p:nvSpPr>
          <p:spPr>
            <a:xfrm>
              <a:off x="11323816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6" name="Google Shape;720;p13">
              <a:extLst>
                <a:ext uri="{FF2B5EF4-FFF2-40B4-BE49-F238E27FC236}">
                  <a16:creationId xmlns:a16="http://schemas.microsoft.com/office/drawing/2014/main" id="{8D0FAE81-390F-49A6-A09A-D20C2EA46DBC}"/>
                </a:ext>
              </a:extLst>
            </p:cNvPr>
            <p:cNvSpPr/>
            <p:nvPr/>
          </p:nvSpPr>
          <p:spPr>
            <a:xfrm>
              <a:off x="1622544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7" name="Google Shape;721;p13">
              <a:extLst>
                <a:ext uri="{FF2B5EF4-FFF2-40B4-BE49-F238E27FC236}">
                  <a16:creationId xmlns:a16="http://schemas.microsoft.com/office/drawing/2014/main" id="{9AC644AB-7527-41C8-AD67-3CA39B9829CB}"/>
                </a:ext>
              </a:extLst>
            </p:cNvPr>
            <p:cNvSpPr/>
            <p:nvPr/>
          </p:nvSpPr>
          <p:spPr>
            <a:xfrm>
              <a:off x="1622544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8" name="Google Shape;722;p13">
              <a:extLst>
                <a:ext uri="{FF2B5EF4-FFF2-40B4-BE49-F238E27FC236}">
                  <a16:creationId xmlns:a16="http://schemas.microsoft.com/office/drawing/2014/main" id="{43F28165-E199-4255-BCB1-F5295763E0E0}"/>
                </a:ext>
              </a:extLst>
            </p:cNvPr>
            <p:cNvSpPr/>
            <p:nvPr/>
          </p:nvSpPr>
          <p:spPr>
            <a:xfrm>
              <a:off x="1622544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9" name="Google Shape;723;p13">
              <a:extLst>
                <a:ext uri="{FF2B5EF4-FFF2-40B4-BE49-F238E27FC236}">
                  <a16:creationId xmlns:a16="http://schemas.microsoft.com/office/drawing/2014/main" id="{6B19372F-2AEC-4555-89C1-0D7D126FAC69}"/>
                </a:ext>
              </a:extLst>
            </p:cNvPr>
            <p:cNvSpPr/>
            <p:nvPr/>
          </p:nvSpPr>
          <p:spPr>
            <a:xfrm>
              <a:off x="11323816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0" name="Google Shape;724;p13">
              <a:extLst>
                <a:ext uri="{FF2B5EF4-FFF2-40B4-BE49-F238E27FC236}">
                  <a16:creationId xmlns:a16="http://schemas.microsoft.com/office/drawing/2014/main" id="{213F46FB-F02F-4512-8973-B52177297681}"/>
                </a:ext>
              </a:extLst>
            </p:cNvPr>
            <p:cNvSpPr/>
            <p:nvPr/>
          </p:nvSpPr>
          <p:spPr>
            <a:xfrm>
              <a:off x="11323816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1" name="Google Shape;725;p13">
              <a:extLst>
                <a:ext uri="{FF2B5EF4-FFF2-40B4-BE49-F238E27FC236}">
                  <a16:creationId xmlns:a16="http://schemas.microsoft.com/office/drawing/2014/main" id="{77239BF0-9C5C-4976-A35E-1AEE16E35E0B}"/>
                </a:ext>
              </a:extLst>
            </p:cNvPr>
            <p:cNvSpPr/>
            <p:nvPr/>
          </p:nvSpPr>
          <p:spPr>
            <a:xfrm>
              <a:off x="11323816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2" name="Google Shape;726;p13">
              <a:extLst>
                <a:ext uri="{FF2B5EF4-FFF2-40B4-BE49-F238E27FC236}">
                  <a16:creationId xmlns:a16="http://schemas.microsoft.com/office/drawing/2014/main" id="{FB7BDAF4-0A0B-4A6D-8604-3331F78E97FB}"/>
                </a:ext>
              </a:extLst>
            </p:cNvPr>
            <p:cNvSpPr/>
            <p:nvPr/>
          </p:nvSpPr>
          <p:spPr>
            <a:xfrm>
              <a:off x="8116693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3" name="Google Shape;727;p13">
              <a:extLst>
                <a:ext uri="{FF2B5EF4-FFF2-40B4-BE49-F238E27FC236}">
                  <a16:creationId xmlns:a16="http://schemas.microsoft.com/office/drawing/2014/main" id="{C504167E-69AC-4A17-BC98-301D1C3B529E}"/>
                </a:ext>
              </a:extLst>
            </p:cNvPr>
            <p:cNvSpPr/>
            <p:nvPr/>
          </p:nvSpPr>
          <p:spPr>
            <a:xfrm>
              <a:off x="8116693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4" name="Google Shape;728;p13">
              <a:extLst>
                <a:ext uri="{FF2B5EF4-FFF2-40B4-BE49-F238E27FC236}">
                  <a16:creationId xmlns:a16="http://schemas.microsoft.com/office/drawing/2014/main" id="{56EE67E2-4455-4904-A210-234166909CC6}"/>
                </a:ext>
              </a:extLst>
            </p:cNvPr>
            <p:cNvSpPr/>
            <p:nvPr/>
          </p:nvSpPr>
          <p:spPr>
            <a:xfrm>
              <a:off x="8116693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5" name="Google Shape;729;p13">
              <a:extLst>
                <a:ext uri="{FF2B5EF4-FFF2-40B4-BE49-F238E27FC236}">
                  <a16:creationId xmlns:a16="http://schemas.microsoft.com/office/drawing/2014/main" id="{1BAF93CB-4840-4A76-8CE2-5054B7D5C24C}"/>
                </a:ext>
              </a:extLst>
            </p:cNvPr>
            <p:cNvSpPr/>
            <p:nvPr/>
          </p:nvSpPr>
          <p:spPr>
            <a:xfrm>
              <a:off x="8116693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6" name="Google Shape;730;p13">
              <a:extLst>
                <a:ext uri="{FF2B5EF4-FFF2-40B4-BE49-F238E27FC236}">
                  <a16:creationId xmlns:a16="http://schemas.microsoft.com/office/drawing/2014/main" id="{0577F3DF-0F90-4D33-B1DB-F835707180F5}"/>
                </a:ext>
              </a:extLst>
            </p:cNvPr>
            <p:cNvSpPr/>
            <p:nvPr/>
          </p:nvSpPr>
          <p:spPr>
            <a:xfrm>
              <a:off x="17817966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7" name="Google Shape;731;p13">
              <a:extLst>
                <a:ext uri="{FF2B5EF4-FFF2-40B4-BE49-F238E27FC236}">
                  <a16:creationId xmlns:a16="http://schemas.microsoft.com/office/drawing/2014/main" id="{17B0AC7B-C957-44CB-B955-9224A5CD19C9}"/>
                </a:ext>
              </a:extLst>
            </p:cNvPr>
            <p:cNvSpPr/>
            <p:nvPr/>
          </p:nvSpPr>
          <p:spPr>
            <a:xfrm>
              <a:off x="17817966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8" name="Google Shape;732;p13">
              <a:extLst>
                <a:ext uri="{FF2B5EF4-FFF2-40B4-BE49-F238E27FC236}">
                  <a16:creationId xmlns:a16="http://schemas.microsoft.com/office/drawing/2014/main" id="{2C450B8B-F1C2-4BBF-B0B7-FD51F44D6D2B}"/>
                </a:ext>
              </a:extLst>
            </p:cNvPr>
            <p:cNvSpPr/>
            <p:nvPr/>
          </p:nvSpPr>
          <p:spPr>
            <a:xfrm>
              <a:off x="17817966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9" name="Google Shape;733;p13">
              <a:extLst>
                <a:ext uri="{FF2B5EF4-FFF2-40B4-BE49-F238E27FC236}">
                  <a16:creationId xmlns:a16="http://schemas.microsoft.com/office/drawing/2014/main" id="{1A509A99-1020-449B-9F40-91FBAC85E17C}"/>
                </a:ext>
              </a:extLst>
            </p:cNvPr>
            <p:cNvSpPr/>
            <p:nvPr/>
          </p:nvSpPr>
          <p:spPr>
            <a:xfrm>
              <a:off x="17817966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0" name="Google Shape;734;p13">
              <a:extLst>
                <a:ext uri="{FF2B5EF4-FFF2-40B4-BE49-F238E27FC236}">
                  <a16:creationId xmlns:a16="http://schemas.microsoft.com/office/drawing/2014/main" id="{D3C3AE92-8729-4D22-BF22-3C9B008369E2}"/>
                </a:ext>
              </a:extLst>
            </p:cNvPr>
            <p:cNvSpPr/>
            <p:nvPr/>
          </p:nvSpPr>
          <p:spPr>
            <a:xfrm>
              <a:off x="21005345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1" name="Google Shape;735;p13">
              <a:extLst>
                <a:ext uri="{FF2B5EF4-FFF2-40B4-BE49-F238E27FC236}">
                  <a16:creationId xmlns:a16="http://schemas.microsoft.com/office/drawing/2014/main" id="{E46DC081-901E-4F21-8F1C-32968A7563B5}"/>
                </a:ext>
              </a:extLst>
            </p:cNvPr>
            <p:cNvSpPr/>
            <p:nvPr/>
          </p:nvSpPr>
          <p:spPr>
            <a:xfrm>
              <a:off x="21005345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2" name="Google Shape;736;p13">
              <a:extLst>
                <a:ext uri="{FF2B5EF4-FFF2-40B4-BE49-F238E27FC236}">
                  <a16:creationId xmlns:a16="http://schemas.microsoft.com/office/drawing/2014/main" id="{15DEF42F-D0A2-468B-ABC3-6CE356FA91A0}"/>
                </a:ext>
              </a:extLst>
            </p:cNvPr>
            <p:cNvSpPr/>
            <p:nvPr/>
          </p:nvSpPr>
          <p:spPr>
            <a:xfrm>
              <a:off x="21005345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3" name="Google Shape;737;p13">
              <a:extLst>
                <a:ext uri="{FF2B5EF4-FFF2-40B4-BE49-F238E27FC236}">
                  <a16:creationId xmlns:a16="http://schemas.microsoft.com/office/drawing/2014/main" id="{A1AC5DCB-776B-4BF5-8428-F5792B03C3DF}"/>
                </a:ext>
              </a:extLst>
            </p:cNvPr>
            <p:cNvSpPr/>
            <p:nvPr/>
          </p:nvSpPr>
          <p:spPr>
            <a:xfrm>
              <a:off x="21005345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4" name="Google Shape;738;p13">
              <a:extLst>
                <a:ext uri="{FF2B5EF4-FFF2-40B4-BE49-F238E27FC236}">
                  <a16:creationId xmlns:a16="http://schemas.microsoft.com/office/drawing/2014/main" id="{F8462DF3-461D-4CF4-A336-7BE0C33B1422}"/>
                </a:ext>
              </a:extLst>
            </p:cNvPr>
            <p:cNvSpPr/>
            <p:nvPr/>
          </p:nvSpPr>
          <p:spPr>
            <a:xfrm>
              <a:off x="8116693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5" name="Google Shape;739;p13">
              <a:extLst>
                <a:ext uri="{FF2B5EF4-FFF2-40B4-BE49-F238E27FC236}">
                  <a16:creationId xmlns:a16="http://schemas.microsoft.com/office/drawing/2014/main" id="{2E346831-AE0E-410B-912D-2019736261A3}"/>
                </a:ext>
              </a:extLst>
            </p:cNvPr>
            <p:cNvSpPr/>
            <p:nvPr/>
          </p:nvSpPr>
          <p:spPr>
            <a:xfrm>
              <a:off x="8116693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6" name="Google Shape;740;p13">
              <a:extLst>
                <a:ext uri="{FF2B5EF4-FFF2-40B4-BE49-F238E27FC236}">
                  <a16:creationId xmlns:a16="http://schemas.microsoft.com/office/drawing/2014/main" id="{165553C2-47F7-4BE8-AA1D-C240BC7145DC}"/>
                </a:ext>
              </a:extLst>
            </p:cNvPr>
            <p:cNvSpPr/>
            <p:nvPr/>
          </p:nvSpPr>
          <p:spPr>
            <a:xfrm>
              <a:off x="8116693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7" name="Google Shape;741;p13">
              <a:extLst>
                <a:ext uri="{FF2B5EF4-FFF2-40B4-BE49-F238E27FC236}">
                  <a16:creationId xmlns:a16="http://schemas.microsoft.com/office/drawing/2014/main" id="{AB7E3F9A-CDB2-4DFC-AEDB-8ECCC26E38DE}"/>
                </a:ext>
              </a:extLst>
            </p:cNvPr>
            <p:cNvSpPr/>
            <p:nvPr/>
          </p:nvSpPr>
          <p:spPr>
            <a:xfrm>
              <a:off x="17817966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8" name="Google Shape;742;p13">
              <a:extLst>
                <a:ext uri="{FF2B5EF4-FFF2-40B4-BE49-F238E27FC236}">
                  <a16:creationId xmlns:a16="http://schemas.microsoft.com/office/drawing/2014/main" id="{7E4F884F-9975-4293-94E4-8D6458ED5299}"/>
                </a:ext>
              </a:extLst>
            </p:cNvPr>
            <p:cNvSpPr/>
            <p:nvPr/>
          </p:nvSpPr>
          <p:spPr>
            <a:xfrm>
              <a:off x="17817966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9" name="Google Shape;743;p13">
              <a:extLst>
                <a:ext uri="{FF2B5EF4-FFF2-40B4-BE49-F238E27FC236}">
                  <a16:creationId xmlns:a16="http://schemas.microsoft.com/office/drawing/2014/main" id="{F7498929-3C54-4891-9C56-8F0934B86FA2}"/>
                </a:ext>
              </a:extLst>
            </p:cNvPr>
            <p:cNvSpPr/>
            <p:nvPr/>
          </p:nvSpPr>
          <p:spPr>
            <a:xfrm>
              <a:off x="17817966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0" name="Google Shape;744;p13">
              <a:extLst>
                <a:ext uri="{FF2B5EF4-FFF2-40B4-BE49-F238E27FC236}">
                  <a16:creationId xmlns:a16="http://schemas.microsoft.com/office/drawing/2014/main" id="{E6F75568-7822-4E31-853F-F384A86ADB79}"/>
                </a:ext>
              </a:extLst>
            </p:cNvPr>
            <p:cNvSpPr/>
            <p:nvPr/>
          </p:nvSpPr>
          <p:spPr>
            <a:xfrm>
              <a:off x="21005345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1" name="Google Shape;745;p13">
              <a:extLst>
                <a:ext uri="{FF2B5EF4-FFF2-40B4-BE49-F238E27FC236}">
                  <a16:creationId xmlns:a16="http://schemas.microsoft.com/office/drawing/2014/main" id="{75732A36-43CE-4BE6-B61B-FE764E14AB9C}"/>
                </a:ext>
              </a:extLst>
            </p:cNvPr>
            <p:cNvSpPr/>
            <p:nvPr/>
          </p:nvSpPr>
          <p:spPr>
            <a:xfrm>
              <a:off x="21005345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2" name="Google Shape;746;p13">
              <a:extLst>
                <a:ext uri="{FF2B5EF4-FFF2-40B4-BE49-F238E27FC236}">
                  <a16:creationId xmlns:a16="http://schemas.microsoft.com/office/drawing/2014/main" id="{D24580B4-C9E5-446C-9A98-96EA43B59B53}"/>
                </a:ext>
              </a:extLst>
            </p:cNvPr>
            <p:cNvSpPr/>
            <p:nvPr/>
          </p:nvSpPr>
          <p:spPr>
            <a:xfrm>
              <a:off x="21005345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3" name="Google Shape;747;p13">
              <a:extLst>
                <a:ext uri="{FF2B5EF4-FFF2-40B4-BE49-F238E27FC236}">
                  <a16:creationId xmlns:a16="http://schemas.microsoft.com/office/drawing/2014/main" id="{AB70B146-3EE3-4AEE-B0F8-614F20CE72EB}"/>
                </a:ext>
              </a:extLst>
            </p:cNvPr>
            <p:cNvSpPr/>
            <p:nvPr/>
          </p:nvSpPr>
          <p:spPr>
            <a:xfrm>
              <a:off x="4870409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4" name="Google Shape;748;p13">
              <a:extLst>
                <a:ext uri="{FF2B5EF4-FFF2-40B4-BE49-F238E27FC236}">
                  <a16:creationId xmlns:a16="http://schemas.microsoft.com/office/drawing/2014/main" id="{7E1EEB79-4BE6-4536-95FD-41D359C76080}"/>
                </a:ext>
              </a:extLst>
            </p:cNvPr>
            <p:cNvSpPr/>
            <p:nvPr/>
          </p:nvSpPr>
          <p:spPr>
            <a:xfrm>
              <a:off x="4870409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5" name="Google Shape;749;p13">
              <a:extLst>
                <a:ext uri="{FF2B5EF4-FFF2-40B4-BE49-F238E27FC236}">
                  <a16:creationId xmlns:a16="http://schemas.microsoft.com/office/drawing/2014/main" id="{FC0762F1-9817-4907-9AD0-8E4DDEB4798A}"/>
                </a:ext>
              </a:extLst>
            </p:cNvPr>
            <p:cNvSpPr/>
            <p:nvPr/>
          </p:nvSpPr>
          <p:spPr>
            <a:xfrm>
              <a:off x="4870409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6" name="Google Shape;750;p13">
              <a:extLst>
                <a:ext uri="{FF2B5EF4-FFF2-40B4-BE49-F238E27FC236}">
                  <a16:creationId xmlns:a16="http://schemas.microsoft.com/office/drawing/2014/main" id="{56A9EF18-689F-4EF6-9945-63CB9281EBAD}"/>
                </a:ext>
              </a:extLst>
            </p:cNvPr>
            <p:cNvSpPr/>
            <p:nvPr/>
          </p:nvSpPr>
          <p:spPr>
            <a:xfrm>
              <a:off x="4870409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7" name="Google Shape;751;p13">
              <a:extLst>
                <a:ext uri="{FF2B5EF4-FFF2-40B4-BE49-F238E27FC236}">
                  <a16:creationId xmlns:a16="http://schemas.microsoft.com/office/drawing/2014/main" id="{B973BB65-3B1D-47F9-B043-1AE4494158C3}"/>
                </a:ext>
              </a:extLst>
            </p:cNvPr>
            <p:cNvSpPr/>
            <p:nvPr/>
          </p:nvSpPr>
          <p:spPr>
            <a:xfrm>
              <a:off x="14571681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8" name="Google Shape;752;p13">
              <a:extLst>
                <a:ext uri="{FF2B5EF4-FFF2-40B4-BE49-F238E27FC236}">
                  <a16:creationId xmlns:a16="http://schemas.microsoft.com/office/drawing/2014/main" id="{0887584A-9140-4D03-831A-09BB44EF4F73}"/>
                </a:ext>
              </a:extLst>
            </p:cNvPr>
            <p:cNvSpPr/>
            <p:nvPr/>
          </p:nvSpPr>
          <p:spPr>
            <a:xfrm>
              <a:off x="14571681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9" name="Google Shape;753;p13">
              <a:extLst>
                <a:ext uri="{FF2B5EF4-FFF2-40B4-BE49-F238E27FC236}">
                  <a16:creationId xmlns:a16="http://schemas.microsoft.com/office/drawing/2014/main" id="{4BA99AAF-40D7-49E1-89CB-95483613C29A}"/>
                </a:ext>
              </a:extLst>
            </p:cNvPr>
            <p:cNvSpPr/>
            <p:nvPr/>
          </p:nvSpPr>
          <p:spPr>
            <a:xfrm>
              <a:off x="14571681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0" name="Google Shape;754;p13">
              <a:extLst>
                <a:ext uri="{FF2B5EF4-FFF2-40B4-BE49-F238E27FC236}">
                  <a16:creationId xmlns:a16="http://schemas.microsoft.com/office/drawing/2014/main" id="{69BA55F1-ED97-4472-8007-2CA4452EADE7}"/>
                </a:ext>
              </a:extLst>
            </p:cNvPr>
            <p:cNvSpPr/>
            <p:nvPr/>
          </p:nvSpPr>
          <p:spPr>
            <a:xfrm>
              <a:off x="14571681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1" name="Google Shape;755;p13">
              <a:extLst>
                <a:ext uri="{FF2B5EF4-FFF2-40B4-BE49-F238E27FC236}">
                  <a16:creationId xmlns:a16="http://schemas.microsoft.com/office/drawing/2014/main" id="{F233277D-4A55-4904-994F-DD5BE1DC33C0}"/>
                </a:ext>
              </a:extLst>
            </p:cNvPr>
            <p:cNvSpPr/>
            <p:nvPr/>
          </p:nvSpPr>
          <p:spPr>
            <a:xfrm>
              <a:off x="4870409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2" name="Google Shape;756;p13">
              <a:extLst>
                <a:ext uri="{FF2B5EF4-FFF2-40B4-BE49-F238E27FC236}">
                  <a16:creationId xmlns:a16="http://schemas.microsoft.com/office/drawing/2014/main" id="{01A9D1A7-B7F4-4528-B557-74045FF46D2B}"/>
                </a:ext>
              </a:extLst>
            </p:cNvPr>
            <p:cNvSpPr/>
            <p:nvPr/>
          </p:nvSpPr>
          <p:spPr>
            <a:xfrm>
              <a:off x="4870409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3" name="Google Shape;757;p13">
              <a:extLst>
                <a:ext uri="{FF2B5EF4-FFF2-40B4-BE49-F238E27FC236}">
                  <a16:creationId xmlns:a16="http://schemas.microsoft.com/office/drawing/2014/main" id="{660AE41B-0B64-42A1-880D-DF57223E2778}"/>
                </a:ext>
              </a:extLst>
            </p:cNvPr>
            <p:cNvSpPr/>
            <p:nvPr/>
          </p:nvSpPr>
          <p:spPr>
            <a:xfrm>
              <a:off x="4870409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4" name="Google Shape;758;p13">
              <a:extLst>
                <a:ext uri="{FF2B5EF4-FFF2-40B4-BE49-F238E27FC236}">
                  <a16:creationId xmlns:a16="http://schemas.microsoft.com/office/drawing/2014/main" id="{795CCF46-0E4B-49D2-8C6F-213D1998B209}"/>
                </a:ext>
              </a:extLst>
            </p:cNvPr>
            <p:cNvSpPr/>
            <p:nvPr/>
          </p:nvSpPr>
          <p:spPr>
            <a:xfrm>
              <a:off x="14571681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5" name="Google Shape;759;p13">
              <a:extLst>
                <a:ext uri="{FF2B5EF4-FFF2-40B4-BE49-F238E27FC236}">
                  <a16:creationId xmlns:a16="http://schemas.microsoft.com/office/drawing/2014/main" id="{762B6DCA-720F-4AB9-AC04-D477D38F5EC0}"/>
                </a:ext>
              </a:extLst>
            </p:cNvPr>
            <p:cNvSpPr/>
            <p:nvPr/>
          </p:nvSpPr>
          <p:spPr>
            <a:xfrm>
              <a:off x="14571681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6" name="Google Shape;760;p13">
              <a:extLst>
                <a:ext uri="{FF2B5EF4-FFF2-40B4-BE49-F238E27FC236}">
                  <a16:creationId xmlns:a16="http://schemas.microsoft.com/office/drawing/2014/main" id="{5A231ACA-8640-436A-A509-44FE22954F91}"/>
                </a:ext>
              </a:extLst>
            </p:cNvPr>
            <p:cNvSpPr/>
            <p:nvPr/>
          </p:nvSpPr>
          <p:spPr>
            <a:xfrm>
              <a:off x="14571681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7" name="Google Shape;761;p13">
              <a:extLst>
                <a:ext uri="{FF2B5EF4-FFF2-40B4-BE49-F238E27FC236}">
                  <a16:creationId xmlns:a16="http://schemas.microsoft.com/office/drawing/2014/main" id="{1D8FD6A9-D82E-4BB6-907D-9A46442A030E}"/>
                </a:ext>
              </a:extLst>
            </p:cNvPr>
            <p:cNvSpPr/>
            <p:nvPr/>
          </p:nvSpPr>
          <p:spPr>
            <a:xfrm>
              <a:off x="2162405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8" name="Google Shape;762;p13">
              <a:extLst>
                <a:ext uri="{FF2B5EF4-FFF2-40B4-BE49-F238E27FC236}">
                  <a16:creationId xmlns:a16="http://schemas.microsoft.com/office/drawing/2014/main" id="{B9797385-4883-4609-98EF-B97672EA6285}"/>
                </a:ext>
              </a:extLst>
            </p:cNvPr>
            <p:cNvSpPr/>
            <p:nvPr/>
          </p:nvSpPr>
          <p:spPr>
            <a:xfrm>
              <a:off x="2162405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9" name="Google Shape;763;p13">
              <a:extLst>
                <a:ext uri="{FF2B5EF4-FFF2-40B4-BE49-F238E27FC236}">
                  <a16:creationId xmlns:a16="http://schemas.microsoft.com/office/drawing/2014/main" id="{4EFD6CE7-929C-4797-99EA-D790C9CC67C3}"/>
                </a:ext>
              </a:extLst>
            </p:cNvPr>
            <p:cNvSpPr/>
            <p:nvPr/>
          </p:nvSpPr>
          <p:spPr>
            <a:xfrm>
              <a:off x="2162405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0" name="Google Shape;764;p13">
              <a:extLst>
                <a:ext uri="{FF2B5EF4-FFF2-40B4-BE49-F238E27FC236}">
                  <a16:creationId xmlns:a16="http://schemas.microsoft.com/office/drawing/2014/main" id="{021682E5-DA0A-44A6-8429-49E823D4A89A}"/>
                </a:ext>
              </a:extLst>
            </p:cNvPr>
            <p:cNvSpPr/>
            <p:nvPr/>
          </p:nvSpPr>
          <p:spPr>
            <a:xfrm>
              <a:off x="2162405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1" name="Google Shape;765;p13">
              <a:extLst>
                <a:ext uri="{FF2B5EF4-FFF2-40B4-BE49-F238E27FC236}">
                  <a16:creationId xmlns:a16="http://schemas.microsoft.com/office/drawing/2014/main" id="{26C2D0DF-B2B6-4546-A1B4-CE04A197BBD5}"/>
                </a:ext>
              </a:extLst>
            </p:cNvPr>
            <p:cNvSpPr/>
            <p:nvPr/>
          </p:nvSpPr>
          <p:spPr>
            <a:xfrm>
              <a:off x="11863677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2" name="Google Shape;766;p13">
              <a:extLst>
                <a:ext uri="{FF2B5EF4-FFF2-40B4-BE49-F238E27FC236}">
                  <a16:creationId xmlns:a16="http://schemas.microsoft.com/office/drawing/2014/main" id="{F8837103-0B6B-413C-BDB8-CD0E16BBD4AF}"/>
                </a:ext>
              </a:extLst>
            </p:cNvPr>
            <p:cNvSpPr/>
            <p:nvPr/>
          </p:nvSpPr>
          <p:spPr>
            <a:xfrm>
              <a:off x="11863677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3" name="Google Shape;767;p13">
              <a:extLst>
                <a:ext uri="{FF2B5EF4-FFF2-40B4-BE49-F238E27FC236}">
                  <a16:creationId xmlns:a16="http://schemas.microsoft.com/office/drawing/2014/main" id="{59975156-E38E-47C5-9073-F86E3CC32E35}"/>
                </a:ext>
              </a:extLst>
            </p:cNvPr>
            <p:cNvSpPr/>
            <p:nvPr/>
          </p:nvSpPr>
          <p:spPr>
            <a:xfrm>
              <a:off x="11863677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4" name="Google Shape;768;p13">
              <a:extLst>
                <a:ext uri="{FF2B5EF4-FFF2-40B4-BE49-F238E27FC236}">
                  <a16:creationId xmlns:a16="http://schemas.microsoft.com/office/drawing/2014/main" id="{FFA94FC0-5ACE-4D0C-8D68-FF43071F9307}"/>
                </a:ext>
              </a:extLst>
            </p:cNvPr>
            <p:cNvSpPr/>
            <p:nvPr/>
          </p:nvSpPr>
          <p:spPr>
            <a:xfrm>
              <a:off x="11863677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5" name="Google Shape;769;p13">
              <a:extLst>
                <a:ext uri="{FF2B5EF4-FFF2-40B4-BE49-F238E27FC236}">
                  <a16:creationId xmlns:a16="http://schemas.microsoft.com/office/drawing/2014/main" id="{C311BC97-D70E-4C24-8F57-D6478F400CB4}"/>
                </a:ext>
              </a:extLst>
            </p:cNvPr>
            <p:cNvSpPr/>
            <p:nvPr/>
          </p:nvSpPr>
          <p:spPr>
            <a:xfrm>
              <a:off x="2162405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6" name="Google Shape;770;p13">
              <a:extLst>
                <a:ext uri="{FF2B5EF4-FFF2-40B4-BE49-F238E27FC236}">
                  <a16:creationId xmlns:a16="http://schemas.microsoft.com/office/drawing/2014/main" id="{F43E68FA-4FDD-42E9-AE93-8B4ADA39C72E}"/>
                </a:ext>
              </a:extLst>
            </p:cNvPr>
            <p:cNvSpPr/>
            <p:nvPr/>
          </p:nvSpPr>
          <p:spPr>
            <a:xfrm>
              <a:off x="2162405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7" name="Google Shape;771;p13">
              <a:extLst>
                <a:ext uri="{FF2B5EF4-FFF2-40B4-BE49-F238E27FC236}">
                  <a16:creationId xmlns:a16="http://schemas.microsoft.com/office/drawing/2014/main" id="{FB08E01F-5AB8-42B9-9E22-3D052612E8BC}"/>
                </a:ext>
              </a:extLst>
            </p:cNvPr>
            <p:cNvSpPr/>
            <p:nvPr/>
          </p:nvSpPr>
          <p:spPr>
            <a:xfrm>
              <a:off x="2162405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8" name="Google Shape;772;p13">
              <a:extLst>
                <a:ext uri="{FF2B5EF4-FFF2-40B4-BE49-F238E27FC236}">
                  <a16:creationId xmlns:a16="http://schemas.microsoft.com/office/drawing/2014/main" id="{5A72031A-4578-4316-BA1E-E90515322AC8}"/>
                </a:ext>
              </a:extLst>
            </p:cNvPr>
            <p:cNvSpPr/>
            <p:nvPr/>
          </p:nvSpPr>
          <p:spPr>
            <a:xfrm>
              <a:off x="11863677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9" name="Google Shape;773;p13">
              <a:extLst>
                <a:ext uri="{FF2B5EF4-FFF2-40B4-BE49-F238E27FC236}">
                  <a16:creationId xmlns:a16="http://schemas.microsoft.com/office/drawing/2014/main" id="{6072A3EF-055C-4E79-AE60-0D0A9D43ABAE}"/>
                </a:ext>
              </a:extLst>
            </p:cNvPr>
            <p:cNvSpPr/>
            <p:nvPr/>
          </p:nvSpPr>
          <p:spPr>
            <a:xfrm>
              <a:off x="11863677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0" name="Google Shape;774;p13">
              <a:extLst>
                <a:ext uri="{FF2B5EF4-FFF2-40B4-BE49-F238E27FC236}">
                  <a16:creationId xmlns:a16="http://schemas.microsoft.com/office/drawing/2014/main" id="{72602B01-677C-471C-BC60-20017573E2BC}"/>
                </a:ext>
              </a:extLst>
            </p:cNvPr>
            <p:cNvSpPr/>
            <p:nvPr/>
          </p:nvSpPr>
          <p:spPr>
            <a:xfrm>
              <a:off x="11863677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1" name="Google Shape;775;p13">
              <a:extLst>
                <a:ext uri="{FF2B5EF4-FFF2-40B4-BE49-F238E27FC236}">
                  <a16:creationId xmlns:a16="http://schemas.microsoft.com/office/drawing/2014/main" id="{77D9A448-8E68-4BBC-9EA9-12B30A999125}"/>
                </a:ext>
              </a:extLst>
            </p:cNvPr>
            <p:cNvSpPr/>
            <p:nvPr/>
          </p:nvSpPr>
          <p:spPr>
            <a:xfrm>
              <a:off x="8656553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2" name="Google Shape;776;p13">
              <a:extLst>
                <a:ext uri="{FF2B5EF4-FFF2-40B4-BE49-F238E27FC236}">
                  <a16:creationId xmlns:a16="http://schemas.microsoft.com/office/drawing/2014/main" id="{6F2651D9-C012-4AE5-B4FF-118F93EC2C23}"/>
                </a:ext>
              </a:extLst>
            </p:cNvPr>
            <p:cNvSpPr/>
            <p:nvPr/>
          </p:nvSpPr>
          <p:spPr>
            <a:xfrm>
              <a:off x="8656553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3" name="Google Shape;777;p13">
              <a:extLst>
                <a:ext uri="{FF2B5EF4-FFF2-40B4-BE49-F238E27FC236}">
                  <a16:creationId xmlns:a16="http://schemas.microsoft.com/office/drawing/2014/main" id="{D69112BA-5F64-43E6-91E4-C9EE3FA3D72C}"/>
                </a:ext>
              </a:extLst>
            </p:cNvPr>
            <p:cNvSpPr/>
            <p:nvPr/>
          </p:nvSpPr>
          <p:spPr>
            <a:xfrm>
              <a:off x="8656553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4" name="Google Shape;778;p13">
              <a:extLst>
                <a:ext uri="{FF2B5EF4-FFF2-40B4-BE49-F238E27FC236}">
                  <a16:creationId xmlns:a16="http://schemas.microsoft.com/office/drawing/2014/main" id="{6D7ABCCD-2A84-4D4A-9338-73C52DF260EC}"/>
                </a:ext>
              </a:extLst>
            </p:cNvPr>
            <p:cNvSpPr/>
            <p:nvPr/>
          </p:nvSpPr>
          <p:spPr>
            <a:xfrm>
              <a:off x="8656553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5" name="Google Shape;779;p13">
              <a:extLst>
                <a:ext uri="{FF2B5EF4-FFF2-40B4-BE49-F238E27FC236}">
                  <a16:creationId xmlns:a16="http://schemas.microsoft.com/office/drawing/2014/main" id="{34848040-8117-45A7-88F1-5CE8E7414169}"/>
                </a:ext>
              </a:extLst>
            </p:cNvPr>
            <p:cNvSpPr/>
            <p:nvPr/>
          </p:nvSpPr>
          <p:spPr>
            <a:xfrm>
              <a:off x="18357827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6" name="Google Shape;780;p13">
              <a:extLst>
                <a:ext uri="{FF2B5EF4-FFF2-40B4-BE49-F238E27FC236}">
                  <a16:creationId xmlns:a16="http://schemas.microsoft.com/office/drawing/2014/main" id="{7B276E43-AFDD-42EB-88CB-FB380A9FCABF}"/>
                </a:ext>
              </a:extLst>
            </p:cNvPr>
            <p:cNvSpPr/>
            <p:nvPr/>
          </p:nvSpPr>
          <p:spPr>
            <a:xfrm>
              <a:off x="18357827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7" name="Google Shape;781;p13">
              <a:extLst>
                <a:ext uri="{FF2B5EF4-FFF2-40B4-BE49-F238E27FC236}">
                  <a16:creationId xmlns:a16="http://schemas.microsoft.com/office/drawing/2014/main" id="{7D0C8AC4-AF47-436D-B4AA-26641FD8B441}"/>
                </a:ext>
              </a:extLst>
            </p:cNvPr>
            <p:cNvSpPr/>
            <p:nvPr/>
          </p:nvSpPr>
          <p:spPr>
            <a:xfrm>
              <a:off x="18357827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8" name="Google Shape;782;p13">
              <a:extLst>
                <a:ext uri="{FF2B5EF4-FFF2-40B4-BE49-F238E27FC236}">
                  <a16:creationId xmlns:a16="http://schemas.microsoft.com/office/drawing/2014/main" id="{7AC98DBB-6965-47A5-83FA-804383472A8A}"/>
                </a:ext>
              </a:extLst>
            </p:cNvPr>
            <p:cNvSpPr/>
            <p:nvPr/>
          </p:nvSpPr>
          <p:spPr>
            <a:xfrm>
              <a:off x="18357827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9" name="Google Shape;783;p13">
              <a:extLst>
                <a:ext uri="{FF2B5EF4-FFF2-40B4-BE49-F238E27FC236}">
                  <a16:creationId xmlns:a16="http://schemas.microsoft.com/office/drawing/2014/main" id="{A9D759F1-AB7D-401B-B2BF-C9DBC6094179}"/>
                </a:ext>
              </a:extLst>
            </p:cNvPr>
            <p:cNvSpPr/>
            <p:nvPr/>
          </p:nvSpPr>
          <p:spPr>
            <a:xfrm>
              <a:off x="2154520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0" name="Google Shape;784;p13">
              <a:extLst>
                <a:ext uri="{FF2B5EF4-FFF2-40B4-BE49-F238E27FC236}">
                  <a16:creationId xmlns:a16="http://schemas.microsoft.com/office/drawing/2014/main" id="{71B82B12-4554-4ECC-A10E-2678CEA6A416}"/>
                </a:ext>
              </a:extLst>
            </p:cNvPr>
            <p:cNvSpPr/>
            <p:nvPr/>
          </p:nvSpPr>
          <p:spPr>
            <a:xfrm>
              <a:off x="2154520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1" name="Google Shape;785;p13">
              <a:extLst>
                <a:ext uri="{FF2B5EF4-FFF2-40B4-BE49-F238E27FC236}">
                  <a16:creationId xmlns:a16="http://schemas.microsoft.com/office/drawing/2014/main" id="{E8143A41-589B-4EBC-A695-5BB2D2E17D78}"/>
                </a:ext>
              </a:extLst>
            </p:cNvPr>
            <p:cNvSpPr/>
            <p:nvPr/>
          </p:nvSpPr>
          <p:spPr>
            <a:xfrm>
              <a:off x="2154520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2" name="Google Shape;786;p13">
              <a:extLst>
                <a:ext uri="{FF2B5EF4-FFF2-40B4-BE49-F238E27FC236}">
                  <a16:creationId xmlns:a16="http://schemas.microsoft.com/office/drawing/2014/main" id="{01EEDFF3-910E-4715-AA2F-1DB9678F0831}"/>
                </a:ext>
              </a:extLst>
            </p:cNvPr>
            <p:cNvSpPr/>
            <p:nvPr/>
          </p:nvSpPr>
          <p:spPr>
            <a:xfrm>
              <a:off x="2154520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3" name="Google Shape;787;p13">
              <a:extLst>
                <a:ext uri="{FF2B5EF4-FFF2-40B4-BE49-F238E27FC236}">
                  <a16:creationId xmlns:a16="http://schemas.microsoft.com/office/drawing/2014/main" id="{42CD1DFD-CEA7-4265-8D9B-A21744A1A5B8}"/>
                </a:ext>
              </a:extLst>
            </p:cNvPr>
            <p:cNvSpPr/>
            <p:nvPr/>
          </p:nvSpPr>
          <p:spPr>
            <a:xfrm>
              <a:off x="8656553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4" name="Google Shape;788;p13">
              <a:extLst>
                <a:ext uri="{FF2B5EF4-FFF2-40B4-BE49-F238E27FC236}">
                  <a16:creationId xmlns:a16="http://schemas.microsoft.com/office/drawing/2014/main" id="{84BD097A-569D-4607-AF18-EBC94EC2D7E3}"/>
                </a:ext>
              </a:extLst>
            </p:cNvPr>
            <p:cNvSpPr/>
            <p:nvPr/>
          </p:nvSpPr>
          <p:spPr>
            <a:xfrm>
              <a:off x="8656553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5" name="Google Shape;789;p13">
              <a:extLst>
                <a:ext uri="{FF2B5EF4-FFF2-40B4-BE49-F238E27FC236}">
                  <a16:creationId xmlns:a16="http://schemas.microsoft.com/office/drawing/2014/main" id="{CF3AB99E-6ECF-4B99-936F-D1E02370C678}"/>
                </a:ext>
              </a:extLst>
            </p:cNvPr>
            <p:cNvSpPr/>
            <p:nvPr/>
          </p:nvSpPr>
          <p:spPr>
            <a:xfrm>
              <a:off x="8656553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6" name="Google Shape;790;p13">
              <a:extLst>
                <a:ext uri="{FF2B5EF4-FFF2-40B4-BE49-F238E27FC236}">
                  <a16:creationId xmlns:a16="http://schemas.microsoft.com/office/drawing/2014/main" id="{DA6C3565-09DB-4FCD-B39A-184343003D1C}"/>
                </a:ext>
              </a:extLst>
            </p:cNvPr>
            <p:cNvSpPr/>
            <p:nvPr/>
          </p:nvSpPr>
          <p:spPr>
            <a:xfrm>
              <a:off x="18357827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7" name="Google Shape;791;p13">
              <a:extLst>
                <a:ext uri="{FF2B5EF4-FFF2-40B4-BE49-F238E27FC236}">
                  <a16:creationId xmlns:a16="http://schemas.microsoft.com/office/drawing/2014/main" id="{456C51A1-A363-4AB0-B12A-713E1C93961D}"/>
                </a:ext>
              </a:extLst>
            </p:cNvPr>
            <p:cNvSpPr/>
            <p:nvPr/>
          </p:nvSpPr>
          <p:spPr>
            <a:xfrm>
              <a:off x="18357827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8" name="Google Shape;792;p13">
              <a:extLst>
                <a:ext uri="{FF2B5EF4-FFF2-40B4-BE49-F238E27FC236}">
                  <a16:creationId xmlns:a16="http://schemas.microsoft.com/office/drawing/2014/main" id="{84EFAF8E-109A-4A8F-8D46-95FF0DEF8018}"/>
                </a:ext>
              </a:extLst>
            </p:cNvPr>
            <p:cNvSpPr/>
            <p:nvPr/>
          </p:nvSpPr>
          <p:spPr>
            <a:xfrm>
              <a:off x="18357827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9" name="Google Shape;793;p13">
              <a:extLst>
                <a:ext uri="{FF2B5EF4-FFF2-40B4-BE49-F238E27FC236}">
                  <a16:creationId xmlns:a16="http://schemas.microsoft.com/office/drawing/2014/main" id="{CAC6E82D-89A3-47FF-92BB-B1F99733BB45}"/>
                </a:ext>
              </a:extLst>
            </p:cNvPr>
            <p:cNvSpPr/>
            <p:nvPr/>
          </p:nvSpPr>
          <p:spPr>
            <a:xfrm>
              <a:off x="2154520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0" name="Google Shape;794;p13">
              <a:extLst>
                <a:ext uri="{FF2B5EF4-FFF2-40B4-BE49-F238E27FC236}">
                  <a16:creationId xmlns:a16="http://schemas.microsoft.com/office/drawing/2014/main" id="{A5E22634-667B-4A08-900B-FDF369E30D80}"/>
                </a:ext>
              </a:extLst>
            </p:cNvPr>
            <p:cNvSpPr/>
            <p:nvPr/>
          </p:nvSpPr>
          <p:spPr>
            <a:xfrm>
              <a:off x="2154520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1" name="Google Shape;795;p13">
              <a:extLst>
                <a:ext uri="{FF2B5EF4-FFF2-40B4-BE49-F238E27FC236}">
                  <a16:creationId xmlns:a16="http://schemas.microsoft.com/office/drawing/2014/main" id="{2B9D0906-CB7A-4998-8C7F-1F926B0B6072}"/>
                </a:ext>
              </a:extLst>
            </p:cNvPr>
            <p:cNvSpPr/>
            <p:nvPr/>
          </p:nvSpPr>
          <p:spPr>
            <a:xfrm>
              <a:off x="2154520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2" name="Google Shape;796;p13">
              <a:extLst>
                <a:ext uri="{FF2B5EF4-FFF2-40B4-BE49-F238E27FC236}">
                  <a16:creationId xmlns:a16="http://schemas.microsoft.com/office/drawing/2014/main" id="{F7DD59E1-0BC0-4AC5-9AA1-CCCD6172806D}"/>
                </a:ext>
              </a:extLst>
            </p:cNvPr>
            <p:cNvSpPr/>
            <p:nvPr/>
          </p:nvSpPr>
          <p:spPr>
            <a:xfrm>
              <a:off x="5410269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3" name="Google Shape;797;p13">
              <a:extLst>
                <a:ext uri="{FF2B5EF4-FFF2-40B4-BE49-F238E27FC236}">
                  <a16:creationId xmlns:a16="http://schemas.microsoft.com/office/drawing/2014/main" id="{64C2E3A9-ABEE-47A1-91F6-5977C6213318}"/>
                </a:ext>
              </a:extLst>
            </p:cNvPr>
            <p:cNvSpPr/>
            <p:nvPr/>
          </p:nvSpPr>
          <p:spPr>
            <a:xfrm>
              <a:off x="5410269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4" name="Google Shape;798;p13">
              <a:extLst>
                <a:ext uri="{FF2B5EF4-FFF2-40B4-BE49-F238E27FC236}">
                  <a16:creationId xmlns:a16="http://schemas.microsoft.com/office/drawing/2014/main" id="{CFF057C2-C309-441F-B744-2473313AA326}"/>
                </a:ext>
              </a:extLst>
            </p:cNvPr>
            <p:cNvSpPr/>
            <p:nvPr/>
          </p:nvSpPr>
          <p:spPr>
            <a:xfrm>
              <a:off x="5410269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5" name="Google Shape;799;p13">
              <a:extLst>
                <a:ext uri="{FF2B5EF4-FFF2-40B4-BE49-F238E27FC236}">
                  <a16:creationId xmlns:a16="http://schemas.microsoft.com/office/drawing/2014/main" id="{9BBB6BC8-C103-4212-A6DB-695D48F7685E}"/>
                </a:ext>
              </a:extLst>
            </p:cNvPr>
            <p:cNvSpPr/>
            <p:nvPr/>
          </p:nvSpPr>
          <p:spPr>
            <a:xfrm>
              <a:off x="5410269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6" name="Google Shape;800;p13">
              <a:extLst>
                <a:ext uri="{FF2B5EF4-FFF2-40B4-BE49-F238E27FC236}">
                  <a16:creationId xmlns:a16="http://schemas.microsoft.com/office/drawing/2014/main" id="{FC59C286-A825-4944-AB07-D7300C160D08}"/>
                </a:ext>
              </a:extLst>
            </p:cNvPr>
            <p:cNvSpPr/>
            <p:nvPr/>
          </p:nvSpPr>
          <p:spPr>
            <a:xfrm>
              <a:off x="15111542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7" name="Google Shape;801;p13">
              <a:extLst>
                <a:ext uri="{FF2B5EF4-FFF2-40B4-BE49-F238E27FC236}">
                  <a16:creationId xmlns:a16="http://schemas.microsoft.com/office/drawing/2014/main" id="{CD39A9AC-8136-4178-83BE-27DB0BCD7BD3}"/>
                </a:ext>
              </a:extLst>
            </p:cNvPr>
            <p:cNvSpPr/>
            <p:nvPr/>
          </p:nvSpPr>
          <p:spPr>
            <a:xfrm>
              <a:off x="15111542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8" name="Google Shape;802;p13">
              <a:extLst>
                <a:ext uri="{FF2B5EF4-FFF2-40B4-BE49-F238E27FC236}">
                  <a16:creationId xmlns:a16="http://schemas.microsoft.com/office/drawing/2014/main" id="{1C9F9B25-4952-4C9E-A046-56F4610E386B}"/>
                </a:ext>
              </a:extLst>
            </p:cNvPr>
            <p:cNvSpPr/>
            <p:nvPr/>
          </p:nvSpPr>
          <p:spPr>
            <a:xfrm>
              <a:off x="15111542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9" name="Google Shape;803;p13">
              <a:extLst>
                <a:ext uri="{FF2B5EF4-FFF2-40B4-BE49-F238E27FC236}">
                  <a16:creationId xmlns:a16="http://schemas.microsoft.com/office/drawing/2014/main" id="{5D75293F-6AFF-4D6C-9544-4A0033F25D67}"/>
                </a:ext>
              </a:extLst>
            </p:cNvPr>
            <p:cNvSpPr/>
            <p:nvPr/>
          </p:nvSpPr>
          <p:spPr>
            <a:xfrm>
              <a:off x="15111542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0" name="Google Shape;804;p13">
              <a:extLst>
                <a:ext uri="{FF2B5EF4-FFF2-40B4-BE49-F238E27FC236}">
                  <a16:creationId xmlns:a16="http://schemas.microsoft.com/office/drawing/2014/main" id="{E54FD78A-334D-4BD1-B39A-156EC5A9138C}"/>
                </a:ext>
              </a:extLst>
            </p:cNvPr>
            <p:cNvSpPr/>
            <p:nvPr/>
          </p:nvSpPr>
          <p:spPr>
            <a:xfrm>
              <a:off x="5410269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1" name="Google Shape;805;p13">
              <a:extLst>
                <a:ext uri="{FF2B5EF4-FFF2-40B4-BE49-F238E27FC236}">
                  <a16:creationId xmlns:a16="http://schemas.microsoft.com/office/drawing/2014/main" id="{A27DDA77-524E-4397-9619-A2CACCB9C32A}"/>
                </a:ext>
              </a:extLst>
            </p:cNvPr>
            <p:cNvSpPr/>
            <p:nvPr/>
          </p:nvSpPr>
          <p:spPr>
            <a:xfrm>
              <a:off x="5410269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2" name="Google Shape;806;p13">
              <a:extLst>
                <a:ext uri="{FF2B5EF4-FFF2-40B4-BE49-F238E27FC236}">
                  <a16:creationId xmlns:a16="http://schemas.microsoft.com/office/drawing/2014/main" id="{2562FBEA-D377-4D99-B095-DC8FD29760A9}"/>
                </a:ext>
              </a:extLst>
            </p:cNvPr>
            <p:cNvSpPr/>
            <p:nvPr/>
          </p:nvSpPr>
          <p:spPr>
            <a:xfrm>
              <a:off x="5410269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3" name="Google Shape;807;p13">
              <a:extLst>
                <a:ext uri="{FF2B5EF4-FFF2-40B4-BE49-F238E27FC236}">
                  <a16:creationId xmlns:a16="http://schemas.microsoft.com/office/drawing/2014/main" id="{D2039F3B-88AE-404A-867C-9EE2BD8286C3}"/>
                </a:ext>
              </a:extLst>
            </p:cNvPr>
            <p:cNvSpPr/>
            <p:nvPr/>
          </p:nvSpPr>
          <p:spPr>
            <a:xfrm>
              <a:off x="15111542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4" name="Google Shape;808;p13">
              <a:extLst>
                <a:ext uri="{FF2B5EF4-FFF2-40B4-BE49-F238E27FC236}">
                  <a16:creationId xmlns:a16="http://schemas.microsoft.com/office/drawing/2014/main" id="{4DA80AFD-AC55-47AD-95E3-81CD57F4F2DD}"/>
                </a:ext>
              </a:extLst>
            </p:cNvPr>
            <p:cNvSpPr/>
            <p:nvPr/>
          </p:nvSpPr>
          <p:spPr>
            <a:xfrm>
              <a:off x="15111542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5" name="Google Shape;809;p13">
              <a:extLst>
                <a:ext uri="{FF2B5EF4-FFF2-40B4-BE49-F238E27FC236}">
                  <a16:creationId xmlns:a16="http://schemas.microsoft.com/office/drawing/2014/main" id="{A1F31010-BFDD-4C71-B987-5FFD937A8F6C}"/>
                </a:ext>
              </a:extLst>
            </p:cNvPr>
            <p:cNvSpPr/>
            <p:nvPr/>
          </p:nvSpPr>
          <p:spPr>
            <a:xfrm>
              <a:off x="15111542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6" name="Google Shape;810;p13">
              <a:extLst>
                <a:ext uri="{FF2B5EF4-FFF2-40B4-BE49-F238E27FC236}">
                  <a16:creationId xmlns:a16="http://schemas.microsoft.com/office/drawing/2014/main" id="{9EBFA563-B54A-49BE-8ACD-C5B5AF677D15}"/>
                </a:ext>
              </a:extLst>
            </p:cNvPr>
            <p:cNvSpPr/>
            <p:nvPr/>
          </p:nvSpPr>
          <p:spPr>
            <a:xfrm>
              <a:off x="545144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7" name="Google Shape;811;p13">
              <a:extLst>
                <a:ext uri="{FF2B5EF4-FFF2-40B4-BE49-F238E27FC236}">
                  <a16:creationId xmlns:a16="http://schemas.microsoft.com/office/drawing/2014/main" id="{5567F12B-F52D-433A-BFED-DA5082C50721}"/>
                </a:ext>
              </a:extLst>
            </p:cNvPr>
            <p:cNvSpPr/>
            <p:nvPr/>
          </p:nvSpPr>
          <p:spPr>
            <a:xfrm>
              <a:off x="545144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8" name="Google Shape;812;p13">
              <a:extLst>
                <a:ext uri="{FF2B5EF4-FFF2-40B4-BE49-F238E27FC236}">
                  <a16:creationId xmlns:a16="http://schemas.microsoft.com/office/drawing/2014/main" id="{86748747-0872-4384-9E94-0E97C970163F}"/>
                </a:ext>
              </a:extLst>
            </p:cNvPr>
            <p:cNvSpPr/>
            <p:nvPr/>
          </p:nvSpPr>
          <p:spPr>
            <a:xfrm>
              <a:off x="545144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9" name="Google Shape;813;p13">
              <a:extLst>
                <a:ext uri="{FF2B5EF4-FFF2-40B4-BE49-F238E27FC236}">
                  <a16:creationId xmlns:a16="http://schemas.microsoft.com/office/drawing/2014/main" id="{59D9A6BE-4B51-4086-8BC5-3130990E8FD0}"/>
                </a:ext>
              </a:extLst>
            </p:cNvPr>
            <p:cNvSpPr/>
            <p:nvPr/>
          </p:nvSpPr>
          <p:spPr>
            <a:xfrm>
              <a:off x="545144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0" name="Google Shape;814;p13">
              <a:extLst>
                <a:ext uri="{FF2B5EF4-FFF2-40B4-BE49-F238E27FC236}">
                  <a16:creationId xmlns:a16="http://schemas.microsoft.com/office/drawing/2014/main" id="{92036F6C-461D-47A7-B292-301C8F07595F}"/>
                </a:ext>
              </a:extLst>
            </p:cNvPr>
            <p:cNvSpPr/>
            <p:nvPr/>
          </p:nvSpPr>
          <p:spPr>
            <a:xfrm>
              <a:off x="1024641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1" name="Google Shape;815;p13">
              <a:extLst>
                <a:ext uri="{FF2B5EF4-FFF2-40B4-BE49-F238E27FC236}">
                  <a16:creationId xmlns:a16="http://schemas.microsoft.com/office/drawing/2014/main" id="{A867EDBC-1159-43DC-ABA1-CF5584C7BBB0}"/>
                </a:ext>
              </a:extLst>
            </p:cNvPr>
            <p:cNvSpPr/>
            <p:nvPr/>
          </p:nvSpPr>
          <p:spPr>
            <a:xfrm>
              <a:off x="1024641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2" name="Google Shape;816;p13">
              <a:extLst>
                <a:ext uri="{FF2B5EF4-FFF2-40B4-BE49-F238E27FC236}">
                  <a16:creationId xmlns:a16="http://schemas.microsoft.com/office/drawing/2014/main" id="{CF78EBCD-2805-4E41-8A94-731AF32D47A9}"/>
                </a:ext>
              </a:extLst>
            </p:cNvPr>
            <p:cNvSpPr/>
            <p:nvPr/>
          </p:nvSpPr>
          <p:spPr>
            <a:xfrm>
              <a:off x="1024641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3" name="Google Shape;817;p13">
              <a:extLst>
                <a:ext uri="{FF2B5EF4-FFF2-40B4-BE49-F238E27FC236}">
                  <a16:creationId xmlns:a16="http://schemas.microsoft.com/office/drawing/2014/main" id="{84D12D9F-6289-4CC5-886B-AC07E060DB97}"/>
                </a:ext>
              </a:extLst>
            </p:cNvPr>
            <p:cNvSpPr/>
            <p:nvPr/>
          </p:nvSpPr>
          <p:spPr>
            <a:xfrm>
              <a:off x="1024641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4" name="Google Shape;818;p13">
              <a:extLst>
                <a:ext uri="{FF2B5EF4-FFF2-40B4-BE49-F238E27FC236}">
                  <a16:creationId xmlns:a16="http://schemas.microsoft.com/office/drawing/2014/main" id="{2FC3EA37-F572-45C7-BAA8-A7DC9CBD60CF}"/>
                </a:ext>
              </a:extLst>
            </p:cNvPr>
            <p:cNvSpPr/>
            <p:nvPr/>
          </p:nvSpPr>
          <p:spPr>
            <a:xfrm>
              <a:off x="545144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5" name="Google Shape;819;p13">
              <a:extLst>
                <a:ext uri="{FF2B5EF4-FFF2-40B4-BE49-F238E27FC236}">
                  <a16:creationId xmlns:a16="http://schemas.microsoft.com/office/drawing/2014/main" id="{73028F71-34D5-4F7D-8B6C-E3A7642CE117}"/>
                </a:ext>
              </a:extLst>
            </p:cNvPr>
            <p:cNvSpPr/>
            <p:nvPr/>
          </p:nvSpPr>
          <p:spPr>
            <a:xfrm>
              <a:off x="545144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6" name="Google Shape;820;p13">
              <a:extLst>
                <a:ext uri="{FF2B5EF4-FFF2-40B4-BE49-F238E27FC236}">
                  <a16:creationId xmlns:a16="http://schemas.microsoft.com/office/drawing/2014/main" id="{B56732ED-E764-4505-8FCA-CA901BD75992}"/>
                </a:ext>
              </a:extLst>
            </p:cNvPr>
            <p:cNvSpPr/>
            <p:nvPr/>
          </p:nvSpPr>
          <p:spPr>
            <a:xfrm>
              <a:off x="545144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7" name="Google Shape;821;p13">
              <a:extLst>
                <a:ext uri="{FF2B5EF4-FFF2-40B4-BE49-F238E27FC236}">
                  <a16:creationId xmlns:a16="http://schemas.microsoft.com/office/drawing/2014/main" id="{2DFFF93A-8AC0-4681-BBC0-F19FF9198574}"/>
                </a:ext>
              </a:extLst>
            </p:cNvPr>
            <p:cNvSpPr/>
            <p:nvPr/>
          </p:nvSpPr>
          <p:spPr>
            <a:xfrm>
              <a:off x="1024641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8" name="Google Shape;822;p13">
              <a:extLst>
                <a:ext uri="{FF2B5EF4-FFF2-40B4-BE49-F238E27FC236}">
                  <a16:creationId xmlns:a16="http://schemas.microsoft.com/office/drawing/2014/main" id="{54515B2C-8A93-4157-A7DC-F55A124A00B3}"/>
                </a:ext>
              </a:extLst>
            </p:cNvPr>
            <p:cNvSpPr/>
            <p:nvPr/>
          </p:nvSpPr>
          <p:spPr>
            <a:xfrm>
              <a:off x="1024641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9" name="Google Shape;823;p13">
              <a:extLst>
                <a:ext uri="{FF2B5EF4-FFF2-40B4-BE49-F238E27FC236}">
                  <a16:creationId xmlns:a16="http://schemas.microsoft.com/office/drawing/2014/main" id="{63CB4E70-EF29-4B3B-A3DD-D780ECBB0CF2}"/>
                </a:ext>
              </a:extLst>
            </p:cNvPr>
            <p:cNvSpPr/>
            <p:nvPr/>
          </p:nvSpPr>
          <p:spPr>
            <a:xfrm>
              <a:off x="1024641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0" name="Google Shape;824;p13">
              <a:extLst>
                <a:ext uri="{FF2B5EF4-FFF2-40B4-BE49-F238E27FC236}">
                  <a16:creationId xmlns:a16="http://schemas.microsoft.com/office/drawing/2014/main" id="{17C580D0-7944-4BF4-8372-4140B246C473}"/>
                </a:ext>
              </a:extLst>
            </p:cNvPr>
            <p:cNvSpPr/>
            <p:nvPr/>
          </p:nvSpPr>
          <p:spPr>
            <a:xfrm>
              <a:off x="7039293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1" name="Google Shape;825;p13">
              <a:extLst>
                <a:ext uri="{FF2B5EF4-FFF2-40B4-BE49-F238E27FC236}">
                  <a16:creationId xmlns:a16="http://schemas.microsoft.com/office/drawing/2014/main" id="{CFF66334-0BD4-4A84-908C-2011B2AD567F}"/>
                </a:ext>
              </a:extLst>
            </p:cNvPr>
            <p:cNvSpPr/>
            <p:nvPr/>
          </p:nvSpPr>
          <p:spPr>
            <a:xfrm>
              <a:off x="7039293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2" name="Google Shape;826;p13">
              <a:extLst>
                <a:ext uri="{FF2B5EF4-FFF2-40B4-BE49-F238E27FC236}">
                  <a16:creationId xmlns:a16="http://schemas.microsoft.com/office/drawing/2014/main" id="{7DED4811-F114-49B1-AC2C-467A0B6EF0BD}"/>
                </a:ext>
              </a:extLst>
            </p:cNvPr>
            <p:cNvSpPr/>
            <p:nvPr/>
          </p:nvSpPr>
          <p:spPr>
            <a:xfrm>
              <a:off x="7039293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3" name="Google Shape;827;p13">
              <a:extLst>
                <a:ext uri="{FF2B5EF4-FFF2-40B4-BE49-F238E27FC236}">
                  <a16:creationId xmlns:a16="http://schemas.microsoft.com/office/drawing/2014/main" id="{3067974C-B99D-4B73-848A-B7E14829B986}"/>
                </a:ext>
              </a:extLst>
            </p:cNvPr>
            <p:cNvSpPr/>
            <p:nvPr/>
          </p:nvSpPr>
          <p:spPr>
            <a:xfrm>
              <a:off x="7039293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4" name="Google Shape;828;p13">
              <a:extLst>
                <a:ext uri="{FF2B5EF4-FFF2-40B4-BE49-F238E27FC236}">
                  <a16:creationId xmlns:a16="http://schemas.microsoft.com/office/drawing/2014/main" id="{02F0C065-5444-4E45-8EDE-69F96DE1CF9A}"/>
                </a:ext>
              </a:extLst>
            </p:cNvPr>
            <p:cNvSpPr/>
            <p:nvPr/>
          </p:nvSpPr>
          <p:spPr>
            <a:xfrm>
              <a:off x="1674056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5" name="Google Shape;829;p13">
              <a:extLst>
                <a:ext uri="{FF2B5EF4-FFF2-40B4-BE49-F238E27FC236}">
                  <a16:creationId xmlns:a16="http://schemas.microsoft.com/office/drawing/2014/main" id="{3E989D4F-667C-4952-94CD-CF36DCE26F5B}"/>
                </a:ext>
              </a:extLst>
            </p:cNvPr>
            <p:cNvSpPr/>
            <p:nvPr/>
          </p:nvSpPr>
          <p:spPr>
            <a:xfrm>
              <a:off x="1674056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6" name="Google Shape;830;p13">
              <a:extLst>
                <a:ext uri="{FF2B5EF4-FFF2-40B4-BE49-F238E27FC236}">
                  <a16:creationId xmlns:a16="http://schemas.microsoft.com/office/drawing/2014/main" id="{EECD6BA4-3E78-45A6-B3F2-33A73EECE4CB}"/>
                </a:ext>
              </a:extLst>
            </p:cNvPr>
            <p:cNvSpPr/>
            <p:nvPr/>
          </p:nvSpPr>
          <p:spPr>
            <a:xfrm>
              <a:off x="1674056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7" name="Google Shape;831;p13">
              <a:extLst>
                <a:ext uri="{FF2B5EF4-FFF2-40B4-BE49-F238E27FC236}">
                  <a16:creationId xmlns:a16="http://schemas.microsoft.com/office/drawing/2014/main" id="{4E2D40A8-89E3-4C5F-BE0B-01BB4DB6439E}"/>
                </a:ext>
              </a:extLst>
            </p:cNvPr>
            <p:cNvSpPr/>
            <p:nvPr/>
          </p:nvSpPr>
          <p:spPr>
            <a:xfrm>
              <a:off x="1674056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8" name="Google Shape;832;p13">
              <a:extLst>
                <a:ext uri="{FF2B5EF4-FFF2-40B4-BE49-F238E27FC236}">
                  <a16:creationId xmlns:a16="http://schemas.microsoft.com/office/drawing/2014/main" id="{5B6BA43E-5FC7-418C-A4E4-878084C3B1B9}"/>
                </a:ext>
              </a:extLst>
            </p:cNvPr>
            <p:cNvSpPr/>
            <p:nvPr/>
          </p:nvSpPr>
          <p:spPr>
            <a:xfrm>
              <a:off x="19927945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9" name="Google Shape;833;p13">
              <a:extLst>
                <a:ext uri="{FF2B5EF4-FFF2-40B4-BE49-F238E27FC236}">
                  <a16:creationId xmlns:a16="http://schemas.microsoft.com/office/drawing/2014/main" id="{FB403F7B-DB1F-40C0-A7FC-264DC2C9FD4B}"/>
                </a:ext>
              </a:extLst>
            </p:cNvPr>
            <p:cNvSpPr/>
            <p:nvPr/>
          </p:nvSpPr>
          <p:spPr>
            <a:xfrm>
              <a:off x="19927945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0" name="Google Shape;834;p13">
              <a:extLst>
                <a:ext uri="{FF2B5EF4-FFF2-40B4-BE49-F238E27FC236}">
                  <a16:creationId xmlns:a16="http://schemas.microsoft.com/office/drawing/2014/main" id="{BD0571DF-A669-4AE0-92CF-3475D9F65280}"/>
                </a:ext>
              </a:extLst>
            </p:cNvPr>
            <p:cNvSpPr/>
            <p:nvPr/>
          </p:nvSpPr>
          <p:spPr>
            <a:xfrm>
              <a:off x="19927945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1" name="Google Shape;835;p13">
              <a:extLst>
                <a:ext uri="{FF2B5EF4-FFF2-40B4-BE49-F238E27FC236}">
                  <a16:creationId xmlns:a16="http://schemas.microsoft.com/office/drawing/2014/main" id="{532CF30D-BA81-4E54-8B38-84F2FF734524}"/>
                </a:ext>
              </a:extLst>
            </p:cNvPr>
            <p:cNvSpPr/>
            <p:nvPr/>
          </p:nvSpPr>
          <p:spPr>
            <a:xfrm>
              <a:off x="19927945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2" name="Google Shape;836;p13">
              <a:extLst>
                <a:ext uri="{FF2B5EF4-FFF2-40B4-BE49-F238E27FC236}">
                  <a16:creationId xmlns:a16="http://schemas.microsoft.com/office/drawing/2014/main" id="{074816CB-C185-4990-9131-8A91BAF7688C}"/>
                </a:ext>
              </a:extLst>
            </p:cNvPr>
            <p:cNvSpPr/>
            <p:nvPr/>
          </p:nvSpPr>
          <p:spPr>
            <a:xfrm>
              <a:off x="7039293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3" name="Google Shape;837;p13">
              <a:extLst>
                <a:ext uri="{FF2B5EF4-FFF2-40B4-BE49-F238E27FC236}">
                  <a16:creationId xmlns:a16="http://schemas.microsoft.com/office/drawing/2014/main" id="{EABC12A8-3CF2-4EE8-9674-8636F4407DCA}"/>
                </a:ext>
              </a:extLst>
            </p:cNvPr>
            <p:cNvSpPr/>
            <p:nvPr/>
          </p:nvSpPr>
          <p:spPr>
            <a:xfrm>
              <a:off x="7039293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4" name="Google Shape;838;p13">
              <a:extLst>
                <a:ext uri="{FF2B5EF4-FFF2-40B4-BE49-F238E27FC236}">
                  <a16:creationId xmlns:a16="http://schemas.microsoft.com/office/drawing/2014/main" id="{38CDA56B-4561-4A96-9F13-3B677E8032C0}"/>
                </a:ext>
              </a:extLst>
            </p:cNvPr>
            <p:cNvSpPr/>
            <p:nvPr/>
          </p:nvSpPr>
          <p:spPr>
            <a:xfrm>
              <a:off x="7039293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5" name="Google Shape;839;p13">
              <a:extLst>
                <a:ext uri="{FF2B5EF4-FFF2-40B4-BE49-F238E27FC236}">
                  <a16:creationId xmlns:a16="http://schemas.microsoft.com/office/drawing/2014/main" id="{6074ACA5-D695-4DA0-B246-9651A1308AF5}"/>
                </a:ext>
              </a:extLst>
            </p:cNvPr>
            <p:cNvSpPr/>
            <p:nvPr/>
          </p:nvSpPr>
          <p:spPr>
            <a:xfrm>
              <a:off x="1674056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6" name="Google Shape;840;p13">
              <a:extLst>
                <a:ext uri="{FF2B5EF4-FFF2-40B4-BE49-F238E27FC236}">
                  <a16:creationId xmlns:a16="http://schemas.microsoft.com/office/drawing/2014/main" id="{AAC439CA-4C43-4C1C-8507-7D841EE25C88}"/>
                </a:ext>
              </a:extLst>
            </p:cNvPr>
            <p:cNvSpPr/>
            <p:nvPr/>
          </p:nvSpPr>
          <p:spPr>
            <a:xfrm>
              <a:off x="1674056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7" name="Google Shape;841;p13">
              <a:extLst>
                <a:ext uri="{FF2B5EF4-FFF2-40B4-BE49-F238E27FC236}">
                  <a16:creationId xmlns:a16="http://schemas.microsoft.com/office/drawing/2014/main" id="{8433AF62-12BE-4F71-9504-9FC0A57C0C95}"/>
                </a:ext>
              </a:extLst>
            </p:cNvPr>
            <p:cNvSpPr/>
            <p:nvPr/>
          </p:nvSpPr>
          <p:spPr>
            <a:xfrm>
              <a:off x="1674056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8" name="Google Shape;842;p13">
              <a:extLst>
                <a:ext uri="{FF2B5EF4-FFF2-40B4-BE49-F238E27FC236}">
                  <a16:creationId xmlns:a16="http://schemas.microsoft.com/office/drawing/2014/main" id="{529AA053-894B-4754-97E0-ABC666777F4D}"/>
                </a:ext>
              </a:extLst>
            </p:cNvPr>
            <p:cNvSpPr/>
            <p:nvPr/>
          </p:nvSpPr>
          <p:spPr>
            <a:xfrm>
              <a:off x="19927945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9" name="Google Shape;843;p13">
              <a:extLst>
                <a:ext uri="{FF2B5EF4-FFF2-40B4-BE49-F238E27FC236}">
                  <a16:creationId xmlns:a16="http://schemas.microsoft.com/office/drawing/2014/main" id="{12ACFF4B-FBC7-4CF2-A500-D6766CF5E302}"/>
                </a:ext>
              </a:extLst>
            </p:cNvPr>
            <p:cNvSpPr/>
            <p:nvPr/>
          </p:nvSpPr>
          <p:spPr>
            <a:xfrm>
              <a:off x="19927945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0" name="Google Shape;844;p13">
              <a:extLst>
                <a:ext uri="{FF2B5EF4-FFF2-40B4-BE49-F238E27FC236}">
                  <a16:creationId xmlns:a16="http://schemas.microsoft.com/office/drawing/2014/main" id="{93163CD0-780B-4A72-BABA-C2E939068455}"/>
                </a:ext>
              </a:extLst>
            </p:cNvPr>
            <p:cNvSpPr/>
            <p:nvPr/>
          </p:nvSpPr>
          <p:spPr>
            <a:xfrm>
              <a:off x="19927945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1" name="Google Shape;845;p13">
              <a:extLst>
                <a:ext uri="{FF2B5EF4-FFF2-40B4-BE49-F238E27FC236}">
                  <a16:creationId xmlns:a16="http://schemas.microsoft.com/office/drawing/2014/main" id="{7C3F84EE-2922-47DD-AC4C-F4E26FF95A76}"/>
                </a:ext>
              </a:extLst>
            </p:cNvPr>
            <p:cNvSpPr/>
            <p:nvPr/>
          </p:nvSpPr>
          <p:spPr>
            <a:xfrm>
              <a:off x="3793009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2" name="Google Shape;846;p13">
              <a:extLst>
                <a:ext uri="{FF2B5EF4-FFF2-40B4-BE49-F238E27FC236}">
                  <a16:creationId xmlns:a16="http://schemas.microsoft.com/office/drawing/2014/main" id="{9A3B7B68-DDA3-455E-8106-9E837FF91005}"/>
                </a:ext>
              </a:extLst>
            </p:cNvPr>
            <p:cNvSpPr/>
            <p:nvPr/>
          </p:nvSpPr>
          <p:spPr>
            <a:xfrm>
              <a:off x="3793009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3" name="Google Shape;847;p13">
              <a:extLst>
                <a:ext uri="{FF2B5EF4-FFF2-40B4-BE49-F238E27FC236}">
                  <a16:creationId xmlns:a16="http://schemas.microsoft.com/office/drawing/2014/main" id="{A420FCDD-539D-49C0-8B23-26763E31CDB4}"/>
                </a:ext>
              </a:extLst>
            </p:cNvPr>
            <p:cNvSpPr/>
            <p:nvPr/>
          </p:nvSpPr>
          <p:spPr>
            <a:xfrm>
              <a:off x="3793009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4" name="Google Shape;848;p13">
              <a:extLst>
                <a:ext uri="{FF2B5EF4-FFF2-40B4-BE49-F238E27FC236}">
                  <a16:creationId xmlns:a16="http://schemas.microsoft.com/office/drawing/2014/main" id="{65F8EEC0-4672-46B0-974D-50B1E056D419}"/>
                </a:ext>
              </a:extLst>
            </p:cNvPr>
            <p:cNvSpPr/>
            <p:nvPr/>
          </p:nvSpPr>
          <p:spPr>
            <a:xfrm>
              <a:off x="3793009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5" name="Google Shape;849;p13">
              <a:extLst>
                <a:ext uri="{FF2B5EF4-FFF2-40B4-BE49-F238E27FC236}">
                  <a16:creationId xmlns:a16="http://schemas.microsoft.com/office/drawing/2014/main" id="{1BD299FD-FFE8-4D83-B8B3-9D40E985D27B}"/>
                </a:ext>
              </a:extLst>
            </p:cNvPr>
            <p:cNvSpPr/>
            <p:nvPr/>
          </p:nvSpPr>
          <p:spPr>
            <a:xfrm>
              <a:off x="13494281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6" name="Google Shape;850;p13">
              <a:extLst>
                <a:ext uri="{FF2B5EF4-FFF2-40B4-BE49-F238E27FC236}">
                  <a16:creationId xmlns:a16="http://schemas.microsoft.com/office/drawing/2014/main" id="{C1A06197-E1EC-4753-8F56-22643AD7906E}"/>
                </a:ext>
              </a:extLst>
            </p:cNvPr>
            <p:cNvSpPr/>
            <p:nvPr/>
          </p:nvSpPr>
          <p:spPr>
            <a:xfrm>
              <a:off x="13494281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7" name="Google Shape;851;p13">
              <a:extLst>
                <a:ext uri="{FF2B5EF4-FFF2-40B4-BE49-F238E27FC236}">
                  <a16:creationId xmlns:a16="http://schemas.microsoft.com/office/drawing/2014/main" id="{715BA73F-655E-4AA7-8258-F838F08E1319}"/>
                </a:ext>
              </a:extLst>
            </p:cNvPr>
            <p:cNvSpPr/>
            <p:nvPr/>
          </p:nvSpPr>
          <p:spPr>
            <a:xfrm>
              <a:off x="13494281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8" name="Google Shape;852;p13">
              <a:extLst>
                <a:ext uri="{FF2B5EF4-FFF2-40B4-BE49-F238E27FC236}">
                  <a16:creationId xmlns:a16="http://schemas.microsoft.com/office/drawing/2014/main" id="{984DD349-F6CC-4EF1-9D7C-2785FAEBE617}"/>
                </a:ext>
              </a:extLst>
            </p:cNvPr>
            <p:cNvSpPr/>
            <p:nvPr/>
          </p:nvSpPr>
          <p:spPr>
            <a:xfrm>
              <a:off x="13494281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9" name="Google Shape;853;p13">
              <a:extLst>
                <a:ext uri="{FF2B5EF4-FFF2-40B4-BE49-F238E27FC236}">
                  <a16:creationId xmlns:a16="http://schemas.microsoft.com/office/drawing/2014/main" id="{707DB731-AD48-45AA-8367-AB910CBC7C21}"/>
                </a:ext>
              </a:extLst>
            </p:cNvPr>
            <p:cNvSpPr/>
            <p:nvPr/>
          </p:nvSpPr>
          <p:spPr>
            <a:xfrm>
              <a:off x="3793009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0" name="Google Shape;854;p13">
              <a:extLst>
                <a:ext uri="{FF2B5EF4-FFF2-40B4-BE49-F238E27FC236}">
                  <a16:creationId xmlns:a16="http://schemas.microsoft.com/office/drawing/2014/main" id="{D66B431F-A8F6-4970-8D35-BD4B54945505}"/>
                </a:ext>
              </a:extLst>
            </p:cNvPr>
            <p:cNvSpPr/>
            <p:nvPr/>
          </p:nvSpPr>
          <p:spPr>
            <a:xfrm>
              <a:off x="3793009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1" name="Google Shape;855;p13">
              <a:extLst>
                <a:ext uri="{FF2B5EF4-FFF2-40B4-BE49-F238E27FC236}">
                  <a16:creationId xmlns:a16="http://schemas.microsoft.com/office/drawing/2014/main" id="{86B649F2-352A-410A-BE54-375C2EDA9288}"/>
                </a:ext>
              </a:extLst>
            </p:cNvPr>
            <p:cNvSpPr/>
            <p:nvPr/>
          </p:nvSpPr>
          <p:spPr>
            <a:xfrm>
              <a:off x="3793009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2" name="Google Shape;856;p13">
              <a:extLst>
                <a:ext uri="{FF2B5EF4-FFF2-40B4-BE49-F238E27FC236}">
                  <a16:creationId xmlns:a16="http://schemas.microsoft.com/office/drawing/2014/main" id="{3606C543-3D2F-4BDB-9B44-C665B238A26F}"/>
                </a:ext>
              </a:extLst>
            </p:cNvPr>
            <p:cNvSpPr/>
            <p:nvPr/>
          </p:nvSpPr>
          <p:spPr>
            <a:xfrm>
              <a:off x="13494281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3" name="Google Shape;857;p13">
              <a:extLst>
                <a:ext uri="{FF2B5EF4-FFF2-40B4-BE49-F238E27FC236}">
                  <a16:creationId xmlns:a16="http://schemas.microsoft.com/office/drawing/2014/main" id="{597CBC49-B742-46A5-A7E9-A221FC550ED9}"/>
                </a:ext>
              </a:extLst>
            </p:cNvPr>
            <p:cNvSpPr/>
            <p:nvPr/>
          </p:nvSpPr>
          <p:spPr>
            <a:xfrm>
              <a:off x="13494281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4" name="Google Shape;858;p13">
              <a:extLst>
                <a:ext uri="{FF2B5EF4-FFF2-40B4-BE49-F238E27FC236}">
                  <a16:creationId xmlns:a16="http://schemas.microsoft.com/office/drawing/2014/main" id="{9A6B0E9B-5302-45B1-A26F-1E264EE3413B}"/>
                </a:ext>
              </a:extLst>
            </p:cNvPr>
            <p:cNvSpPr/>
            <p:nvPr/>
          </p:nvSpPr>
          <p:spPr>
            <a:xfrm>
              <a:off x="13494281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5" name="Google Shape;859;p13">
              <a:extLst>
                <a:ext uri="{FF2B5EF4-FFF2-40B4-BE49-F238E27FC236}">
                  <a16:creationId xmlns:a16="http://schemas.microsoft.com/office/drawing/2014/main" id="{F0C1ACA7-645F-47C3-9232-867BC1FE7F15}"/>
                </a:ext>
              </a:extLst>
            </p:cNvPr>
            <p:cNvSpPr/>
            <p:nvPr/>
          </p:nvSpPr>
          <p:spPr>
            <a:xfrm>
              <a:off x="2711370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6" name="Google Shape;860;p13">
              <a:extLst>
                <a:ext uri="{FF2B5EF4-FFF2-40B4-BE49-F238E27FC236}">
                  <a16:creationId xmlns:a16="http://schemas.microsoft.com/office/drawing/2014/main" id="{15409FCE-727B-4FD9-98F0-0989459458EF}"/>
                </a:ext>
              </a:extLst>
            </p:cNvPr>
            <p:cNvSpPr/>
            <p:nvPr/>
          </p:nvSpPr>
          <p:spPr>
            <a:xfrm>
              <a:off x="2711370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7" name="Google Shape;861;p13">
              <a:extLst>
                <a:ext uri="{FF2B5EF4-FFF2-40B4-BE49-F238E27FC236}">
                  <a16:creationId xmlns:a16="http://schemas.microsoft.com/office/drawing/2014/main" id="{18ECC20E-6AB1-4BEF-9652-B861FABE9C97}"/>
                </a:ext>
              </a:extLst>
            </p:cNvPr>
            <p:cNvSpPr/>
            <p:nvPr/>
          </p:nvSpPr>
          <p:spPr>
            <a:xfrm>
              <a:off x="2711370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8" name="Google Shape;862;p13">
              <a:extLst>
                <a:ext uri="{FF2B5EF4-FFF2-40B4-BE49-F238E27FC236}">
                  <a16:creationId xmlns:a16="http://schemas.microsoft.com/office/drawing/2014/main" id="{7484C8F9-A837-4A42-8E3D-9DBE937818DD}"/>
                </a:ext>
              </a:extLst>
            </p:cNvPr>
            <p:cNvSpPr/>
            <p:nvPr/>
          </p:nvSpPr>
          <p:spPr>
            <a:xfrm>
              <a:off x="2711370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9" name="Google Shape;863;p13">
              <a:extLst>
                <a:ext uri="{FF2B5EF4-FFF2-40B4-BE49-F238E27FC236}">
                  <a16:creationId xmlns:a16="http://schemas.microsoft.com/office/drawing/2014/main" id="{D5A7A7E1-346F-4943-A51C-2F781DAD66D9}"/>
                </a:ext>
              </a:extLst>
            </p:cNvPr>
            <p:cNvSpPr/>
            <p:nvPr/>
          </p:nvSpPr>
          <p:spPr>
            <a:xfrm>
              <a:off x="12412642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0" name="Google Shape;864;p13">
              <a:extLst>
                <a:ext uri="{FF2B5EF4-FFF2-40B4-BE49-F238E27FC236}">
                  <a16:creationId xmlns:a16="http://schemas.microsoft.com/office/drawing/2014/main" id="{1075AE7E-2CFA-4DD8-A925-33DA67EE0B4D}"/>
                </a:ext>
              </a:extLst>
            </p:cNvPr>
            <p:cNvSpPr/>
            <p:nvPr/>
          </p:nvSpPr>
          <p:spPr>
            <a:xfrm>
              <a:off x="12412642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1" name="Google Shape;865;p13">
              <a:extLst>
                <a:ext uri="{FF2B5EF4-FFF2-40B4-BE49-F238E27FC236}">
                  <a16:creationId xmlns:a16="http://schemas.microsoft.com/office/drawing/2014/main" id="{820F292A-B453-469C-B5B3-AC4DBB082E41}"/>
                </a:ext>
              </a:extLst>
            </p:cNvPr>
            <p:cNvSpPr/>
            <p:nvPr/>
          </p:nvSpPr>
          <p:spPr>
            <a:xfrm>
              <a:off x="12412642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2" name="Google Shape;866;p13">
              <a:extLst>
                <a:ext uri="{FF2B5EF4-FFF2-40B4-BE49-F238E27FC236}">
                  <a16:creationId xmlns:a16="http://schemas.microsoft.com/office/drawing/2014/main" id="{6F476CE9-09E3-4162-81DA-8144AC67AF71}"/>
                </a:ext>
              </a:extLst>
            </p:cNvPr>
            <p:cNvSpPr/>
            <p:nvPr/>
          </p:nvSpPr>
          <p:spPr>
            <a:xfrm>
              <a:off x="12412642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3" name="Google Shape;867;p13">
              <a:extLst>
                <a:ext uri="{FF2B5EF4-FFF2-40B4-BE49-F238E27FC236}">
                  <a16:creationId xmlns:a16="http://schemas.microsoft.com/office/drawing/2014/main" id="{EFE4966F-7C0C-4CE0-8881-ED853E206891}"/>
                </a:ext>
              </a:extLst>
            </p:cNvPr>
            <p:cNvSpPr/>
            <p:nvPr/>
          </p:nvSpPr>
          <p:spPr>
            <a:xfrm>
              <a:off x="2711370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4" name="Google Shape;868;p13">
              <a:extLst>
                <a:ext uri="{FF2B5EF4-FFF2-40B4-BE49-F238E27FC236}">
                  <a16:creationId xmlns:a16="http://schemas.microsoft.com/office/drawing/2014/main" id="{BD482DF4-3EDD-435E-A7E4-50244CDB7E5F}"/>
                </a:ext>
              </a:extLst>
            </p:cNvPr>
            <p:cNvSpPr/>
            <p:nvPr/>
          </p:nvSpPr>
          <p:spPr>
            <a:xfrm>
              <a:off x="2711370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5" name="Google Shape;869;p13">
              <a:extLst>
                <a:ext uri="{FF2B5EF4-FFF2-40B4-BE49-F238E27FC236}">
                  <a16:creationId xmlns:a16="http://schemas.microsoft.com/office/drawing/2014/main" id="{919A3F10-A171-4A2C-8461-E13B4EA36C70}"/>
                </a:ext>
              </a:extLst>
            </p:cNvPr>
            <p:cNvSpPr/>
            <p:nvPr/>
          </p:nvSpPr>
          <p:spPr>
            <a:xfrm>
              <a:off x="2711370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6" name="Google Shape;870;p13">
              <a:extLst>
                <a:ext uri="{FF2B5EF4-FFF2-40B4-BE49-F238E27FC236}">
                  <a16:creationId xmlns:a16="http://schemas.microsoft.com/office/drawing/2014/main" id="{B963A79F-631F-4549-91A6-D0BDFE9D40AA}"/>
                </a:ext>
              </a:extLst>
            </p:cNvPr>
            <p:cNvSpPr/>
            <p:nvPr/>
          </p:nvSpPr>
          <p:spPr>
            <a:xfrm>
              <a:off x="12412642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7" name="Google Shape;871;p13">
              <a:extLst>
                <a:ext uri="{FF2B5EF4-FFF2-40B4-BE49-F238E27FC236}">
                  <a16:creationId xmlns:a16="http://schemas.microsoft.com/office/drawing/2014/main" id="{12D9AE34-ACF6-4243-96C1-AA87C16759C7}"/>
                </a:ext>
              </a:extLst>
            </p:cNvPr>
            <p:cNvSpPr/>
            <p:nvPr/>
          </p:nvSpPr>
          <p:spPr>
            <a:xfrm>
              <a:off x="12412642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8" name="Google Shape;872;p13">
              <a:extLst>
                <a:ext uri="{FF2B5EF4-FFF2-40B4-BE49-F238E27FC236}">
                  <a16:creationId xmlns:a16="http://schemas.microsoft.com/office/drawing/2014/main" id="{711FF426-913B-4675-9D91-614F306B1D09}"/>
                </a:ext>
              </a:extLst>
            </p:cNvPr>
            <p:cNvSpPr/>
            <p:nvPr/>
          </p:nvSpPr>
          <p:spPr>
            <a:xfrm>
              <a:off x="12412642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9" name="Google Shape;873;p13">
              <a:extLst>
                <a:ext uri="{FF2B5EF4-FFF2-40B4-BE49-F238E27FC236}">
                  <a16:creationId xmlns:a16="http://schemas.microsoft.com/office/drawing/2014/main" id="{896198C5-DF3E-4302-8088-D9311809D22E}"/>
                </a:ext>
              </a:extLst>
            </p:cNvPr>
            <p:cNvSpPr/>
            <p:nvPr/>
          </p:nvSpPr>
          <p:spPr>
            <a:xfrm>
              <a:off x="9205518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0" name="Google Shape;874;p13">
              <a:extLst>
                <a:ext uri="{FF2B5EF4-FFF2-40B4-BE49-F238E27FC236}">
                  <a16:creationId xmlns:a16="http://schemas.microsoft.com/office/drawing/2014/main" id="{9B8AEF65-4F49-4A9E-A4D2-DE5DCB4F81C9}"/>
                </a:ext>
              </a:extLst>
            </p:cNvPr>
            <p:cNvSpPr/>
            <p:nvPr/>
          </p:nvSpPr>
          <p:spPr>
            <a:xfrm>
              <a:off x="9205518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1" name="Google Shape;875;p13">
              <a:extLst>
                <a:ext uri="{FF2B5EF4-FFF2-40B4-BE49-F238E27FC236}">
                  <a16:creationId xmlns:a16="http://schemas.microsoft.com/office/drawing/2014/main" id="{C4A6EAD8-0BF8-44CF-821E-FFFFC58A157A}"/>
                </a:ext>
              </a:extLst>
            </p:cNvPr>
            <p:cNvSpPr/>
            <p:nvPr/>
          </p:nvSpPr>
          <p:spPr>
            <a:xfrm>
              <a:off x="9205518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2" name="Google Shape;876;p13">
              <a:extLst>
                <a:ext uri="{FF2B5EF4-FFF2-40B4-BE49-F238E27FC236}">
                  <a16:creationId xmlns:a16="http://schemas.microsoft.com/office/drawing/2014/main" id="{E161B777-49A2-4FD8-9AAA-5D09ACB859A6}"/>
                </a:ext>
              </a:extLst>
            </p:cNvPr>
            <p:cNvSpPr/>
            <p:nvPr/>
          </p:nvSpPr>
          <p:spPr>
            <a:xfrm>
              <a:off x="9205518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3" name="Google Shape;877;p13">
              <a:extLst>
                <a:ext uri="{FF2B5EF4-FFF2-40B4-BE49-F238E27FC236}">
                  <a16:creationId xmlns:a16="http://schemas.microsoft.com/office/drawing/2014/main" id="{17346FC7-4363-404A-8872-FEA8178DB308}"/>
                </a:ext>
              </a:extLst>
            </p:cNvPr>
            <p:cNvSpPr/>
            <p:nvPr/>
          </p:nvSpPr>
          <p:spPr>
            <a:xfrm>
              <a:off x="18906791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4" name="Google Shape;878;p13">
              <a:extLst>
                <a:ext uri="{FF2B5EF4-FFF2-40B4-BE49-F238E27FC236}">
                  <a16:creationId xmlns:a16="http://schemas.microsoft.com/office/drawing/2014/main" id="{10AAA4DC-93A6-4979-89CE-5DEADE75F442}"/>
                </a:ext>
              </a:extLst>
            </p:cNvPr>
            <p:cNvSpPr/>
            <p:nvPr/>
          </p:nvSpPr>
          <p:spPr>
            <a:xfrm>
              <a:off x="18906791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5" name="Google Shape;879;p13">
              <a:extLst>
                <a:ext uri="{FF2B5EF4-FFF2-40B4-BE49-F238E27FC236}">
                  <a16:creationId xmlns:a16="http://schemas.microsoft.com/office/drawing/2014/main" id="{17A54187-1EF7-4619-B2EF-564E1C0D6472}"/>
                </a:ext>
              </a:extLst>
            </p:cNvPr>
            <p:cNvSpPr/>
            <p:nvPr/>
          </p:nvSpPr>
          <p:spPr>
            <a:xfrm>
              <a:off x="18906791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6" name="Google Shape;880;p13">
              <a:extLst>
                <a:ext uri="{FF2B5EF4-FFF2-40B4-BE49-F238E27FC236}">
                  <a16:creationId xmlns:a16="http://schemas.microsoft.com/office/drawing/2014/main" id="{08776F35-E3EB-4CEA-A732-709BB916A759}"/>
                </a:ext>
              </a:extLst>
            </p:cNvPr>
            <p:cNvSpPr/>
            <p:nvPr/>
          </p:nvSpPr>
          <p:spPr>
            <a:xfrm>
              <a:off x="18906791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7" name="Google Shape;881;p13">
              <a:extLst>
                <a:ext uri="{FF2B5EF4-FFF2-40B4-BE49-F238E27FC236}">
                  <a16:creationId xmlns:a16="http://schemas.microsoft.com/office/drawing/2014/main" id="{923DFC9E-9E6F-46A1-84E7-F2FBAFA74482}"/>
                </a:ext>
              </a:extLst>
            </p:cNvPr>
            <p:cNvSpPr/>
            <p:nvPr/>
          </p:nvSpPr>
          <p:spPr>
            <a:xfrm>
              <a:off x="9205518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8" name="Google Shape;882;p13">
              <a:extLst>
                <a:ext uri="{FF2B5EF4-FFF2-40B4-BE49-F238E27FC236}">
                  <a16:creationId xmlns:a16="http://schemas.microsoft.com/office/drawing/2014/main" id="{FC8F84AE-B2C3-4DEE-B790-2AACB1148224}"/>
                </a:ext>
              </a:extLst>
            </p:cNvPr>
            <p:cNvSpPr/>
            <p:nvPr/>
          </p:nvSpPr>
          <p:spPr>
            <a:xfrm>
              <a:off x="9205518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9" name="Google Shape;883;p13">
              <a:extLst>
                <a:ext uri="{FF2B5EF4-FFF2-40B4-BE49-F238E27FC236}">
                  <a16:creationId xmlns:a16="http://schemas.microsoft.com/office/drawing/2014/main" id="{E2E47059-BD38-40FA-8AB4-760382109A9E}"/>
                </a:ext>
              </a:extLst>
            </p:cNvPr>
            <p:cNvSpPr/>
            <p:nvPr/>
          </p:nvSpPr>
          <p:spPr>
            <a:xfrm>
              <a:off x="9205518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0" name="Google Shape;884;p13">
              <a:extLst>
                <a:ext uri="{FF2B5EF4-FFF2-40B4-BE49-F238E27FC236}">
                  <a16:creationId xmlns:a16="http://schemas.microsoft.com/office/drawing/2014/main" id="{6C1654E8-EF26-4A5A-BD41-7977DE0157AB}"/>
                </a:ext>
              </a:extLst>
            </p:cNvPr>
            <p:cNvSpPr/>
            <p:nvPr/>
          </p:nvSpPr>
          <p:spPr>
            <a:xfrm>
              <a:off x="18906791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1" name="Google Shape;885;p13">
              <a:extLst>
                <a:ext uri="{FF2B5EF4-FFF2-40B4-BE49-F238E27FC236}">
                  <a16:creationId xmlns:a16="http://schemas.microsoft.com/office/drawing/2014/main" id="{7BC0BD6A-5599-4D6F-8E26-DEC61E6A21B0}"/>
                </a:ext>
              </a:extLst>
            </p:cNvPr>
            <p:cNvSpPr/>
            <p:nvPr/>
          </p:nvSpPr>
          <p:spPr>
            <a:xfrm>
              <a:off x="18906791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2" name="Google Shape;886;p13">
              <a:extLst>
                <a:ext uri="{FF2B5EF4-FFF2-40B4-BE49-F238E27FC236}">
                  <a16:creationId xmlns:a16="http://schemas.microsoft.com/office/drawing/2014/main" id="{C33109D2-FBC2-4258-8961-C4C55EB015D9}"/>
                </a:ext>
              </a:extLst>
            </p:cNvPr>
            <p:cNvSpPr/>
            <p:nvPr/>
          </p:nvSpPr>
          <p:spPr>
            <a:xfrm>
              <a:off x="18906791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3" name="Google Shape;887;p13">
              <a:extLst>
                <a:ext uri="{FF2B5EF4-FFF2-40B4-BE49-F238E27FC236}">
                  <a16:creationId xmlns:a16="http://schemas.microsoft.com/office/drawing/2014/main" id="{EBF8EC33-FBE6-48AB-8E80-4B4E60EF7B32}"/>
                </a:ext>
              </a:extLst>
            </p:cNvPr>
            <p:cNvSpPr/>
            <p:nvPr/>
          </p:nvSpPr>
          <p:spPr>
            <a:xfrm>
              <a:off x="595923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4" name="Google Shape;888;p13">
              <a:extLst>
                <a:ext uri="{FF2B5EF4-FFF2-40B4-BE49-F238E27FC236}">
                  <a16:creationId xmlns:a16="http://schemas.microsoft.com/office/drawing/2014/main" id="{77E33941-FD80-4B08-9762-5C517DB06629}"/>
                </a:ext>
              </a:extLst>
            </p:cNvPr>
            <p:cNvSpPr/>
            <p:nvPr/>
          </p:nvSpPr>
          <p:spPr>
            <a:xfrm>
              <a:off x="595923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5" name="Google Shape;889;p13">
              <a:extLst>
                <a:ext uri="{FF2B5EF4-FFF2-40B4-BE49-F238E27FC236}">
                  <a16:creationId xmlns:a16="http://schemas.microsoft.com/office/drawing/2014/main" id="{A5CA6136-9DF3-4040-9A77-CC76D60F3718}"/>
                </a:ext>
              </a:extLst>
            </p:cNvPr>
            <p:cNvSpPr/>
            <p:nvPr/>
          </p:nvSpPr>
          <p:spPr>
            <a:xfrm>
              <a:off x="595923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6" name="Google Shape;890;p13">
              <a:extLst>
                <a:ext uri="{FF2B5EF4-FFF2-40B4-BE49-F238E27FC236}">
                  <a16:creationId xmlns:a16="http://schemas.microsoft.com/office/drawing/2014/main" id="{D7D6B7E7-8ADF-4D04-8528-54AECDE4DB99}"/>
                </a:ext>
              </a:extLst>
            </p:cNvPr>
            <p:cNvSpPr/>
            <p:nvPr/>
          </p:nvSpPr>
          <p:spPr>
            <a:xfrm>
              <a:off x="595923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7" name="Google Shape;891;p13">
              <a:extLst>
                <a:ext uri="{FF2B5EF4-FFF2-40B4-BE49-F238E27FC236}">
                  <a16:creationId xmlns:a16="http://schemas.microsoft.com/office/drawing/2014/main" id="{895255D3-E6C6-479B-B7A5-0035DF79BF47}"/>
                </a:ext>
              </a:extLst>
            </p:cNvPr>
            <p:cNvSpPr/>
            <p:nvPr/>
          </p:nvSpPr>
          <p:spPr>
            <a:xfrm>
              <a:off x="15660506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8" name="Google Shape;892;p13">
              <a:extLst>
                <a:ext uri="{FF2B5EF4-FFF2-40B4-BE49-F238E27FC236}">
                  <a16:creationId xmlns:a16="http://schemas.microsoft.com/office/drawing/2014/main" id="{6F61B523-9183-45E9-881A-9ADB8BA4BDE7}"/>
                </a:ext>
              </a:extLst>
            </p:cNvPr>
            <p:cNvSpPr/>
            <p:nvPr/>
          </p:nvSpPr>
          <p:spPr>
            <a:xfrm>
              <a:off x="15660506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9" name="Google Shape;893;p13">
              <a:extLst>
                <a:ext uri="{FF2B5EF4-FFF2-40B4-BE49-F238E27FC236}">
                  <a16:creationId xmlns:a16="http://schemas.microsoft.com/office/drawing/2014/main" id="{DA753C9C-67B0-4E92-89D1-C240D396D7F6}"/>
                </a:ext>
              </a:extLst>
            </p:cNvPr>
            <p:cNvSpPr/>
            <p:nvPr/>
          </p:nvSpPr>
          <p:spPr>
            <a:xfrm>
              <a:off x="15660506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0" name="Google Shape;894;p13">
              <a:extLst>
                <a:ext uri="{FF2B5EF4-FFF2-40B4-BE49-F238E27FC236}">
                  <a16:creationId xmlns:a16="http://schemas.microsoft.com/office/drawing/2014/main" id="{B66FAA6A-F5BC-45F2-9E4D-11883C6CB987}"/>
                </a:ext>
              </a:extLst>
            </p:cNvPr>
            <p:cNvSpPr/>
            <p:nvPr/>
          </p:nvSpPr>
          <p:spPr>
            <a:xfrm>
              <a:off x="15660506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1" name="Google Shape;895;p13">
              <a:extLst>
                <a:ext uri="{FF2B5EF4-FFF2-40B4-BE49-F238E27FC236}">
                  <a16:creationId xmlns:a16="http://schemas.microsoft.com/office/drawing/2014/main" id="{3166E65E-F04A-4FB2-B289-13DEF54A3370}"/>
                </a:ext>
              </a:extLst>
            </p:cNvPr>
            <p:cNvSpPr/>
            <p:nvPr/>
          </p:nvSpPr>
          <p:spPr>
            <a:xfrm>
              <a:off x="595923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2" name="Google Shape;896;p13">
              <a:extLst>
                <a:ext uri="{FF2B5EF4-FFF2-40B4-BE49-F238E27FC236}">
                  <a16:creationId xmlns:a16="http://schemas.microsoft.com/office/drawing/2014/main" id="{CBC04CD0-A61E-406B-974A-E5DDF142F6AE}"/>
                </a:ext>
              </a:extLst>
            </p:cNvPr>
            <p:cNvSpPr/>
            <p:nvPr/>
          </p:nvSpPr>
          <p:spPr>
            <a:xfrm>
              <a:off x="595923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3" name="Google Shape;897;p13">
              <a:extLst>
                <a:ext uri="{FF2B5EF4-FFF2-40B4-BE49-F238E27FC236}">
                  <a16:creationId xmlns:a16="http://schemas.microsoft.com/office/drawing/2014/main" id="{DA2B89BE-AEB4-4792-9AFE-77BC1B16F758}"/>
                </a:ext>
              </a:extLst>
            </p:cNvPr>
            <p:cNvSpPr/>
            <p:nvPr/>
          </p:nvSpPr>
          <p:spPr>
            <a:xfrm>
              <a:off x="595923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4" name="Google Shape;898;p13">
              <a:extLst>
                <a:ext uri="{FF2B5EF4-FFF2-40B4-BE49-F238E27FC236}">
                  <a16:creationId xmlns:a16="http://schemas.microsoft.com/office/drawing/2014/main" id="{7CC02E35-9C26-4B3A-A03C-CB8D7D08EEFC}"/>
                </a:ext>
              </a:extLst>
            </p:cNvPr>
            <p:cNvSpPr/>
            <p:nvPr/>
          </p:nvSpPr>
          <p:spPr>
            <a:xfrm>
              <a:off x="15660506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5" name="Google Shape;899;p13">
              <a:extLst>
                <a:ext uri="{FF2B5EF4-FFF2-40B4-BE49-F238E27FC236}">
                  <a16:creationId xmlns:a16="http://schemas.microsoft.com/office/drawing/2014/main" id="{1847D3DA-7775-459E-BC01-7C1ACC3B8800}"/>
                </a:ext>
              </a:extLst>
            </p:cNvPr>
            <p:cNvSpPr/>
            <p:nvPr/>
          </p:nvSpPr>
          <p:spPr>
            <a:xfrm>
              <a:off x="15660506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6" name="Google Shape;900;p13">
              <a:extLst>
                <a:ext uri="{FF2B5EF4-FFF2-40B4-BE49-F238E27FC236}">
                  <a16:creationId xmlns:a16="http://schemas.microsoft.com/office/drawing/2014/main" id="{277F6095-C26F-4304-9E78-1EAE547EA200}"/>
                </a:ext>
              </a:extLst>
            </p:cNvPr>
            <p:cNvSpPr/>
            <p:nvPr/>
          </p:nvSpPr>
          <p:spPr>
            <a:xfrm>
              <a:off x="15660506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7" name="Google Shape;901;p13">
              <a:extLst>
                <a:ext uri="{FF2B5EF4-FFF2-40B4-BE49-F238E27FC236}">
                  <a16:creationId xmlns:a16="http://schemas.microsoft.com/office/drawing/2014/main" id="{EEEE7758-4AAA-4332-9394-6C062A116ADF}"/>
                </a:ext>
              </a:extLst>
            </p:cNvPr>
            <p:cNvSpPr/>
            <p:nvPr/>
          </p:nvSpPr>
          <p:spPr>
            <a:xfrm>
              <a:off x="0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8" name="Google Shape;902;p13">
              <a:extLst>
                <a:ext uri="{FF2B5EF4-FFF2-40B4-BE49-F238E27FC236}">
                  <a16:creationId xmlns:a16="http://schemas.microsoft.com/office/drawing/2014/main" id="{565C9286-7AAC-416C-96DB-5EAF9C6D802F}"/>
                </a:ext>
              </a:extLst>
            </p:cNvPr>
            <p:cNvSpPr/>
            <p:nvPr/>
          </p:nvSpPr>
          <p:spPr>
            <a:xfrm>
              <a:off x="0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9" name="Google Shape;903;p13">
              <a:extLst>
                <a:ext uri="{FF2B5EF4-FFF2-40B4-BE49-F238E27FC236}">
                  <a16:creationId xmlns:a16="http://schemas.microsoft.com/office/drawing/2014/main" id="{7088B4A2-FBD7-463E-8178-55975682E750}"/>
                </a:ext>
              </a:extLst>
            </p:cNvPr>
            <p:cNvSpPr/>
            <p:nvPr/>
          </p:nvSpPr>
          <p:spPr>
            <a:xfrm>
              <a:off x="0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0" name="Google Shape;904;p13">
              <a:extLst>
                <a:ext uri="{FF2B5EF4-FFF2-40B4-BE49-F238E27FC236}">
                  <a16:creationId xmlns:a16="http://schemas.microsoft.com/office/drawing/2014/main" id="{79416654-3DAE-441C-90C7-D497DB2F9AB4}"/>
                </a:ext>
              </a:extLst>
            </p:cNvPr>
            <p:cNvSpPr/>
            <p:nvPr/>
          </p:nvSpPr>
          <p:spPr>
            <a:xfrm>
              <a:off x="0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1" name="Google Shape;905;p13">
              <a:extLst>
                <a:ext uri="{FF2B5EF4-FFF2-40B4-BE49-F238E27FC236}">
                  <a16:creationId xmlns:a16="http://schemas.microsoft.com/office/drawing/2014/main" id="{99F19229-8D16-4637-B391-92B54124C189}"/>
                </a:ext>
              </a:extLst>
            </p:cNvPr>
            <p:cNvSpPr/>
            <p:nvPr/>
          </p:nvSpPr>
          <p:spPr>
            <a:xfrm>
              <a:off x="9701272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2" name="Google Shape;906;p13">
              <a:extLst>
                <a:ext uri="{FF2B5EF4-FFF2-40B4-BE49-F238E27FC236}">
                  <a16:creationId xmlns:a16="http://schemas.microsoft.com/office/drawing/2014/main" id="{6905D0A8-811F-423F-9444-B789AAB355E9}"/>
                </a:ext>
              </a:extLst>
            </p:cNvPr>
            <p:cNvSpPr/>
            <p:nvPr/>
          </p:nvSpPr>
          <p:spPr>
            <a:xfrm>
              <a:off x="9701272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3" name="Google Shape;907;p13">
              <a:extLst>
                <a:ext uri="{FF2B5EF4-FFF2-40B4-BE49-F238E27FC236}">
                  <a16:creationId xmlns:a16="http://schemas.microsoft.com/office/drawing/2014/main" id="{D222A302-2AC4-488E-9251-D9A67E5B059E}"/>
                </a:ext>
              </a:extLst>
            </p:cNvPr>
            <p:cNvSpPr/>
            <p:nvPr/>
          </p:nvSpPr>
          <p:spPr>
            <a:xfrm>
              <a:off x="9701272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4" name="Google Shape;908;p13">
              <a:extLst>
                <a:ext uri="{FF2B5EF4-FFF2-40B4-BE49-F238E27FC236}">
                  <a16:creationId xmlns:a16="http://schemas.microsoft.com/office/drawing/2014/main" id="{B6EA35A3-9189-434C-9B36-05171DBC4B3D}"/>
                </a:ext>
              </a:extLst>
            </p:cNvPr>
            <p:cNvSpPr/>
            <p:nvPr/>
          </p:nvSpPr>
          <p:spPr>
            <a:xfrm>
              <a:off x="9701272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5" name="Google Shape;909;p13">
              <a:extLst>
                <a:ext uri="{FF2B5EF4-FFF2-40B4-BE49-F238E27FC236}">
                  <a16:creationId xmlns:a16="http://schemas.microsoft.com/office/drawing/2014/main" id="{63BA83C4-C141-4E32-97A1-6E18036D3075}"/>
                </a:ext>
              </a:extLst>
            </p:cNvPr>
            <p:cNvSpPr/>
            <p:nvPr/>
          </p:nvSpPr>
          <p:spPr>
            <a:xfrm>
              <a:off x="0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6" name="Google Shape;910;p13">
              <a:extLst>
                <a:ext uri="{FF2B5EF4-FFF2-40B4-BE49-F238E27FC236}">
                  <a16:creationId xmlns:a16="http://schemas.microsoft.com/office/drawing/2014/main" id="{C6E9E7C4-C43E-480C-AA3D-42F6DD5719A0}"/>
                </a:ext>
              </a:extLst>
            </p:cNvPr>
            <p:cNvSpPr/>
            <p:nvPr/>
          </p:nvSpPr>
          <p:spPr>
            <a:xfrm>
              <a:off x="0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7" name="Google Shape;911;p13">
              <a:extLst>
                <a:ext uri="{FF2B5EF4-FFF2-40B4-BE49-F238E27FC236}">
                  <a16:creationId xmlns:a16="http://schemas.microsoft.com/office/drawing/2014/main" id="{81CA273F-FD0A-4461-A3E7-251388B80095}"/>
                </a:ext>
              </a:extLst>
            </p:cNvPr>
            <p:cNvSpPr/>
            <p:nvPr/>
          </p:nvSpPr>
          <p:spPr>
            <a:xfrm>
              <a:off x="0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8" name="Google Shape;912;p13">
              <a:extLst>
                <a:ext uri="{FF2B5EF4-FFF2-40B4-BE49-F238E27FC236}">
                  <a16:creationId xmlns:a16="http://schemas.microsoft.com/office/drawing/2014/main" id="{64C00C38-ECDF-46D9-9396-044D99C7D2D3}"/>
                </a:ext>
              </a:extLst>
            </p:cNvPr>
            <p:cNvSpPr/>
            <p:nvPr/>
          </p:nvSpPr>
          <p:spPr>
            <a:xfrm>
              <a:off x="9701272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9" name="Google Shape;913;p13">
              <a:extLst>
                <a:ext uri="{FF2B5EF4-FFF2-40B4-BE49-F238E27FC236}">
                  <a16:creationId xmlns:a16="http://schemas.microsoft.com/office/drawing/2014/main" id="{C4D7D29B-56C6-47D7-B0AA-6B2E4613D80C}"/>
                </a:ext>
              </a:extLst>
            </p:cNvPr>
            <p:cNvSpPr/>
            <p:nvPr/>
          </p:nvSpPr>
          <p:spPr>
            <a:xfrm>
              <a:off x="9701272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0" name="Google Shape;914;p13">
              <a:extLst>
                <a:ext uri="{FF2B5EF4-FFF2-40B4-BE49-F238E27FC236}">
                  <a16:creationId xmlns:a16="http://schemas.microsoft.com/office/drawing/2014/main" id="{7BC4E578-1F97-4ECA-85DD-4711DE1A5A40}"/>
                </a:ext>
              </a:extLst>
            </p:cNvPr>
            <p:cNvSpPr/>
            <p:nvPr/>
          </p:nvSpPr>
          <p:spPr>
            <a:xfrm>
              <a:off x="9701272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1" name="Google Shape;915;p13">
              <a:extLst>
                <a:ext uri="{FF2B5EF4-FFF2-40B4-BE49-F238E27FC236}">
                  <a16:creationId xmlns:a16="http://schemas.microsoft.com/office/drawing/2014/main" id="{378CD8B2-D342-4BCB-BD0A-45D801448ADD}"/>
                </a:ext>
              </a:extLst>
            </p:cNvPr>
            <p:cNvSpPr/>
            <p:nvPr/>
          </p:nvSpPr>
          <p:spPr>
            <a:xfrm>
              <a:off x="6494149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2" name="Google Shape;916;p13">
              <a:extLst>
                <a:ext uri="{FF2B5EF4-FFF2-40B4-BE49-F238E27FC236}">
                  <a16:creationId xmlns:a16="http://schemas.microsoft.com/office/drawing/2014/main" id="{0D62E410-763D-426B-BB54-B22E0A68C679}"/>
                </a:ext>
              </a:extLst>
            </p:cNvPr>
            <p:cNvSpPr/>
            <p:nvPr/>
          </p:nvSpPr>
          <p:spPr>
            <a:xfrm>
              <a:off x="6494149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3" name="Google Shape;917;p13">
              <a:extLst>
                <a:ext uri="{FF2B5EF4-FFF2-40B4-BE49-F238E27FC236}">
                  <a16:creationId xmlns:a16="http://schemas.microsoft.com/office/drawing/2014/main" id="{A62DC6E0-6805-47E4-BA94-9CCF98316A91}"/>
                </a:ext>
              </a:extLst>
            </p:cNvPr>
            <p:cNvSpPr/>
            <p:nvPr/>
          </p:nvSpPr>
          <p:spPr>
            <a:xfrm>
              <a:off x="6494149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4" name="Google Shape;918;p13">
              <a:extLst>
                <a:ext uri="{FF2B5EF4-FFF2-40B4-BE49-F238E27FC236}">
                  <a16:creationId xmlns:a16="http://schemas.microsoft.com/office/drawing/2014/main" id="{F363475A-0248-4FD4-BC40-4366B597C131}"/>
                </a:ext>
              </a:extLst>
            </p:cNvPr>
            <p:cNvSpPr/>
            <p:nvPr/>
          </p:nvSpPr>
          <p:spPr>
            <a:xfrm>
              <a:off x="6494149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5" name="Google Shape;919;p13">
              <a:extLst>
                <a:ext uri="{FF2B5EF4-FFF2-40B4-BE49-F238E27FC236}">
                  <a16:creationId xmlns:a16="http://schemas.microsoft.com/office/drawing/2014/main" id="{8DB32641-10EF-446C-AA21-50133D882CF7}"/>
                </a:ext>
              </a:extLst>
            </p:cNvPr>
            <p:cNvSpPr/>
            <p:nvPr/>
          </p:nvSpPr>
          <p:spPr>
            <a:xfrm>
              <a:off x="16195420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6" name="Google Shape;920;p13">
              <a:extLst>
                <a:ext uri="{FF2B5EF4-FFF2-40B4-BE49-F238E27FC236}">
                  <a16:creationId xmlns:a16="http://schemas.microsoft.com/office/drawing/2014/main" id="{31DF1553-43D6-40E5-8AF2-8DA962072B27}"/>
                </a:ext>
              </a:extLst>
            </p:cNvPr>
            <p:cNvSpPr/>
            <p:nvPr/>
          </p:nvSpPr>
          <p:spPr>
            <a:xfrm>
              <a:off x="16195420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7" name="Google Shape;921;p13">
              <a:extLst>
                <a:ext uri="{FF2B5EF4-FFF2-40B4-BE49-F238E27FC236}">
                  <a16:creationId xmlns:a16="http://schemas.microsoft.com/office/drawing/2014/main" id="{57D07D8D-C395-4B73-82EB-7D4217616E43}"/>
                </a:ext>
              </a:extLst>
            </p:cNvPr>
            <p:cNvSpPr/>
            <p:nvPr/>
          </p:nvSpPr>
          <p:spPr>
            <a:xfrm>
              <a:off x="16195420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8" name="Google Shape;922;p13">
              <a:extLst>
                <a:ext uri="{FF2B5EF4-FFF2-40B4-BE49-F238E27FC236}">
                  <a16:creationId xmlns:a16="http://schemas.microsoft.com/office/drawing/2014/main" id="{566B106D-0764-4EF9-A90A-A728052B89D6}"/>
                </a:ext>
              </a:extLst>
            </p:cNvPr>
            <p:cNvSpPr/>
            <p:nvPr/>
          </p:nvSpPr>
          <p:spPr>
            <a:xfrm>
              <a:off x="16195420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9" name="Google Shape;923;p13">
              <a:extLst>
                <a:ext uri="{FF2B5EF4-FFF2-40B4-BE49-F238E27FC236}">
                  <a16:creationId xmlns:a16="http://schemas.microsoft.com/office/drawing/2014/main" id="{8D909068-CACB-482B-9358-8C0792E88AB4}"/>
                </a:ext>
              </a:extLst>
            </p:cNvPr>
            <p:cNvSpPr/>
            <p:nvPr/>
          </p:nvSpPr>
          <p:spPr>
            <a:xfrm>
              <a:off x="19382802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0" name="Google Shape;924;p13">
              <a:extLst>
                <a:ext uri="{FF2B5EF4-FFF2-40B4-BE49-F238E27FC236}">
                  <a16:creationId xmlns:a16="http://schemas.microsoft.com/office/drawing/2014/main" id="{893E8067-DAAA-4038-A18F-7EF156C3D477}"/>
                </a:ext>
              </a:extLst>
            </p:cNvPr>
            <p:cNvSpPr/>
            <p:nvPr/>
          </p:nvSpPr>
          <p:spPr>
            <a:xfrm>
              <a:off x="19382802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1" name="Google Shape;925;p13">
              <a:extLst>
                <a:ext uri="{FF2B5EF4-FFF2-40B4-BE49-F238E27FC236}">
                  <a16:creationId xmlns:a16="http://schemas.microsoft.com/office/drawing/2014/main" id="{27FA9D7D-BD2F-477D-927F-7220240EB1CC}"/>
                </a:ext>
              </a:extLst>
            </p:cNvPr>
            <p:cNvSpPr/>
            <p:nvPr/>
          </p:nvSpPr>
          <p:spPr>
            <a:xfrm>
              <a:off x="19382802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2" name="Google Shape;926;p13">
              <a:extLst>
                <a:ext uri="{FF2B5EF4-FFF2-40B4-BE49-F238E27FC236}">
                  <a16:creationId xmlns:a16="http://schemas.microsoft.com/office/drawing/2014/main" id="{A02179E5-AA0D-4C65-AE99-689E98861A49}"/>
                </a:ext>
              </a:extLst>
            </p:cNvPr>
            <p:cNvSpPr/>
            <p:nvPr/>
          </p:nvSpPr>
          <p:spPr>
            <a:xfrm>
              <a:off x="19382802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3" name="Google Shape;927;p13">
              <a:extLst>
                <a:ext uri="{FF2B5EF4-FFF2-40B4-BE49-F238E27FC236}">
                  <a16:creationId xmlns:a16="http://schemas.microsoft.com/office/drawing/2014/main" id="{AE18C633-00CE-4804-A28C-6C1776A6A548}"/>
                </a:ext>
              </a:extLst>
            </p:cNvPr>
            <p:cNvSpPr/>
            <p:nvPr/>
          </p:nvSpPr>
          <p:spPr>
            <a:xfrm>
              <a:off x="6494149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4" name="Google Shape;928;p13">
              <a:extLst>
                <a:ext uri="{FF2B5EF4-FFF2-40B4-BE49-F238E27FC236}">
                  <a16:creationId xmlns:a16="http://schemas.microsoft.com/office/drawing/2014/main" id="{1BB18F5F-AD4C-4B37-BA04-ABA5222CD382}"/>
                </a:ext>
              </a:extLst>
            </p:cNvPr>
            <p:cNvSpPr/>
            <p:nvPr/>
          </p:nvSpPr>
          <p:spPr>
            <a:xfrm>
              <a:off x="6494149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5" name="Google Shape;929;p13">
              <a:extLst>
                <a:ext uri="{FF2B5EF4-FFF2-40B4-BE49-F238E27FC236}">
                  <a16:creationId xmlns:a16="http://schemas.microsoft.com/office/drawing/2014/main" id="{B60FA83F-8AA3-4D92-83E7-2EF465D518C4}"/>
                </a:ext>
              </a:extLst>
            </p:cNvPr>
            <p:cNvSpPr/>
            <p:nvPr/>
          </p:nvSpPr>
          <p:spPr>
            <a:xfrm>
              <a:off x="6494149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6" name="Google Shape;930;p13">
              <a:extLst>
                <a:ext uri="{FF2B5EF4-FFF2-40B4-BE49-F238E27FC236}">
                  <a16:creationId xmlns:a16="http://schemas.microsoft.com/office/drawing/2014/main" id="{F7ED0810-1CC0-4529-9134-463E56C4561D}"/>
                </a:ext>
              </a:extLst>
            </p:cNvPr>
            <p:cNvSpPr/>
            <p:nvPr/>
          </p:nvSpPr>
          <p:spPr>
            <a:xfrm>
              <a:off x="16195420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7" name="Google Shape;931;p13">
              <a:extLst>
                <a:ext uri="{FF2B5EF4-FFF2-40B4-BE49-F238E27FC236}">
                  <a16:creationId xmlns:a16="http://schemas.microsoft.com/office/drawing/2014/main" id="{B38E32A9-370B-49E0-AD90-618B15AA2ADE}"/>
                </a:ext>
              </a:extLst>
            </p:cNvPr>
            <p:cNvSpPr/>
            <p:nvPr/>
          </p:nvSpPr>
          <p:spPr>
            <a:xfrm>
              <a:off x="16195420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8" name="Google Shape;932;p13">
              <a:extLst>
                <a:ext uri="{FF2B5EF4-FFF2-40B4-BE49-F238E27FC236}">
                  <a16:creationId xmlns:a16="http://schemas.microsoft.com/office/drawing/2014/main" id="{EA8AE8C8-50EF-47D8-A8D2-2C1FC2A53A74}"/>
                </a:ext>
              </a:extLst>
            </p:cNvPr>
            <p:cNvSpPr/>
            <p:nvPr/>
          </p:nvSpPr>
          <p:spPr>
            <a:xfrm>
              <a:off x="16195420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9" name="Google Shape;933;p13">
              <a:extLst>
                <a:ext uri="{FF2B5EF4-FFF2-40B4-BE49-F238E27FC236}">
                  <a16:creationId xmlns:a16="http://schemas.microsoft.com/office/drawing/2014/main" id="{BEBFD288-E91D-4363-8E73-234DA72A7A2B}"/>
                </a:ext>
              </a:extLst>
            </p:cNvPr>
            <p:cNvSpPr/>
            <p:nvPr/>
          </p:nvSpPr>
          <p:spPr>
            <a:xfrm>
              <a:off x="19382802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0" name="Google Shape;934;p13">
              <a:extLst>
                <a:ext uri="{FF2B5EF4-FFF2-40B4-BE49-F238E27FC236}">
                  <a16:creationId xmlns:a16="http://schemas.microsoft.com/office/drawing/2014/main" id="{BCF7B23D-F694-4ECB-8A53-B111BC9CF7CE}"/>
                </a:ext>
              </a:extLst>
            </p:cNvPr>
            <p:cNvSpPr/>
            <p:nvPr/>
          </p:nvSpPr>
          <p:spPr>
            <a:xfrm>
              <a:off x="19382802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1" name="Google Shape;935;p13">
              <a:extLst>
                <a:ext uri="{FF2B5EF4-FFF2-40B4-BE49-F238E27FC236}">
                  <a16:creationId xmlns:a16="http://schemas.microsoft.com/office/drawing/2014/main" id="{38CAC3B0-9658-48CC-8328-19A621C8DE8B}"/>
                </a:ext>
              </a:extLst>
            </p:cNvPr>
            <p:cNvSpPr/>
            <p:nvPr/>
          </p:nvSpPr>
          <p:spPr>
            <a:xfrm>
              <a:off x="19382802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2" name="Google Shape;936;p13">
              <a:extLst>
                <a:ext uri="{FF2B5EF4-FFF2-40B4-BE49-F238E27FC236}">
                  <a16:creationId xmlns:a16="http://schemas.microsoft.com/office/drawing/2014/main" id="{3CD17C2D-BB51-4A7F-BC7E-112EF4745F02}"/>
                </a:ext>
              </a:extLst>
            </p:cNvPr>
            <p:cNvSpPr/>
            <p:nvPr/>
          </p:nvSpPr>
          <p:spPr>
            <a:xfrm>
              <a:off x="3247865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3" name="Google Shape;937;p13">
              <a:extLst>
                <a:ext uri="{FF2B5EF4-FFF2-40B4-BE49-F238E27FC236}">
                  <a16:creationId xmlns:a16="http://schemas.microsoft.com/office/drawing/2014/main" id="{443D7DFA-1765-4327-910F-4EC154A0F5E0}"/>
                </a:ext>
              </a:extLst>
            </p:cNvPr>
            <p:cNvSpPr/>
            <p:nvPr/>
          </p:nvSpPr>
          <p:spPr>
            <a:xfrm>
              <a:off x="3247865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4" name="Google Shape;938;p13">
              <a:extLst>
                <a:ext uri="{FF2B5EF4-FFF2-40B4-BE49-F238E27FC236}">
                  <a16:creationId xmlns:a16="http://schemas.microsoft.com/office/drawing/2014/main" id="{6C6261E7-E6A0-4753-85A5-460C0B596346}"/>
                </a:ext>
              </a:extLst>
            </p:cNvPr>
            <p:cNvSpPr/>
            <p:nvPr/>
          </p:nvSpPr>
          <p:spPr>
            <a:xfrm>
              <a:off x="3247865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5" name="Google Shape;939;p13">
              <a:extLst>
                <a:ext uri="{FF2B5EF4-FFF2-40B4-BE49-F238E27FC236}">
                  <a16:creationId xmlns:a16="http://schemas.microsoft.com/office/drawing/2014/main" id="{AE58E228-0D07-46D2-AEDD-63B413AC4489}"/>
                </a:ext>
              </a:extLst>
            </p:cNvPr>
            <p:cNvSpPr/>
            <p:nvPr/>
          </p:nvSpPr>
          <p:spPr>
            <a:xfrm>
              <a:off x="3247865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6" name="Google Shape;940;p13">
              <a:extLst>
                <a:ext uri="{FF2B5EF4-FFF2-40B4-BE49-F238E27FC236}">
                  <a16:creationId xmlns:a16="http://schemas.microsoft.com/office/drawing/2014/main" id="{3701195D-03B2-4BDC-BE49-67EA794FD249}"/>
                </a:ext>
              </a:extLst>
            </p:cNvPr>
            <p:cNvSpPr/>
            <p:nvPr/>
          </p:nvSpPr>
          <p:spPr>
            <a:xfrm>
              <a:off x="12949137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7" name="Google Shape;941;p13">
              <a:extLst>
                <a:ext uri="{FF2B5EF4-FFF2-40B4-BE49-F238E27FC236}">
                  <a16:creationId xmlns:a16="http://schemas.microsoft.com/office/drawing/2014/main" id="{AEA4E4CF-A9B4-48DE-B13D-D94E48054F2B}"/>
                </a:ext>
              </a:extLst>
            </p:cNvPr>
            <p:cNvSpPr/>
            <p:nvPr/>
          </p:nvSpPr>
          <p:spPr>
            <a:xfrm>
              <a:off x="12949137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8" name="Google Shape;942;p13">
              <a:extLst>
                <a:ext uri="{FF2B5EF4-FFF2-40B4-BE49-F238E27FC236}">
                  <a16:creationId xmlns:a16="http://schemas.microsoft.com/office/drawing/2014/main" id="{744CA01B-FB31-4A4A-BACA-4FEC9E4D641A}"/>
                </a:ext>
              </a:extLst>
            </p:cNvPr>
            <p:cNvSpPr/>
            <p:nvPr/>
          </p:nvSpPr>
          <p:spPr>
            <a:xfrm>
              <a:off x="12949137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9" name="Google Shape;943;p13">
              <a:extLst>
                <a:ext uri="{FF2B5EF4-FFF2-40B4-BE49-F238E27FC236}">
                  <a16:creationId xmlns:a16="http://schemas.microsoft.com/office/drawing/2014/main" id="{903FB170-B578-45D4-8394-941C1AB5C485}"/>
                </a:ext>
              </a:extLst>
            </p:cNvPr>
            <p:cNvSpPr/>
            <p:nvPr/>
          </p:nvSpPr>
          <p:spPr>
            <a:xfrm>
              <a:off x="12949137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0" name="Google Shape;944;p13">
              <a:extLst>
                <a:ext uri="{FF2B5EF4-FFF2-40B4-BE49-F238E27FC236}">
                  <a16:creationId xmlns:a16="http://schemas.microsoft.com/office/drawing/2014/main" id="{3491DEFB-4C60-4DD5-81C1-D65A40F89A02}"/>
                </a:ext>
              </a:extLst>
            </p:cNvPr>
            <p:cNvSpPr/>
            <p:nvPr/>
          </p:nvSpPr>
          <p:spPr>
            <a:xfrm>
              <a:off x="3247865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1" name="Google Shape;945;p13">
              <a:extLst>
                <a:ext uri="{FF2B5EF4-FFF2-40B4-BE49-F238E27FC236}">
                  <a16:creationId xmlns:a16="http://schemas.microsoft.com/office/drawing/2014/main" id="{2B7BF172-8E2B-4A75-B778-4D696266298C}"/>
                </a:ext>
              </a:extLst>
            </p:cNvPr>
            <p:cNvSpPr/>
            <p:nvPr/>
          </p:nvSpPr>
          <p:spPr>
            <a:xfrm>
              <a:off x="3247865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2" name="Google Shape;946;p13">
              <a:extLst>
                <a:ext uri="{FF2B5EF4-FFF2-40B4-BE49-F238E27FC236}">
                  <a16:creationId xmlns:a16="http://schemas.microsoft.com/office/drawing/2014/main" id="{DA99ABA9-17D8-42AB-A4A4-AA90BE46E752}"/>
                </a:ext>
              </a:extLst>
            </p:cNvPr>
            <p:cNvSpPr/>
            <p:nvPr/>
          </p:nvSpPr>
          <p:spPr>
            <a:xfrm>
              <a:off x="3247865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3" name="Google Shape;947;p13">
              <a:extLst>
                <a:ext uri="{FF2B5EF4-FFF2-40B4-BE49-F238E27FC236}">
                  <a16:creationId xmlns:a16="http://schemas.microsoft.com/office/drawing/2014/main" id="{643601AB-8E22-4EC8-88E0-CDB693AB90F6}"/>
                </a:ext>
              </a:extLst>
            </p:cNvPr>
            <p:cNvSpPr/>
            <p:nvPr/>
          </p:nvSpPr>
          <p:spPr>
            <a:xfrm>
              <a:off x="12949137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4" name="Google Shape;948;p13">
              <a:extLst>
                <a:ext uri="{FF2B5EF4-FFF2-40B4-BE49-F238E27FC236}">
                  <a16:creationId xmlns:a16="http://schemas.microsoft.com/office/drawing/2014/main" id="{CDBD296B-42C9-4265-94BE-D3E088C98E93}"/>
                </a:ext>
              </a:extLst>
            </p:cNvPr>
            <p:cNvSpPr/>
            <p:nvPr/>
          </p:nvSpPr>
          <p:spPr>
            <a:xfrm>
              <a:off x="12949137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5" name="Google Shape;949;p13">
              <a:extLst>
                <a:ext uri="{FF2B5EF4-FFF2-40B4-BE49-F238E27FC236}">
                  <a16:creationId xmlns:a16="http://schemas.microsoft.com/office/drawing/2014/main" id="{1E7E3176-C97D-488F-98C2-61C9AC05FE26}"/>
                </a:ext>
              </a:extLst>
            </p:cNvPr>
            <p:cNvSpPr/>
            <p:nvPr/>
          </p:nvSpPr>
          <p:spPr>
            <a:xfrm>
              <a:off x="12949137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</p:grpSp>
      <p:pic>
        <p:nvPicPr>
          <p:cNvPr id="866" name="Picture 865" descr="A picture containing sitting, blue, device, phone&#10;&#10;Description automatically generated">
            <a:extLst>
              <a:ext uri="{FF2B5EF4-FFF2-40B4-BE49-F238E27FC236}">
                <a16:creationId xmlns:a16="http://schemas.microsoft.com/office/drawing/2014/main" id="{AC33A7BF-AD77-4DCC-9690-C4E789B3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pSp>
        <p:nvGrpSpPr>
          <p:cNvPr id="867" name="Google Shape;950;p13">
            <a:extLst>
              <a:ext uri="{FF2B5EF4-FFF2-40B4-BE49-F238E27FC236}">
                <a16:creationId xmlns:a16="http://schemas.microsoft.com/office/drawing/2014/main" id="{E74CEE35-83FE-4F36-AD4C-3DE94791979D}"/>
              </a:ext>
            </a:extLst>
          </p:cNvPr>
          <p:cNvGrpSpPr/>
          <p:nvPr/>
        </p:nvGrpSpPr>
        <p:grpSpPr>
          <a:xfrm>
            <a:off x="10489069" y="181439"/>
            <a:ext cx="1465742" cy="1215900"/>
            <a:chOff x="0" y="0"/>
            <a:chExt cx="2931484" cy="2431800"/>
          </a:xfrm>
        </p:grpSpPr>
        <p:sp>
          <p:nvSpPr>
            <p:cNvPr id="868" name="Google Shape;951;p13">
              <a:extLst>
                <a:ext uri="{FF2B5EF4-FFF2-40B4-BE49-F238E27FC236}">
                  <a16:creationId xmlns:a16="http://schemas.microsoft.com/office/drawing/2014/main" id="{5E330662-040A-4AB6-A5A3-ECB1983E48EF}"/>
                </a:ext>
              </a:extLst>
            </p:cNvPr>
            <p:cNvSpPr/>
            <p:nvPr/>
          </p:nvSpPr>
          <p:spPr>
            <a:xfrm>
              <a:off x="0" y="0"/>
              <a:ext cx="2931484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952;p13">
              <a:extLst>
                <a:ext uri="{FF2B5EF4-FFF2-40B4-BE49-F238E27FC236}">
                  <a16:creationId xmlns:a16="http://schemas.microsoft.com/office/drawing/2014/main" id="{70DCF7ED-30C1-49D4-A601-2477ABC3C9E4}"/>
                </a:ext>
              </a:extLst>
            </p:cNvPr>
            <p:cNvSpPr txBox="1"/>
            <p:nvPr/>
          </p:nvSpPr>
          <p:spPr>
            <a:xfrm>
              <a:off x="491748" y="836212"/>
              <a:ext cx="1947992" cy="51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0" name="Google Shape;953;p13">
            <a:extLst>
              <a:ext uri="{FF2B5EF4-FFF2-40B4-BE49-F238E27FC236}">
                <a16:creationId xmlns:a16="http://schemas.microsoft.com/office/drawing/2014/main" id="{BD680521-1DFC-40EB-AC94-78F7CE1BF28B}"/>
              </a:ext>
            </a:extLst>
          </p:cNvPr>
          <p:cNvGrpSpPr/>
          <p:nvPr/>
        </p:nvGrpSpPr>
        <p:grpSpPr>
          <a:xfrm>
            <a:off x="70316" y="4962525"/>
            <a:ext cx="5024083" cy="1843294"/>
            <a:chOff x="0" y="0"/>
            <a:chExt cx="8891134" cy="7266019"/>
          </a:xfrm>
        </p:grpSpPr>
        <p:sp>
          <p:nvSpPr>
            <p:cNvPr id="871" name="Google Shape;954;p13">
              <a:extLst>
                <a:ext uri="{FF2B5EF4-FFF2-40B4-BE49-F238E27FC236}">
                  <a16:creationId xmlns:a16="http://schemas.microsoft.com/office/drawing/2014/main" id="{A605D684-D90B-4E3B-AF89-00E3C642775C}"/>
                </a:ext>
              </a:extLst>
            </p:cNvPr>
            <p:cNvSpPr/>
            <p:nvPr/>
          </p:nvSpPr>
          <p:spPr>
            <a:xfrm>
              <a:off x="0" y="0"/>
              <a:ext cx="8891134" cy="72660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955;p13">
              <a:extLst>
                <a:ext uri="{FF2B5EF4-FFF2-40B4-BE49-F238E27FC236}">
                  <a16:creationId xmlns:a16="http://schemas.microsoft.com/office/drawing/2014/main" id="{26A0BAAA-FDA4-4CF5-8725-355DA34A909D}"/>
                </a:ext>
              </a:extLst>
            </p:cNvPr>
            <p:cNvSpPr txBox="1"/>
            <p:nvPr/>
          </p:nvSpPr>
          <p:spPr>
            <a:xfrm>
              <a:off x="379109" y="557798"/>
              <a:ext cx="7979872" cy="461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956;p13">
              <a:extLst>
                <a:ext uri="{FF2B5EF4-FFF2-40B4-BE49-F238E27FC236}">
                  <a16:creationId xmlns:a16="http://schemas.microsoft.com/office/drawing/2014/main" id="{6C348605-C4BD-465C-934E-E48246AE80A1}"/>
                </a:ext>
              </a:extLst>
            </p:cNvPr>
            <p:cNvSpPr txBox="1"/>
            <p:nvPr/>
          </p:nvSpPr>
          <p:spPr>
            <a:xfrm>
              <a:off x="274543" y="5349803"/>
              <a:ext cx="7980001" cy="640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957;p13">
            <a:extLst>
              <a:ext uri="{FF2B5EF4-FFF2-40B4-BE49-F238E27FC236}">
                <a16:creationId xmlns:a16="http://schemas.microsoft.com/office/drawing/2014/main" id="{5B076D65-CCDF-418B-BCE0-4449199A5F5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377" y="249356"/>
            <a:ext cx="1222100" cy="1077133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958;p13">
            <a:extLst>
              <a:ext uri="{FF2B5EF4-FFF2-40B4-BE49-F238E27FC236}">
                <a16:creationId xmlns:a16="http://schemas.microsoft.com/office/drawing/2014/main" id="{29B5CEFE-006E-4C64-B2CF-F8AF2B8525BF}"/>
              </a:ext>
            </a:extLst>
          </p:cNvPr>
          <p:cNvSpPr txBox="1"/>
          <p:nvPr/>
        </p:nvSpPr>
        <p:spPr>
          <a:xfrm>
            <a:off x="219533" y="4317617"/>
            <a:ext cx="4652200" cy="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6" name="Google Shape;959;p13" descr="A close up of a sign&#10;&#10;Description automatically generated">
            <a:extLst>
              <a:ext uri="{FF2B5EF4-FFF2-40B4-BE49-F238E27FC236}">
                <a16:creationId xmlns:a16="http://schemas.microsoft.com/office/drawing/2014/main" id="{3B064185-D420-4C22-BF6B-611595551FC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963" y="5261489"/>
            <a:ext cx="4614333" cy="1369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45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6953B7A-5E3F-4FC3-8D72-11CEFACC2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3" name="Google Shape;972;p14">
            <a:extLst>
              <a:ext uri="{FF2B5EF4-FFF2-40B4-BE49-F238E27FC236}">
                <a16:creationId xmlns:a16="http://schemas.microsoft.com/office/drawing/2014/main" id="{F306C92C-CCC7-4AE6-8C58-7B4B0565BF32}"/>
              </a:ext>
            </a:extLst>
          </p:cNvPr>
          <p:cNvGrpSpPr/>
          <p:nvPr/>
        </p:nvGrpSpPr>
        <p:grpSpPr>
          <a:xfrm>
            <a:off x="10505994" y="739605"/>
            <a:ext cx="1465800" cy="1346369"/>
            <a:chOff x="0" y="0"/>
            <a:chExt cx="2931600" cy="2431800"/>
          </a:xfrm>
        </p:grpSpPr>
        <p:sp>
          <p:nvSpPr>
            <p:cNvPr id="4" name="Google Shape;973;p14">
              <a:extLst>
                <a:ext uri="{FF2B5EF4-FFF2-40B4-BE49-F238E27FC236}">
                  <a16:creationId xmlns:a16="http://schemas.microsoft.com/office/drawing/2014/main" id="{B4162358-B0F8-4DCE-A23D-55296CD5F499}"/>
                </a:ext>
              </a:extLst>
            </p:cNvPr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74;p14">
              <a:extLst>
                <a:ext uri="{FF2B5EF4-FFF2-40B4-BE49-F238E27FC236}">
                  <a16:creationId xmlns:a16="http://schemas.microsoft.com/office/drawing/2014/main" id="{35CE1B88-0F44-45B0-A06C-88EBEA3B083A}"/>
                </a:ext>
              </a:extLst>
            </p:cNvPr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975;p14">
            <a:extLst>
              <a:ext uri="{FF2B5EF4-FFF2-40B4-BE49-F238E27FC236}">
                <a16:creationId xmlns:a16="http://schemas.microsoft.com/office/drawing/2014/main" id="{07D4872F-146F-4ABE-A2E3-3D2E6BC384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7793" y="877911"/>
            <a:ext cx="1222100" cy="107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40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EA6BB36-219A-4C8A-993A-76C94EE45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grpSp>
        <p:nvGrpSpPr>
          <p:cNvPr id="3" name="Google Shape;972;p14">
            <a:extLst>
              <a:ext uri="{FF2B5EF4-FFF2-40B4-BE49-F238E27FC236}">
                <a16:creationId xmlns:a16="http://schemas.microsoft.com/office/drawing/2014/main" id="{43D2AD81-F0CD-417D-A9DB-43E02FC5E66F}"/>
              </a:ext>
            </a:extLst>
          </p:cNvPr>
          <p:cNvGrpSpPr/>
          <p:nvPr/>
        </p:nvGrpSpPr>
        <p:grpSpPr>
          <a:xfrm>
            <a:off x="10525044" y="701505"/>
            <a:ext cx="1465800" cy="1346369"/>
            <a:chOff x="0" y="0"/>
            <a:chExt cx="2931600" cy="2431800"/>
          </a:xfrm>
        </p:grpSpPr>
        <p:sp>
          <p:nvSpPr>
            <p:cNvPr id="4" name="Google Shape;973;p14">
              <a:extLst>
                <a:ext uri="{FF2B5EF4-FFF2-40B4-BE49-F238E27FC236}">
                  <a16:creationId xmlns:a16="http://schemas.microsoft.com/office/drawing/2014/main" id="{11F35BEE-7402-4E6B-B24F-579200E99E4B}"/>
                </a:ext>
              </a:extLst>
            </p:cNvPr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74;p14">
              <a:extLst>
                <a:ext uri="{FF2B5EF4-FFF2-40B4-BE49-F238E27FC236}">
                  <a16:creationId xmlns:a16="http://schemas.microsoft.com/office/drawing/2014/main" id="{44F311F4-73CA-43F5-A2A5-27A47C2B62DF}"/>
                </a:ext>
              </a:extLst>
            </p:cNvPr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975;p14">
            <a:extLst>
              <a:ext uri="{FF2B5EF4-FFF2-40B4-BE49-F238E27FC236}">
                <a16:creationId xmlns:a16="http://schemas.microsoft.com/office/drawing/2014/main" id="{490A16C0-CC5C-4171-9EA2-A24E778CE4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6843" y="839811"/>
            <a:ext cx="1222100" cy="107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54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45AE1C-001E-4E00-90BE-01AB5394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grpSp>
        <p:nvGrpSpPr>
          <p:cNvPr id="3" name="Google Shape;972;p14">
            <a:extLst>
              <a:ext uri="{FF2B5EF4-FFF2-40B4-BE49-F238E27FC236}">
                <a16:creationId xmlns:a16="http://schemas.microsoft.com/office/drawing/2014/main" id="{EE56E448-E1FB-4DA2-AB70-640425800ED7}"/>
              </a:ext>
            </a:extLst>
          </p:cNvPr>
          <p:cNvGrpSpPr/>
          <p:nvPr/>
        </p:nvGrpSpPr>
        <p:grpSpPr>
          <a:xfrm>
            <a:off x="10525044" y="758655"/>
            <a:ext cx="1465800" cy="1346369"/>
            <a:chOff x="0" y="0"/>
            <a:chExt cx="2931600" cy="2431800"/>
          </a:xfrm>
        </p:grpSpPr>
        <p:sp>
          <p:nvSpPr>
            <p:cNvPr id="4" name="Google Shape;973;p14">
              <a:extLst>
                <a:ext uri="{FF2B5EF4-FFF2-40B4-BE49-F238E27FC236}">
                  <a16:creationId xmlns:a16="http://schemas.microsoft.com/office/drawing/2014/main" id="{DE79C53F-9865-415A-B9E7-768D2431B949}"/>
                </a:ext>
              </a:extLst>
            </p:cNvPr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74;p14">
              <a:extLst>
                <a:ext uri="{FF2B5EF4-FFF2-40B4-BE49-F238E27FC236}">
                  <a16:creationId xmlns:a16="http://schemas.microsoft.com/office/drawing/2014/main" id="{6348B6A3-C18C-4AAB-B632-AFB4D48630F6}"/>
                </a:ext>
              </a:extLst>
            </p:cNvPr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975;p14">
            <a:extLst>
              <a:ext uri="{FF2B5EF4-FFF2-40B4-BE49-F238E27FC236}">
                <a16:creationId xmlns:a16="http://schemas.microsoft.com/office/drawing/2014/main" id="{CB3159A8-6A70-47A9-8C4A-0F54A1314B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6843" y="896961"/>
            <a:ext cx="1222100" cy="107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44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774E0B2-7A7A-4B58-9481-D4AA306CE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3" name="Google Shape;972;p14">
            <a:extLst>
              <a:ext uri="{FF2B5EF4-FFF2-40B4-BE49-F238E27FC236}">
                <a16:creationId xmlns:a16="http://schemas.microsoft.com/office/drawing/2014/main" id="{6AC01FD6-0D2D-481B-9C9D-582349491F6C}"/>
              </a:ext>
            </a:extLst>
          </p:cNvPr>
          <p:cNvGrpSpPr/>
          <p:nvPr/>
        </p:nvGrpSpPr>
        <p:grpSpPr>
          <a:xfrm>
            <a:off x="10439319" y="768180"/>
            <a:ext cx="1465800" cy="1346369"/>
            <a:chOff x="0" y="0"/>
            <a:chExt cx="2931600" cy="2431800"/>
          </a:xfrm>
        </p:grpSpPr>
        <p:sp>
          <p:nvSpPr>
            <p:cNvPr id="4" name="Google Shape;973;p14">
              <a:extLst>
                <a:ext uri="{FF2B5EF4-FFF2-40B4-BE49-F238E27FC236}">
                  <a16:creationId xmlns:a16="http://schemas.microsoft.com/office/drawing/2014/main" id="{C2F2FC9C-70DB-4053-9944-E66B263F4EC0}"/>
                </a:ext>
              </a:extLst>
            </p:cNvPr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74;p14">
              <a:extLst>
                <a:ext uri="{FF2B5EF4-FFF2-40B4-BE49-F238E27FC236}">
                  <a16:creationId xmlns:a16="http://schemas.microsoft.com/office/drawing/2014/main" id="{A0BB4EFB-2AE9-4B5C-AE29-95DEFD842F74}"/>
                </a:ext>
              </a:extLst>
            </p:cNvPr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975;p14">
            <a:extLst>
              <a:ext uri="{FF2B5EF4-FFF2-40B4-BE49-F238E27FC236}">
                <a16:creationId xmlns:a16="http://schemas.microsoft.com/office/drawing/2014/main" id="{2911300D-296F-4873-85AD-9FC8411F23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1118" y="906486"/>
            <a:ext cx="1222100" cy="107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03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62CADB8-0320-4A81-A437-46AADD00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3" name="Google Shape;972;p14">
            <a:extLst>
              <a:ext uri="{FF2B5EF4-FFF2-40B4-BE49-F238E27FC236}">
                <a16:creationId xmlns:a16="http://schemas.microsoft.com/office/drawing/2014/main" id="{EBF793BF-FA37-4507-B94B-0E1872DFE54B}"/>
              </a:ext>
            </a:extLst>
          </p:cNvPr>
          <p:cNvGrpSpPr/>
          <p:nvPr/>
        </p:nvGrpSpPr>
        <p:grpSpPr>
          <a:xfrm>
            <a:off x="10525044" y="758655"/>
            <a:ext cx="1465800" cy="1346369"/>
            <a:chOff x="0" y="0"/>
            <a:chExt cx="2931600" cy="2431800"/>
          </a:xfrm>
        </p:grpSpPr>
        <p:sp>
          <p:nvSpPr>
            <p:cNvPr id="4" name="Google Shape;973;p14">
              <a:extLst>
                <a:ext uri="{FF2B5EF4-FFF2-40B4-BE49-F238E27FC236}">
                  <a16:creationId xmlns:a16="http://schemas.microsoft.com/office/drawing/2014/main" id="{2ADA41AD-5B98-4803-99DB-EAF9A823CDF9}"/>
                </a:ext>
              </a:extLst>
            </p:cNvPr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74;p14">
              <a:extLst>
                <a:ext uri="{FF2B5EF4-FFF2-40B4-BE49-F238E27FC236}">
                  <a16:creationId xmlns:a16="http://schemas.microsoft.com/office/drawing/2014/main" id="{9D916F4B-F309-4E68-B360-4F9B4B6EEFBA}"/>
                </a:ext>
              </a:extLst>
            </p:cNvPr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975;p14">
            <a:extLst>
              <a:ext uri="{FF2B5EF4-FFF2-40B4-BE49-F238E27FC236}">
                <a16:creationId xmlns:a16="http://schemas.microsoft.com/office/drawing/2014/main" id="{E738AC80-A994-4802-A0B2-ECDA88AE41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6843" y="896961"/>
            <a:ext cx="1222100" cy="107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75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B6B1E0C-AA41-44DE-96B7-F18A48812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3" name="Google Shape;972;p14">
            <a:extLst>
              <a:ext uri="{FF2B5EF4-FFF2-40B4-BE49-F238E27FC236}">
                <a16:creationId xmlns:a16="http://schemas.microsoft.com/office/drawing/2014/main" id="{14883D69-7022-48E7-963F-B443B14AD485}"/>
              </a:ext>
            </a:extLst>
          </p:cNvPr>
          <p:cNvGrpSpPr/>
          <p:nvPr/>
        </p:nvGrpSpPr>
        <p:grpSpPr>
          <a:xfrm>
            <a:off x="10486944" y="758655"/>
            <a:ext cx="1465800" cy="1346369"/>
            <a:chOff x="0" y="0"/>
            <a:chExt cx="2931600" cy="2431800"/>
          </a:xfrm>
        </p:grpSpPr>
        <p:sp>
          <p:nvSpPr>
            <p:cNvPr id="4" name="Google Shape;973;p14">
              <a:extLst>
                <a:ext uri="{FF2B5EF4-FFF2-40B4-BE49-F238E27FC236}">
                  <a16:creationId xmlns:a16="http://schemas.microsoft.com/office/drawing/2014/main" id="{6CB0102E-ACBB-4F72-A150-5B7E2D92A136}"/>
                </a:ext>
              </a:extLst>
            </p:cNvPr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74;p14">
              <a:extLst>
                <a:ext uri="{FF2B5EF4-FFF2-40B4-BE49-F238E27FC236}">
                  <a16:creationId xmlns:a16="http://schemas.microsoft.com/office/drawing/2014/main" id="{ED77AA8B-1B0B-4C50-99B5-EB69AE5C8555}"/>
                </a:ext>
              </a:extLst>
            </p:cNvPr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975;p14">
            <a:extLst>
              <a:ext uri="{FF2B5EF4-FFF2-40B4-BE49-F238E27FC236}">
                <a16:creationId xmlns:a16="http://schemas.microsoft.com/office/drawing/2014/main" id="{0606442E-4BF4-43FC-ADBA-7A8A4E9CDA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8743" y="896961"/>
            <a:ext cx="1222100" cy="107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276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3C4C24B-E9E9-4E4B-9968-E1286C05F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3" name="Google Shape;972;p14">
            <a:extLst>
              <a:ext uri="{FF2B5EF4-FFF2-40B4-BE49-F238E27FC236}">
                <a16:creationId xmlns:a16="http://schemas.microsoft.com/office/drawing/2014/main" id="{A045F86E-D82D-452B-B748-728742423793}"/>
              </a:ext>
            </a:extLst>
          </p:cNvPr>
          <p:cNvGrpSpPr/>
          <p:nvPr/>
        </p:nvGrpSpPr>
        <p:grpSpPr>
          <a:xfrm>
            <a:off x="10486944" y="749130"/>
            <a:ext cx="1465800" cy="1346369"/>
            <a:chOff x="0" y="0"/>
            <a:chExt cx="2931600" cy="2431800"/>
          </a:xfrm>
        </p:grpSpPr>
        <p:sp>
          <p:nvSpPr>
            <p:cNvPr id="4" name="Google Shape;973;p14">
              <a:extLst>
                <a:ext uri="{FF2B5EF4-FFF2-40B4-BE49-F238E27FC236}">
                  <a16:creationId xmlns:a16="http://schemas.microsoft.com/office/drawing/2014/main" id="{2CB05C9A-42B1-47BF-A71C-B8488E9F2CFB}"/>
                </a:ext>
              </a:extLst>
            </p:cNvPr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74;p14">
              <a:extLst>
                <a:ext uri="{FF2B5EF4-FFF2-40B4-BE49-F238E27FC236}">
                  <a16:creationId xmlns:a16="http://schemas.microsoft.com/office/drawing/2014/main" id="{5FE3F8C8-10BE-45D2-B86A-1FA925851D9F}"/>
                </a:ext>
              </a:extLst>
            </p:cNvPr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975;p14">
            <a:extLst>
              <a:ext uri="{FF2B5EF4-FFF2-40B4-BE49-F238E27FC236}">
                <a16:creationId xmlns:a16="http://schemas.microsoft.com/office/drawing/2014/main" id="{04FE3445-78DA-499A-B72F-0714580F8E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8743" y="887436"/>
            <a:ext cx="1222100" cy="107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601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E0E54EB-EF35-4B88-8674-6F1B48A4C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3" name="Google Shape;994;p16">
            <a:extLst>
              <a:ext uri="{FF2B5EF4-FFF2-40B4-BE49-F238E27FC236}">
                <a16:creationId xmlns:a16="http://schemas.microsoft.com/office/drawing/2014/main" id="{9865353D-AB59-43BE-8336-845C66C7B687}"/>
              </a:ext>
            </a:extLst>
          </p:cNvPr>
          <p:cNvGrpSpPr/>
          <p:nvPr/>
        </p:nvGrpSpPr>
        <p:grpSpPr>
          <a:xfrm>
            <a:off x="685799" y="747419"/>
            <a:ext cx="10518969" cy="5363161"/>
            <a:chOff x="0" y="0"/>
            <a:chExt cx="21640800" cy="10726321"/>
          </a:xfrm>
        </p:grpSpPr>
        <p:sp>
          <p:nvSpPr>
            <p:cNvPr id="4" name="Google Shape;995;p16">
              <a:extLst>
                <a:ext uri="{FF2B5EF4-FFF2-40B4-BE49-F238E27FC236}">
                  <a16:creationId xmlns:a16="http://schemas.microsoft.com/office/drawing/2014/main" id="{06C178B7-9BD9-42F3-B18F-9F7ABA303886}"/>
                </a:ext>
              </a:extLst>
            </p:cNvPr>
            <p:cNvSpPr/>
            <p:nvPr/>
          </p:nvSpPr>
          <p:spPr>
            <a:xfrm>
              <a:off x="6590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96;p16">
              <a:extLst>
                <a:ext uri="{FF2B5EF4-FFF2-40B4-BE49-F238E27FC236}">
                  <a16:creationId xmlns:a16="http://schemas.microsoft.com/office/drawing/2014/main" id="{8FB61C46-1DC3-42ED-B487-5C649B53BB7F}"/>
                </a:ext>
              </a:extLst>
            </p:cNvPr>
            <p:cNvSpPr/>
            <p:nvPr/>
          </p:nvSpPr>
          <p:spPr>
            <a:xfrm>
              <a:off x="6590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97;p16">
              <a:extLst>
                <a:ext uri="{FF2B5EF4-FFF2-40B4-BE49-F238E27FC236}">
                  <a16:creationId xmlns:a16="http://schemas.microsoft.com/office/drawing/2014/main" id="{B19E0241-7494-4106-AC97-0F619B7EF3A3}"/>
                </a:ext>
              </a:extLst>
            </p:cNvPr>
            <p:cNvSpPr/>
            <p:nvPr/>
          </p:nvSpPr>
          <p:spPr>
            <a:xfrm>
              <a:off x="6590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98;p16">
              <a:extLst>
                <a:ext uri="{FF2B5EF4-FFF2-40B4-BE49-F238E27FC236}">
                  <a16:creationId xmlns:a16="http://schemas.microsoft.com/office/drawing/2014/main" id="{29E995A2-328A-4CE1-8252-A0E93F094E69}"/>
                </a:ext>
              </a:extLst>
            </p:cNvPr>
            <p:cNvSpPr/>
            <p:nvPr/>
          </p:nvSpPr>
          <p:spPr>
            <a:xfrm>
              <a:off x="6590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99;p16">
              <a:extLst>
                <a:ext uri="{FF2B5EF4-FFF2-40B4-BE49-F238E27FC236}">
                  <a16:creationId xmlns:a16="http://schemas.microsoft.com/office/drawing/2014/main" id="{C24CA4B4-1C0D-4376-9407-A232358D2A63}"/>
                </a:ext>
              </a:extLst>
            </p:cNvPr>
            <p:cNvSpPr/>
            <p:nvPr/>
          </p:nvSpPr>
          <p:spPr>
            <a:xfrm>
              <a:off x="9707862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00;p16">
              <a:extLst>
                <a:ext uri="{FF2B5EF4-FFF2-40B4-BE49-F238E27FC236}">
                  <a16:creationId xmlns:a16="http://schemas.microsoft.com/office/drawing/2014/main" id="{95F4E8E8-3F18-4221-B67A-A75E9781BB3F}"/>
                </a:ext>
              </a:extLst>
            </p:cNvPr>
            <p:cNvSpPr/>
            <p:nvPr/>
          </p:nvSpPr>
          <p:spPr>
            <a:xfrm>
              <a:off x="9707862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001;p16">
              <a:extLst>
                <a:ext uri="{FF2B5EF4-FFF2-40B4-BE49-F238E27FC236}">
                  <a16:creationId xmlns:a16="http://schemas.microsoft.com/office/drawing/2014/main" id="{E194AA1D-E32F-413A-8F6B-76FFEFE928EB}"/>
                </a:ext>
              </a:extLst>
            </p:cNvPr>
            <p:cNvSpPr/>
            <p:nvPr/>
          </p:nvSpPr>
          <p:spPr>
            <a:xfrm>
              <a:off x="9707862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002;p16">
              <a:extLst>
                <a:ext uri="{FF2B5EF4-FFF2-40B4-BE49-F238E27FC236}">
                  <a16:creationId xmlns:a16="http://schemas.microsoft.com/office/drawing/2014/main" id="{7B361F3F-21D9-444E-AFD5-DF339D5ED679}"/>
                </a:ext>
              </a:extLst>
            </p:cNvPr>
            <p:cNvSpPr/>
            <p:nvPr/>
          </p:nvSpPr>
          <p:spPr>
            <a:xfrm>
              <a:off x="9707862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003;p16">
              <a:extLst>
                <a:ext uri="{FF2B5EF4-FFF2-40B4-BE49-F238E27FC236}">
                  <a16:creationId xmlns:a16="http://schemas.microsoft.com/office/drawing/2014/main" id="{6D5A534B-6177-47EF-A0D6-E1BA1AB815EA}"/>
                </a:ext>
              </a:extLst>
            </p:cNvPr>
            <p:cNvSpPr/>
            <p:nvPr/>
          </p:nvSpPr>
          <p:spPr>
            <a:xfrm>
              <a:off x="6590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004;p16">
              <a:extLst>
                <a:ext uri="{FF2B5EF4-FFF2-40B4-BE49-F238E27FC236}">
                  <a16:creationId xmlns:a16="http://schemas.microsoft.com/office/drawing/2014/main" id="{AB26988E-8C3F-4AA8-9F23-7B0A8D4E6B02}"/>
                </a:ext>
              </a:extLst>
            </p:cNvPr>
            <p:cNvSpPr/>
            <p:nvPr/>
          </p:nvSpPr>
          <p:spPr>
            <a:xfrm>
              <a:off x="6590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05;p16">
              <a:extLst>
                <a:ext uri="{FF2B5EF4-FFF2-40B4-BE49-F238E27FC236}">
                  <a16:creationId xmlns:a16="http://schemas.microsoft.com/office/drawing/2014/main" id="{7A535852-11DA-415D-AC95-3F785F2E0716}"/>
                </a:ext>
              </a:extLst>
            </p:cNvPr>
            <p:cNvSpPr/>
            <p:nvPr/>
          </p:nvSpPr>
          <p:spPr>
            <a:xfrm>
              <a:off x="6590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006;p16">
              <a:extLst>
                <a:ext uri="{FF2B5EF4-FFF2-40B4-BE49-F238E27FC236}">
                  <a16:creationId xmlns:a16="http://schemas.microsoft.com/office/drawing/2014/main" id="{8ABEB78D-EB4D-422A-BAE9-19C3E519BA9E}"/>
                </a:ext>
              </a:extLst>
            </p:cNvPr>
            <p:cNvSpPr/>
            <p:nvPr/>
          </p:nvSpPr>
          <p:spPr>
            <a:xfrm>
              <a:off x="9707862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007;p16">
              <a:extLst>
                <a:ext uri="{FF2B5EF4-FFF2-40B4-BE49-F238E27FC236}">
                  <a16:creationId xmlns:a16="http://schemas.microsoft.com/office/drawing/2014/main" id="{C173AB39-BE06-46AB-BF66-DA5EB86FD726}"/>
                </a:ext>
              </a:extLst>
            </p:cNvPr>
            <p:cNvSpPr/>
            <p:nvPr/>
          </p:nvSpPr>
          <p:spPr>
            <a:xfrm>
              <a:off x="9707862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08;p16">
              <a:extLst>
                <a:ext uri="{FF2B5EF4-FFF2-40B4-BE49-F238E27FC236}">
                  <a16:creationId xmlns:a16="http://schemas.microsoft.com/office/drawing/2014/main" id="{AD72ACEE-CE1F-4290-997A-ED2CB5DF0A4E}"/>
                </a:ext>
              </a:extLst>
            </p:cNvPr>
            <p:cNvSpPr/>
            <p:nvPr/>
          </p:nvSpPr>
          <p:spPr>
            <a:xfrm>
              <a:off x="9707862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009;p16">
              <a:extLst>
                <a:ext uri="{FF2B5EF4-FFF2-40B4-BE49-F238E27FC236}">
                  <a16:creationId xmlns:a16="http://schemas.microsoft.com/office/drawing/2014/main" id="{820BDD2E-42E8-44D7-983B-4AEA9CC405F2}"/>
                </a:ext>
              </a:extLst>
            </p:cNvPr>
            <p:cNvSpPr/>
            <p:nvPr/>
          </p:nvSpPr>
          <p:spPr>
            <a:xfrm>
              <a:off x="6500739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010;p16">
              <a:extLst>
                <a:ext uri="{FF2B5EF4-FFF2-40B4-BE49-F238E27FC236}">
                  <a16:creationId xmlns:a16="http://schemas.microsoft.com/office/drawing/2014/main" id="{BFC529A6-AA16-45EC-A765-2EB9ABFB661E}"/>
                </a:ext>
              </a:extLst>
            </p:cNvPr>
            <p:cNvSpPr/>
            <p:nvPr/>
          </p:nvSpPr>
          <p:spPr>
            <a:xfrm>
              <a:off x="6500739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11;p16">
              <a:extLst>
                <a:ext uri="{FF2B5EF4-FFF2-40B4-BE49-F238E27FC236}">
                  <a16:creationId xmlns:a16="http://schemas.microsoft.com/office/drawing/2014/main" id="{85CAF2AA-6C4C-46D5-9255-D0D15972AAE1}"/>
                </a:ext>
              </a:extLst>
            </p:cNvPr>
            <p:cNvSpPr/>
            <p:nvPr/>
          </p:nvSpPr>
          <p:spPr>
            <a:xfrm>
              <a:off x="6500739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12;p16">
              <a:extLst>
                <a:ext uri="{FF2B5EF4-FFF2-40B4-BE49-F238E27FC236}">
                  <a16:creationId xmlns:a16="http://schemas.microsoft.com/office/drawing/2014/main" id="{32325B0A-26F1-4088-8611-A6A108807FFB}"/>
                </a:ext>
              </a:extLst>
            </p:cNvPr>
            <p:cNvSpPr/>
            <p:nvPr/>
          </p:nvSpPr>
          <p:spPr>
            <a:xfrm>
              <a:off x="6500739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013;p16">
              <a:extLst>
                <a:ext uri="{FF2B5EF4-FFF2-40B4-BE49-F238E27FC236}">
                  <a16:creationId xmlns:a16="http://schemas.microsoft.com/office/drawing/2014/main" id="{C633B9FE-5C57-4D92-8F98-180F6FA3EC7A}"/>
                </a:ext>
              </a:extLst>
            </p:cNvPr>
            <p:cNvSpPr/>
            <p:nvPr/>
          </p:nvSpPr>
          <p:spPr>
            <a:xfrm>
              <a:off x="16202011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014;p16">
              <a:extLst>
                <a:ext uri="{FF2B5EF4-FFF2-40B4-BE49-F238E27FC236}">
                  <a16:creationId xmlns:a16="http://schemas.microsoft.com/office/drawing/2014/main" id="{05DFD4AD-5DA7-4333-A60F-0EF32D27A51E}"/>
                </a:ext>
              </a:extLst>
            </p:cNvPr>
            <p:cNvSpPr/>
            <p:nvPr/>
          </p:nvSpPr>
          <p:spPr>
            <a:xfrm>
              <a:off x="16202011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015;p16">
              <a:extLst>
                <a:ext uri="{FF2B5EF4-FFF2-40B4-BE49-F238E27FC236}">
                  <a16:creationId xmlns:a16="http://schemas.microsoft.com/office/drawing/2014/main" id="{FA96D626-6339-4CB0-9916-A83A9AC0F07D}"/>
                </a:ext>
              </a:extLst>
            </p:cNvPr>
            <p:cNvSpPr/>
            <p:nvPr/>
          </p:nvSpPr>
          <p:spPr>
            <a:xfrm>
              <a:off x="16202011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016;p16">
              <a:extLst>
                <a:ext uri="{FF2B5EF4-FFF2-40B4-BE49-F238E27FC236}">
                  <a16:creationId xmlns:a16="http://schemas.microsoft.com/office/drawing/2014/main" id="{6D985A18-3A2C-41AB-9B82-B61409A55655}"/>
                </a:ext>
              </a:extLst>
            </p:cNvPr>
            <p:cNvSpPr/>
            <p:nvPr/>
          </p:nvSpPr>
          <p:spPr>
            <a:xfrm>
              <a:off x="16202011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017;p16">
              <a:extLst>
                <a:ext uri="{FF2B5EF4-FFF2-40B4-BE49-F238E27FC236}">
                  <a16:creationId xmlns:a16="http://schemas.microsoft.com/office/drawing/2014/main" id="{82F6CDC4-1832-434E-ACBF-C5052A6338E2}"/>
                </a:ext>
              </a:extLst>
            </p:cNvPr>
            <p:cNvSpPr/>
            <p:nvPr/>
          </p:nvSpPr>
          <p:spPr>
            <a:xfrm>
              <a:off x="19389391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018;p16">
              <a:extLst>
                <a:ext uri="{FF2B5EF4-FFF2-40B4-BE49-F238E27FC236}">
                  <a16:creationId xmlns:a16="http://schemas.microsoft.com/office/drawing/2014/main" id="{C9CED439-D73B-4F15-A52C-308BEC64077E}"/>
                </a:ext>
              </a:extLst>
            </p:cNvPr>
            <p:cNvSpPr/>
            <p:nvPr/>
          </p:nvSpPr>
          <p:spPr>
            <a:xfrm>
              <a:off x="19389391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019;p16">
              <a:extLst>
                <a:ext uri="{FF2B5EF4-FFF2-40B4-BE49-F238E27FC236}">
                  <a16:creationId xmlns:a16="http://schemas.microsoft.com/office/drawing/2014/main" id="{2D7267AD-59AC-4266-AD77-357083F269F6}"/>
                </a:ext>
              </a:extLst>
            </p:cNvPr>
            <p:cNvSpPr/>
            <p:nvPr/>
          </p:nvSpPr>
          <p:spPr>
            <a:xfrm>
              <a:off x="19389391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020;p16">
              <a:extLst>
                <a:ext uri="{FF2B5EF4-FFF2-40B4-BE49-F238E27FC236}">
                  <a16:creationId xmlns:a16="http://schemas.microsoft.com/office/drawing/2014/main" id="{CB6B4B48-1806-442A-A445-03DECCAFE67E}"/>
                </a:ext>
              </a:extLst>
            </p:cNvPr>
            <p:cNvSpPr/>
            <p:nvPr/>
          </p:nvSpPr>
          <p:spPr>
            <a:xfrm>
              <a:off x="19389391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021;p16">
              <a:extLst>
                <a:ext uri="{FF2B5EF4-FFF2-40B4-BE49-F238E27FC236}">
                  <a16:creationId xmlns:a16="http://schemas.microsoft.com/office/drawing/2014/main" id="{CA01CBAA-0059-4952-9BC9-D137CECD57C7}"/>
                </a:ext>
              </a:extLst>
            </p:cNvPr>
            <p:cNvSpPr/>
            <p:nvPr/>
          </p:nvSpPr>
          <p:spPr>
            <a:xfrm>
              <a:off x="6500739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022;p16">
              <a:extLst>
                <a:ext uri="{FF2B5EF4-FFF2-40B4-BE49-F238E27FC236}">
                  <a16:creationId xmlns:a16="http://schemas.microsoft.com/office/drawing/2014/main" id="{FD5B1B76-EA7F-4603-A695-5E2674B5FC42}"/>
                </a:ext>
              </a:extLst>
            </p:cNvPr>
            <p:cNvSpPr/>
            <p:nvPr/>
          </p:nvSpPr>
          <p:spPr>
            <a:xfrm>
              <a:off x="6500739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023;p16">
              <a:extLst>
                <a:ext uri="{FF2B5EF4-FFF2-40B4-BE49-F238E27FC236}">
                  <a16:creationId xmlns:a16="http://schemas.microsoft.com/office/drawing/2014/main" id="{B82DA790-E02A-40C4-9FE0-B70DA0794A34}"/>
                </a:ext>
              </a:extLst>
            </p:cNvPr>
            <p:cNvSpPr/>
            <p:nvPr/>
          </p:nvSpPr>
          <p:spPr>
            <a:xfrm>
              <a:off x="6500739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024;p16">
              <a:extLst>
                <a:ext uri="{FF2B5EF4-FFF2-40B4-BE49-F238E27FC236}">
                  <a16:creationId xmlns:a16="http://schemas.microsoft.com/office/drawing/2014/main" id="{97272B44-3CA7-4DCC-93EE-9E870F555D80}"/>
                </a:ext>
              </a:extLst>
            </p:cNvPr>
            <p:cNvSpPr/>
            <p:nvPr/>
          </p:nvSpPr>
          <p:spPr>
            <a:xfrm>
              <a:off x="16202011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025;p16">
              <a:extLst>
                <a:ext uri="{FF2B5EF4-FFF2-40B4-BE49-F238E27FC236}">
                  <a16:creationId xmlns:a16="http://schemas.microsoft.com/office/drawing/2014/main" id="{6DE9D2FF-8849-4EF1-8777-F92381051C1A}"/>
                </a:ext>
              </a:extLst>
            </p:cNvPr>
            <p:cNvSpPr/>
            <p:nvPr/>
          </p:nvSpPr>
          <p:spPr>
            <a:xfrm>
              <a:off x="16202011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026;p16">
              <a:extLst>
                <a:ext uri="{FF2B5EF4-FFF2-40B4-BE49-F238E27FC236}">
                  <a16:creationId xmlns:a16="http://schemas.microsoft.com/office/drawing/2014/main" id="{AF1186FF-D774-4214-A465-15FC18900D8A}"/>
                </a:ext>
              </a:extLst>
            </p:cNvPr>
            <p:cNvSpPr/>
            <p:nvPr/>
          </p:nvSpPr>
          <p:spPr>
            <a:xfrm>
              <a:off x="16202011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027;p16">
              <a:extLst>
                <a:ext uri="{FF2B5EF4-FFF2-40B4-BE49-F238E27FC236}">
                  <a16:creationId xmlns:a16="http://schemas.microsoft.com/office/drawing/2014/main" id="{F333E3AF-013C-4FDF-A0C8-8F90E04D748E}"/>
                </a:ext>
              </a:extLst>
            </p:cNvPr>
            <p:cNvSpPr/>
            <p:nvPr/>
          </p:nvSpPr>
          <p:spPr>
            <a:xfrm>
              <a:off x="19389391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028;p16">
              <a:extLst>
                <a:ext uri="{FF2B5EF4-FFF2-40B4-BE49-F238E27FC236}">
                  <a16:creationId xmlns:a16="http://schemas.microsoft.com/office/drawing/2014/main" id="{29548293-3DDD-445A-87DE-05B42C3CA2FA}"/>
                </a:ext>
              </a:extLst>
            </p:cNvPr>
            <p:cNvSpPr/>
            <p:nvPr/>
          </p:nvSpPr>
          <p:spPr>
            <a:xfrm>
              <a:off x="19389391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029;p16">
              <a:extLst>
                <a:ext uri="{FF2B5EF4-FFF2-40B4-BE49-F238E27FC236}">
                  <a16:creationId xmlns:a16="http://schemas.microsoft.com/office/drawing/2014/main" id="{87579A89-700A-4F9C-A94A-1DA59272B375}"/>
                </a:ext>
              </a:extLst>
            </p:cNvPr>
            <p:cNvSpPr/>
            <p:nvPr/>
          </p:nvSpPr>
          <p:spPr>
            <a:xfrm>
              <a:off x="19389391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030;p16">
              <a:extLst>
                <a:ext uri="{FF2B5EF4-FFF2-40B4-BE49-F238E27FC236}">
                  <a16:creationId xmlns:a16="http://schemas.microsoft.com/office/drawing/2014/main" id="{A75DB770-0F08-4FD9-9CCF-182D7D086BE3}"/>
                </a:ext>
              </a:extLst>
            </p:cNvPr>
            <p:cNvSpPr/>
            <p:nvPr/>
          </p:nvSpPr>
          <p:spPr>
            <a:xfrm>
              <a:off x="3254455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031;p16">
              <a:extLst>
                <a:ext uri="{FF2B5EF4-FFF2-40B4-BE49-F238E27FC236}">
                  <a16:creationId xmlns:a16="http://schemas.microsoft.com/office/drawing/2014/main" id="{8AFDC501-6583-4365-8F85-D81042F10BD1}"/>
                </a:ext>
              </a:extLst>
            </p:cNvPr>
            <p:cNvSpPr/>
            <p:nvPr/>
          </p:nvSpPr>
          <p:spPr>
            <a:xfrm>
              <a:off x="3254455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032;p16">
              <a:extLst>
                <a:ext uri="{FF2B5EF4-FFF2-40B4-BE49-F238E27FC236}">
                  <a16:creationId xmlns:a16="http://schemas.microsoft.com/office/drawing/2014/main" id="{C96CB37E-1F71-46DB-84EE-7C820D20034A}"/>
                </a:ext>
              </a:extLst>
            </p:cNvPr>
            <p:cNvSpPr/>
            <p:nvPr/>
          </p:nvSpPr>
          <p:spPr>
            <a:xfrm>
              <a:off x="3254455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033;p16">
              <a:extLst>
                <a:ext uri="{FF2B5EF4-FFF2-40B4-BE49-F238E27FC236}">
                  <a16:creationId xmlns:a16="http://schemas.microsoft.com/office/drawing/2014/main" id="{F80EFD8F-5120-4105-A3F3-9D51DA95CFBC}"/>
                </a:ext>
              </a:extLst>
            </p:cNvPr>
            <p:cNvSpPr/>
            <p:nvPr/>
          </p:nvSpPr>
          <p:spPr>
            <a:xfrm>
              <a:off x="3254455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034;p16">
              <a:extLst>
                <a:ext uri="{FF2B5EF4-FFF2-40B4-BE49-F238E27FC236}">
                  <a16:creationId xmlns:a16="http://schemas.microsoft.com/office/drawing/2014/main" id="{DB66B94E-8D3E-43BA-B8CB-52DCE937A3EB}"/>
                </a:ext>
              </a:extLst>
            </p:cNvPr>
            <p:cNvSpPr/>
            <p:nvPr/>
          </p:nvSpPr>
          <p:spPr>
            <a:xfrm>
              <a:off x="12955727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035;p16">
              <a:extLst>
                <a:ext uri="{FF2B5EF4-FFF2-40B4-BE49-F238E27FC236}">
                  <a16:creationId xmlns:a16="http://schemas.microsoft.com/office/drawing/2014/main" id="{5EDBB41A-AC95-447A-B06B-07712AAB52B5}"/>
                </a:ext>
              </a:extLst>
            </p:cNvPr>
            <p:cNvSpPr/>
            <p:nvPr/>
          </p:nvSpPr>
          <p:spPr>
            <a:xfrm>
              <a:off x="12955727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036;p16">
              <a:extLst>
                <a:ext uri="{FF2B5EF4-FFF2-40B4-BE49-F238E27FC236}">
                  <a16:creationId xmlns:a16="http://schemas.microsoft.com/office/drawing/2014/main" id="{5C9EA1A7-7C10-42BC-A678-E7A26BCE9209}"/>
                </a:ext>
              </a:extLst>
            </p:cNvPr>
            <p:cNvSpPr/>
            <p:nvPr/>
          </p:nvSpPr>
          <p:spPr>
            <a:xfrm>
              <a:off x="12955727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037;p16">
              <a:extLst>
                <a:ext uri="{FF2B5EF4-FFF2-40B4-BE49-F238E27FC236}">
                  <a16:creationId xmlns:a16="http://schemas.microsoft.com/office/drawing/2014/main" id="{3B25A97E-BA9F-4750-B120-7F203975192B}"/>
                </a:ext>
              </a:extLst>
            </p:cNvPr>
            <p:cNvSpPr/>
            <p:nvPr/>
          </p:nvSpPr>
          <p:spPr>
            <a:xfrm>
              <a:off x="12955727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038;p16">
              <a:extLst>
                <a:ext uri="{FF2B5EF4-FFF2-40B4-BE49-F238E27FC236}">
                  <a16:creationId xmlns:a16="http://schemas.microsoft.com/office/drawing/2014/main" id="{61696E5A-3A55-4C15-A729-CEC490CDCC5C}"/>
                </a:ext>
              </a:extLst>
            </p:cNvPr>
            <p:cNvSpPr/>
            <p:nvPr/>
          </p:nvSpPr>
          <p:spPr>
            <a:xfrm>
              <a:off x="3254455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039;p16">
              <a:extLst>
                <a:ext uri="{FF2B5EF4-FFF2-40B4-BE49-F238E27FC236}">
                  <a16:creationId xmlns:a16="http://schemas.microsoft.com/office/drawing/2014/main" id="{D20BD740-D64F-42D1-B896-1707B1661741}"/>
                </a:ext>
              </a:extLst>
            </p:cNvPr>
            <p:cNvSpPr/>
            <p:nvPr/>
          </p:nvSpPr>
          <p:spPr>
            <a:xfrm>
              <a:off x="3254455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040;p16">
              <a:extLst>
                <a:ext uri="{FF2B5EF4-FFF2-40B4-BE49-F238E27FC236}">
                  <a16:creationId xmlns:a16="http://schemas.microsoft.com/office/drawing/2014/main" id="{594EACE8-D04C-4B94-B27E-AFE0AA344CC1}"/>
                </a:ext>
              </a:extLst>
            </p:cNvPr>
            <p:cNvSpPr/>
            <p:nvPr/>
          </p:nvSpPr>
          <p:spPr>
            <a:xfrm>
              <a:off x="3254455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041;p16">
              <a:extLst>
                <a:ext uri="{FF2B5EF4-FFF2-40B4-BE49-F238E27FC236}">
                  <a16:creationId xmlns:a16="http://schemas.microsoft.com/office/drawing/2014/main" id="{0BB67E9D-51F1-4605-B1EB-DFC9D1546275}"/>
                </a:ext>
              </a:extLst>
            </p:cNvPr>
            <p:cNvSpPr/>
            <p:nvPr/>
          </p:nvSpPr>
          <p:spPr>
            <a:xfrm>
              <a:off x="12955727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042;p16">
              <a:extLst>
                <a:ext uri="{FF2B5EF4-FFF2-40B4-BE49-F238E27FC236}">
                  <a16:creationId xmlns:a16="http://schemas.microsoft.com/office/drawing/2014/main" id="{0927AD3B-1C16-4CAF-B1F7-F3D563419C39}"/>
                </a:ext>
              </a:extLst>
            </p:cNvPr>
            <p:cNvSpPr/>
            <p:nvPr/>
          </p:nvSpPr>
          <p:spPr>
            <a:xfrm>
              <a:off x="12955727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043;p16">
              <a:extLst>
                <a:ext uri="{FF2B5EF4-FFF2-40B4-BE49-F238E27FC236}">
                  <a16:creationId xmlns:a16="http://schemas.microsoft.com/office/drawing/2014/main" id="{33DEFB62-0634-489C-A97C-506046F2CD00}"/>
                </a:ext>
              </a:extLst>
            </p:cNvPr>
            <p:cNvSpPr/>
            <p:nvPr/>
          </p:nvSpPr>
          <p:spPr>
            <a:xfrm>
              <a:off x="12955727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044;p16">
              <a:extLst>
                <a:ext uri="{FF2B5EF4-FFF2-40B4-BE49-F238E27FC236}">
                  <a16:creationId xmlns:a16="http://schemas.microsoft.com/office/drawing/2014/main" id="{BE7A7190-F1CD-499C-B3E4-B3698457EA49}"/>
                </a:ext>
              </a:extLst>
            </p:cNvPr>
            <p:cNvSpPr/>
            <p:nvPr/>
          </p:nvSpPr>
          <p:spPr>
            <a:xfrm>
              <a:off x="545251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045;p16">
              <a:extLst>
                <a:ext uri="{FF2B5EF4-FFF2-40B4-BE49-F238E27FC236}">
                  <a16:creationId xmlns:a16="http://schemas.microsoft.com/office/drawing/2014/main" id="{6C00D863-ADD2-4594-A697-2F6C392AE941}"/>
                </a:ext>
              </a:extLst>
            </p:cNvPr>
            <p:cNvSpPr/>
            <p:nvPr/>
          </p:nvSpPr>
          <p:spPr>
            <a:xfrm>
              <a:off x="545251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046;p16">
              <a:extLst>
                <a:ext uri="{FF2B5EF4-FFF2-40B4-BE49-F238E27FC236}">
                  <a16:creationId xmlns:a16="http://schemas.microsoft.com/office/drawing/2014/main" id="{178D2438-702C-4194-8BC9-B87EC17BE14D}"/>
                </a:ext>
              </a:extLst>
            </p:cNvPr>
            <p:cNvSpPr/>
            <p:nvPr/>
          </p:nvSpPr>
          <p:spPr>
            <a:xfrm>
              <a:off x="545251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047;p16">
              <a:extLst>
                <a:ext uri="{FF2B5EF4-FFF2-40B4-BE49-F238E27FC236}">
                  <a16:creationId xmlns:a16="http://schemas.microsoft.com/office/drawing/2014/main" id="{87E9988F-6990-4FCA-800F-C2F5407EB6AD}"/>
                </a:ext>
              </a:extLst>
            </p:cNvPr>
            <p:cNvSpPr/>
            <p:nvPr/>
          </p:nvSpPr>
          <p:spPr>
            <a:xfrm>
              <a:off x="545251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048;p16">
              <a:extLst>
                <a:ext uri="{FF2B5EF4-FFF2-40B4-BE49-F238E27FC236}">
                  <a16:creationId xmlns:a16="http://schemas.microsoft.com/office/drawing/2014/main" id="{9E0D6D3C-5B8D-408D-8348-0D6F43DF8A5B}"/>
                </a:ext>
              </a:extLst>
            </p:cNvPr>
            <p:cNvSpPr/>
            <p:nvPr/>
          </p:nvSpPr>
          <p:spPr>
            <a:xfrm>
              <a:off x="10246523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049;p16">
              <a:extLst>
                <a:ext uri="{FF2B5EF4-FFF2-40B4-BE49-F238E27FC236}">
                  <a16:creationId xmlns:a16="http://schemas.microsoft.com/office/drawing/2014/main" id="{AF51084A-50CA-40B8-B26E-B858C75CBEE6}"/>
                </a:ext>
              </a:extLst>
            </p:cNvPr>
            <p:cNvSpPr/>
            <p:nvPr/>
          </p:nvSpPr>
          <p:spPr>
            <a:xfrm>
              <a:off x="10246523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050;p16">
              <a:extLst>
                <a:ext uri="{FF2B5EF4-FFF2-40B4-BE49-F238E27FC236}">
                  <a16:creationId xmlns:a16="http://schemas.microsoft.com/office/drawing/2014/main" id="{70CAF889-5AA4-4792-A803-9F858BEA24DA}"/>
                </a:ext>
              </a:extLst>
            </p:cNvPr>
            <p:cNvSpPr/>
            <p:nvPr/>
          </p:nvSpPr>
          <p:spPr>
            <a:xfrm>
              <a:off x="10246523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051;p16">
              <a:extLst>
                <a:ext uri="{FF2B5EF4-FFF2-40B4-BE49-F238E27FC236}">
                  <a16:creationId xmlns:a16="http://schemas.microsoft.com/office/drawing/2014/main" id="{F522A20E-C618-41D3-AEB3-2297C1F95508}"/>
                </a:ext>
              </a:extLst>
            </p:cNvPr>
            <p:cNvSpPr/>
            <p:nvPr/>
          </p:nvSpPr>
          <p:spPr>
            <a:xfrm>
              <a:off x="10246523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052;p16">
              <a:extLst>
                <a:ext uri="{FF2B5EF4-FFF2-40B4-BE49-F238E27FC236}">
                  <a16:creationId xmlns:a16="http://schemas.microsoft.com/office/drawing/2014/main" id="{BD8AEB4E-1055-4279-A678-F5B8C576A69A}"/>
                </a:ext>
              </a:extLst>
            </p:cNvPr>
            <p:cNvSpPr/>
            <p:nvPr/>
          </p:nvSpPr>
          <p:spPr>
            <a:xfrm>
              <a:off x="545251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053;p16">
              <a:extLst>
                <a:ext uri="{FF2B5EF4-FFF2-40B4-BE49-F238E27FC236}">
                  <a16:creationId xmlns:a16="http://schemas.microsoft.com/office/drawing/2014/main" id="{E540F0E5-B395-4046-A825-3084E473A4B1}"/>
                </a:ext>
              </a:extLst>
            </p:cNvPr>
            <p:cNvSpPr/>
            <p:nvPr/>
          </p:nvSpPr>
          <p:spPr>
            <a:xfrm>
              <a:off x="545251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054;p16">
              <a:extLst>
                <a:ext uri="{FF2B5EF4-FFF2-40B4-BE49-F238E27FC236}">
                  <a16:creationId xmlns:a16="http://schemas.microsoft.com/office/drawing/2014/main" id="{3F22717A-22A0-4F59-8B68-53715D334F5B}"/>
                </a:ext>
              </a:extLst>
            </p:cNvPr>
            <p:cNvSpPr/>
            <p:nvPr/>
          </p:nvSpPr>
          <p:spPr>
            <a:xfrm>
              <a:off x="545251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055;p16">
              <a:extLst>
                <a:ext uri="{FF2B5EF4-FFF2-40B4-BE49-F238E27FC236}">
                  <a16:creationId xmlns:a16="http://schemas.microsoft.com/office/drawing/2014/main" id="{56A8B4EE-9D40-439E-BD55-7E7B2F96D242}"/>
                </a:ext>
              </a:extLst>
            </p:cNvPr>
            <p:cNvSpPr/>
            <p:nvPr/>
          </p:nvSpPr>
          <p:spPr>
            <a:xfrm>
              <a:off x="10246523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056;p16">
              <a:extLst>
                <a:ext uri="{FF2B5EF4-FFF2-40B4-BE49-F238E27FC236}">
                  <a16:creationId xmlns:a16="http://schemas.microsoft.com/office/drawing/2014/main" id="{39949C5D-D3C1-45C2-B0CD-9150EAEA0EF5}"/>
                </a:ext>
              </a:extLst>
            </p:cNvPr>
            <p:cNvSpPr/>
            <p:nvPr/>
          </p:nvSpPr>
          <p:spPr>
            <a:xfrm>
              <a:off x="10246523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057;p16">
              <a:extLst>
                <a:ext uri="{FF2B5EF4-FFF2-40B4-BE49-F238E27FC236}">
                  <a16:creationId xmlns:a16="http://schemas.microsoft.com/office/drawing/2014/main" id="{9C0D4F0E-3FD7-4CB5-8726-24100BC5DFCD}"/>
                </a:ext>
              </a:extLst>
            </p:cNvPr>
            <p:cNvSpPr/>
            <p:nvPr/>
          </p:nvSpPr>
          <p:spPr>
            <a:xfrm>
              <a:off x="10246523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058;p16">
              <a:extLst>
                <a:ext uri="{FF2B5EF4-FFF2-40B4-BE49-F238E27FC236}">
                  <a16:creationId xmlns:a16="http://schemas.microsoft.com/office/drawing/2014/main" id="{EE35B7E0-9FA5-4B02-A76A-7D4B25443B23}"/>
                </a:ext>
              </a:extLst>
            </p:cNvPr>
            <p:cNvSpPr/>
            <p:nvPr/>
          </p:nvSpPr>
          <p:spPr>
            <a:xfrm>
              <a:off x="703939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059;p16">
              <a:extLst>
                <a:ext uri="{FF2B5EF4-FFF2-40B4-BE49-F238E27FC236}">
                  <a16:creationId xmlns:a16="http://schemas.microsoft.com/office/drawing/2014/main" id="{70B5C8B2-D8D8-4F5C-973D-C91F748B22A5}"/>
                </a:ext>
              </a:extLst>
            </p:cNvPr>
            <p:cNvSpPr/>
            <p:nvPr/>
          </p:nvSpPr>
          <p:spPr>
            <a:xfrm>
              <a:off x="703939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060;p16">
              <a:extLst>
                <a:ext uri="{FF2B5EF4-FFF2-40B4-BE49-F238E27FC236}">
                  <a16:creationId xmlns:a16="http://schemas.microsoft.com/office/drawing/2014/main" id="{A61C00F4-E896-4768-8B38-84511C55A5DC}"/>
                </a:ext>
              </a:extLst>
            </p:cNvPr>
            <p:cNvSpPr/>
            <p:nvPr/>
          </p:nvSpPr>
          <p:spPr>
            <a:xfrm>
              <a:off x="703939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061;p16">
              <a:extLst>
                <a:ext uri="{FF2B5EF4-FFF2-40B4-BE49-F238E27FC236}">
                  <a16:creationId xmlns:a16="http://schemas.microsoft.com/office/drawing/2014/main" id="{736646A8-C022-412C-9F72-5466B90D21F2}"/>
                </a:ext>
              </a:extLst>
            </p:cNvPr>
            <p:cNvSpPr/>
            <p:nvPr/>
          </p:nvSpPr>
          <p:spPr>
            <a:xfrm>
              <a:off x="703939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062;p16">
              <a:extLst>
                <a:ext uri="{FF2B5EF4-FFF2-40B4-BE49-F238E27FC236}">
                  <a16:creationId xmlns:a16="http://schemas.microsoft.com/office/drawing/2014/main" id="{378A91CB-5CB5-4C87-A09A-09090A9FDF42}"/>
                </a:ext>
              </a:extLst>
            </p:cNvPr>
            <p:cNvSpPr/>
            <p:nvPr/>
          </p:nvSpPr>
          <p:spPr>
            <a:xfrm>
              <a:off x="16740672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063;p16">
              <a:extLst>
                <a:ext uri="{FF2B5EF4-FFF2-40B4-BE49-F238E27FC236}">
                  <a16:creationId xmlns:a16="http://schemas.microsoft.com/office/drawing/2014/main" id="{85674AFD-BBA6-4B15-AE47-4C461AB21FB3}"/>
                </a:ext>
              </a:extLst>
            </p:cNvPr>
            <p:cNvSpPr/>
            <p:nvPr/>
          </p:nvSpPr>
          <p:spPr>
            <a:xfrm>
              <a:off x="16740672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064;p16">
              <a:extLst>
                <a:ext uri="{FF2B5EF4-FFF2-40B4-BE49-F238E27FC236}">
                  <a16:creationId xmlns:a16="http://schemas.microsoft.com/office/drawing/2014/main" id="{E74FF540-CCF7-47C3-B959-14E5FD3A7642}"/>
                </a:ext>
              </a:extLst>
            </p:cNvPr>
            <p:cNvSpPr/>
            <p:nvPr/>
          </p:nvSpPr>
          <p:spPr>
            <a:xfrm>
              <a:off x="16740672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065;p16">
              <a:extLst>
                <a:ext uri="{FF2B5EF4-FFF2-40B4-BE49-F238E27FC236}">
                  <a16:creationId xmlns:a16="http://schemas.microsoft.com/office/drawing/2014/main" id="{43FA4E84-3F9E-4992-855C-CEB24F683F45}"/>
                </a:ext>
              </a:extLst>
            </p:cNvPr>
            <p:cNvSpPr/>
            <p:nvPr/>
          </p:nvSpPr>
          <p:spPr>
            <a:xfrm>
              <a:off x="16740672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066;p16">
              <a:extLst>
                <a:ext uri="{FF2B5EF4-FFF2-40B4-BE49-F238E27FC236}">
                  <a16:creationId xmlns:a16="http://schemas.microsoft.com/office/drawing/2014/main" id="{BD8F6316-5D11-41CB-B5F2-685DFE2BA315}"/>
                </a:ext>
              </a:extLst>
            </p:cNvPr>
            <p:cNvSpPr/>
            <p:nvPr/>
          </p:nvSpPr>
          <p:spPr>
            <a:xfrm>
              <a:off x="19928052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067;p16">
              <a:extLst>
                <a:ext uri="{FF2B5EF4-FFF2-40B4-BE49-F238E27FC236}">
                  <a16:creationId xmlns:a16="http://schemas.microsoft.com/office/drawing/2014/main" id="{75A6141F-81C4-49C5-A4BE-64B74B01D76F}"/>
                </a:ext>
              </a:extLst>
            </p:cNvPr>
            <p:cNvSpPr/>
            <p:nvPr/>
          </p:nvSpPr>
          <p:spPr>
            <a:xfrm>
              <a:off x="19928052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068;p16">
              <a:extLst>
                <a:ext uri="{FF2B5EF4-FFF2-40B4-BE49-F238E27FC236}">
                  <a16:creationId xmlns:a16="http://schemas.microsoft.com/office/drawing/2014/main" id="{DBA7D4AF-4840-41BA-8968-3F6C42620ED5}"/>
                </a:ext>
              </a:extLst>
            </p:cNvPr>
            <p:cNvSpPr/>
            <p:nvPr/>
          </p:nvSpPr>
          <p:spPr>
            <a:xfrm>
              <a:off x="19928052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069;p16">
              <a:extLst>
                <a:ext uri="{FF2B5EF4-FFF2-40B4-BE49-F238E27FC236}">
                  <a16:creationId xmlns:a16="http://schemas.microsoft.com/office/drawing/2014/main" id="{E61C0025-D753-4553-A4C4-19E078AC59F9}"/>
                </a:ext>
              </a:extLst>
            </p:cNvPr>
            <p:cNvSpPr/>
            <p:nvPr/>
          </p:nvSpPr>
          <p:spPr>
            <a:xfrm>
              <a:off x="19928052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070;p16">
              <a:extLst>
                <a:ext uri="{FF2B5EF4-FFF2-40B4-BE49-F238E27FC236}">
                  <a16:creationId xmlns:a16="http://schemas.microsoft.com/office/drawing/2014/main" id="{318F9C8E-C7B7-4355-8BD8-8505B0BE4C49}"/>
                </a:ext>
              </a:extLst>
            </p:cNvPr>
            <p:cNvSpPr/>
            <p:nvPr/>
          </p:nvSpPr>
          <p:spPr>
            <a:xfrm>
              <a:off x="703939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071;p16">
              <a:extLst>
                <a:ext uri="{FF2B5EF4-FFF2-40B4-BE49-F238E27FC236}">
                  <a16:creationId xmlns:a16="http://schemas.microsoft.com/office/drawing/2014/main" id="{D9A571FE-6F06-4C7A-9B7C-368F370EE7D1}"/>
                </a:ext>
              </a:extLst>
            </p:cNvPr>
            <p:cNvSpPr/>
            <p:nvPr/>
          </p:nvSpPr>
          <p:spPr>
            <a:xfrm>
              <a:off x="703939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072;p16">
              <a:extLst>
                <a:ext uri="{FF2B5EF4-FFF2-40B4-BE49-F238E27FC236}">
                  <a16:creationId xmlns:a16="http://schemas.microsoft.com/office/drawing/2014/main" id="{701A9FFC-24FE-44B4-B18A-7FE2F501C2F3}"/>
                </a:ext>
              </a:extLst>
            </p:cNvPr>
            <p:cNvSpPr/>
            <p:nvPr/>
          </p:nvSpPr>
          <p:spPr>
            <a:xfrm>
              <a:off x="703939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073;p16">
              <a:extLst>
                <a:ext uri="{FF2B5EF4-FFF2-40B4-BE49-F238E27FC236}">
                  <a16:creationId xmlns:a16="http://schemas.microsoft.com/office/drawing/2014/main" id="{ED56FE40-E546-4282-AA7B-BA33AC75811B}"/>
                </a:ext>
              </a:extLst>
            </p:cNvPr>
            <p:cNvSpPr/>
            <p:nvPr/>
          </p:nvSpPr>
          <p:spPr>
            <a:xfrm>
              <a:off x="16740672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074;p16">
              <a:extLst>
                <a:ext uri="{FF2B5EF4-FFF2-40B4-BE49-F238E27FC236}">
                  <a16:creationId xmlns:a16="http://schemas.microsoft.com/office/drawing/2014/main" id="{EA17040E-404D-46FD-B6E1-4A924DADAEFF}"/>
                </a:ext>
              </a:extLst>
            </p:cNvPr>
            <p:cNvSpPr/>
            <p:nvPr/>
          </p:nvSpPr>
          <p:spPr>
            <a:xfrm>
              <a:off x="16740672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075;p16">
              <a:extLst>
                <a:ext uri="{FF2B5EF4-FFF2-40B4-BE49-F238E27FC236}">
                  <a16:creationId xmlns:a16="http://schemas.microsoft.com/office/drawing/2014/main" id="{6EE07869-A88C-4E84-9C80-6FC2303F749C}"/>
                </a:ext>
              </a:extLst>
            </p:cNvPr>
            <p:cNvSpPr/>
            <p:nvPr/>
          </p:nvSpPr>
          <p:spPr>
            <a:xfrm>
              <a:off x="16740672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076;p16">
              <a:extLst>
                <a:ext uri="{FF2B5EF4-FFF2-40B4-BE49-F238E27FC236}">
                  <a16:creationId xmlns:a16="http://schemas.microsoft.com/office/drawing/2014/main" id="{C3AD1E06-FD3E-40FE-87AB-85E87C789707}"/>
                </a:ext>
              </a:extLst>
            </p:cNvPr>
            <p:cNvSpPr/>
            <p:nvPr/>
          </p:nvSpPr>
          <p:spPr>
            <a:xfrm>
              <a:off x="19928052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077;p16">
              <a:extLst>
                <a:ext uri="{FF2B5EF4-FFF2-40B4-BE49-F238E27FC236}">
                  <a16:creationId xmlns:a16="http://schemas.microsoft.com/office/drawing/2014/main" id="{C1BA760E-5539-47E8-8D19-67BD525091FC}"/>
                </a:ext>
              </a:extLst>
            </p:cNvPr>
            <p:cNvSpPr/>
            <p:nvPr/>
          </p:nvSpPr>
          <p:spPr>
            <a:xfrm>
              <a:off x="19928052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078;p16">
              <a:extLst>
                <a:ext uri="{FF2B5EF4-FFF2-40B4-BE49-F238E27FC236}">
                  <a16:creationId xmlns:a16="http://schemas.microsoft.com/office/drawing/2014/main" id="{175E600C-B2AF-4553-8E76-5C68B2151024}"/>
                </a:ext>
              </a:extLst>
            </p:cNvPr>
            <p:cNvSpPr/>
            <p:nvPr/>
          </p:nvSpPr>
          <p:spPr>
            <a:xfrm>
              <a:off x="19928052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079;p16">
              <a:extLst>
                <a:ext uri="{FF2B5EF4-FFF2-40B4-BE49-F238E27FC236}">
                  <a16:creationId xmlns:a16="http://schemas.microsoft.com/office/drawing/2014/main" id="{72D8B403-10FF-4AC6-A167-107B23F134CF}"/>
                </a:ext>
              </a:extLst>
            </p:cNvPr>
            <p:cNvSpPr/>
            <p:nvPr/>
          </p:nvSpPr>
          <p:spPr>
            <a:xfrm>
              <a:off x="3793115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080;p16">
              <a:extLst>
                <a:ext uri="{FF2B5EF4-FFF2-40B4-BE49-F238E27FC236}">
                  <a16:creationId xmlns:a16="http://schemas.microsoft.com/office/drawing/2014/main" id="{B1EFB09E-FB9C-48E0-91CF-5285FAD78681}"/>
                </a:ext>
              </a:extLst>
            </p:cNvPr>
            <p:cNvSpPr/>
            <p:nvPr/>
          </p:nvSpPr>
          <p:spPr>
            <a:xfrm>
              <a:off x="3793115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081;p16">
              <a:extLst>
                <a:ext uri="{FF2B5EF4-FFF2-40B4-BE49-F238E27FC236}">
                  <a16:creationId xmlns:a16="http://schemas.microsoft.com/office/drawing/2014/main" id="{B23A9494-B609-47BF-A8D8-9076D9443DB9}"/>
                </a:ext>
              </a:extLst>
            </p:cNvPr>
            <p:cNvSpPr/>
            <p:nvPr/>
          </p:nvSpPr>
          <p:spPr>
            <a:xfrm>
              <a:off x="3793115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082;p16">
              <a:extLst>
                <a:ext uri="{FF2B5EF4-FFF2-40B4-BE49-F238E27FC236}">
                  <a16:creationId xmlns:a16="http://schemas.microsoft.com/office/drawing/2014/main" id="{2F185D31-541C-4870-859F-1C864E07640E}"/>
                </a:ext>
              </a:extLst>
            </p:cNvPr>
            <p:cNvSpPr/>
            <p:nvPr/>
          </p:nvSpPr>
          <p:spPr>
            <a:xfrm>
              <a:off x="3793115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083;p16">
              <a:extLst>
                <a:ext uri="{FF2B5EF4-FFF2-40B4-BE49-F238E27FC236}">
                  <a16:creationId xmlns:a16="http://schemas.microsoft.com/office/drawing/2014/main" id="{8BB26FDF-74A8-4532-9E56-5DC57B93212D}"/>
                </a:ext>
              </a:extLst>
            </p:cNvPr>
            <p:cNvSpPr/>
            <p:nvPr/>
          </p:nvSpPr>
          <p:spPr>
            <a:xfrm>
              <a:off x="1349438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084;p16">
              <a:extLst>
                <a:ext uri="{FF2B5EF4-FFF2-40B4-BE49-F238E27FC236}">
                  <a16:creationId xmlns:a16="http://schemas.microsoft.com/office/drawing/2014/main" id="{783A47FF-43D2-406A-8C83-1D3BE8DB005A}"/>
                </a:ext>
              </a:extLst>
            </p:cNvPr>
            <p:cNvSpPr/>
            <p:nvPr/>
          </p:nvSpPr>
          <p:spPr>
            <a:xfrm>
              <a:off x="1349438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085;p16">
              <a:extLst>
                <a:ext uri="{FF2B5EF4-FFF2-40B4-BE49-F238E27FC236}">
                  <a16:creationId xmlns:a16="http://schemas.microsoft.com/office/drawing/2014/main" id="{B1EA8D71-D64A-4D3E-B284-EA3E91F9F034}"/>
                </a:ext>
              </a:extLst>
            </p:cNvPr>
            <p:cNvSpPr/>
            <p:nvPr/>
          </p:nvSpPr>
          <p:spPr>
            <a:xfrm>
              <a:off x="1349438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086;p16">
              <a:extLst>
                <a:ext uri="{FF2B5EF4-FFF2-40B4-BE49-F238E27FC236}">
                  <a16:creationId xmlns:a16="http://schemas.microsoft.com/office/drawing/2014/main" id="{447E3C30-29DB-44D1-9839-0D16D7584A8B}"/>
                </a:ext>
              </a:extLst>
            </p:cNvPr>
            <p:cNvSpPr/>
            <p:nvPr/>
          </p:nvSpPr>
          <p:spPr>
            <a:xfrm>
              <a:off x="1349438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087;p16">
              <a:extLst>
                <a:ext uri="{FF2B5EF4-FFF2-40B4-BE49-F238E27FC236}">
                  <a16:creationId xmlns:a16="http://schemas.microsoft.com/office/drawing/2014/main" id="{630C8D00-8528-48CC-AA61-6EE2B72DAD87}"/>
                </a:ext>
              </a:extLst>
            </p:cNvPr>
            <p:cNvSpPr/>
            <p:nvPr/>
          </p:nvSpPr>
          <p:spPr>
            <a:xfrm>
              <a:off x="3793115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088;p16">
              <a:extLst>
                <a:ext uri="{FF2B5EF4-FFF2-40B4-BE49-F238E27FC236}">
                  <a16:creationId xmlns:a16="http://schemas.microsoft.com/office/drawing/2014/main" id="{75F3B3BE-7444-44D3-B9FC-C6F9F762DF07}"/>
                </a:ext>
              </a:extLst>
            </p:cNvPr>
            <p:cNvSpPr/>
            <p:nvPr/>
          </p:nvSpPr>
          <p:spPr>
            <a:xfrm>
              <a:off x="3793115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089;p16">
              <a:extLst>
                <a:ext uri="{FF2B5EF4-FFF2-40B4-BE49-F238E27FC236}">
                  <a16:creationId xmlns:a16="http://schemas.microsoft.com/office/drawing/2014/main" id="{2B42152D-528A-4FA1-8CC0-79488E4F3C35}"/>
                </a:ext>
              </a:extLst>
            </p:cNvPr>
            <p:cNvSpPr/>
            <p:nvPr/>
          </p:nvSpPr>
          <p:spPr>
            <a:xfrm>
              <a:off x="3793115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90;p16">
              <a:extLst>
                <a:ext uri="{FF2B5EF4-FFF2-40B4-BE49-F238E27FC236}">
                  <a16:creationId xmlns:a16="http://schemas.microsoft.com/office/drawing/2014/main" id="{C86CD66E-3EE3-4121-ADDD-8EE647BD7603}"/>
                </a:ext>
              </a:extLst>
            </p:cNvPr>
            <p:cNvSpPr/>
            <p:nvPr/>
          </p:nvSpPr>
          <p:spPr>
            <a:xfrm>
              <a:off x="1349438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91;p16">
              <a:extLst>
                <a:ext uri="{FF2B5EF4-FFF2-40B4-BE49-F238E27FC236}">
                  <a16:creationId xmlns:a16="http://schemas.microsoft.com/office/drawing/2014/main" id="{6EF200A8-6B78-49D7-9BE0-AF871E77FCDA}"/>
                </a:ext>
              </a:extLst>
            </p:cNvPr>
            <p:cNvSpPr/>
            <p:nvPr/>
          </p:nvSpPr>
          <p:spPr>
            <a:xfrm>
              <a:off x="1349438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92;p16">
              <a:extLst>
                <a:ext uri="{FF2B5EF4-FFF2-40B4-BE49-F238E27FC236}">
                  <a16:creationId xmlns:a16="http://schemas.microsoft.com/office/drawing/2014/main" id="{90F1AAB1-6293-46D5-A5D3-41C57E6863E4}"/>
                </a:ext>
              </a:extLst>
            </p:cNvPr>
            <p:cNvSpPr/>
            <p:nvPr/>
          </p:nvSpPr>
          <p:spPr>
            <a:xfrm>
              <a:off x="1349438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93;p16">
              <a:extLst>
                <a:ext uri="{FF2B5EF4-FFF2-40B4-BE49-F238E27FC236}">
                  <a16:creationId xmlns:a16="http://schemas.microsoft.com/office/drawing/2014/main" id="{FD337CEA-5067-4EF0-9FDC-0976518E353C}"/>
                </a:ext>
              </a:extLst>
            </p:cNvPr>
            <p:cNvSpPr/>
            <p:nvPr/>
          </p:nvSpPr>
          <p:spPr>
            <a:xfrm>
              <a:off x="1085111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94;p16">
              <a:extLst>
                <a:ext uri="{FF2B5EF4-FFF2-40B4-BE49-F238E27FC236}">
                  <a16:creationId xmlns:a16="http://schemas.microsoft.com/office/drawing/2014/main" id="{496A7349-6FD7-4C54-A8C9-2B8688696B0C}"/>
                </a:ext>
              </a:extLst>
            </p:cNvPr>
            <p:cNvSpPr/>
            <p:nvPr/>
          </p:nvSpPr>
          <p:spPr>
            <a:xfrm>
              <a:off x="1085111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95;p16">
              <a:extLst>
                <a:ext uri="{FF2B5EF4-FFF2-40B4-BE49-F238E27FC236}">
                  <a16:creationId xmlns:a16="http://schemas.microsoft.com/office/drawing/2014/main" id="{2277F851-8AF8-4BEB-90DE-611F642273C7}"/>
                </a:ext>
              </a:extLst>
            </p:cNvPr>
            <p:cNvSpPr/>
            <p:nvPr/>
          </p:nvSpPr>
          <p:spPr>
            <a:xfrm>
              <a:off x="1085111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96;p16">
              <a:extLst>
                <a:ext uri="{FF2B5EF4-FFF2-40B4-BE49-F238E27FC236}">
                  <a16:creationId xmlns:a16="http://schemas.microsoft.com/office/drawing/2014/main" id="{0D1749EF-F297-41F7-A078-582872A71A1B}"/>
                </a:ext>
              </a:extLst>
            </p:cNvPr>
            <p:cNvSpPr/>
            <p:nvPr/>
          </p:nvSpPr>
          <p:spPr>
            <a:xfrm>
              <a:off x="1085111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97;p16">
              <a:extLst>
                <a:ext uri="{FF2B5EF4-FFF2-40B4-BE49-F238E27FC236}">
                  <a16:creationId xmlns:a16="http://schemas.microsoft.com/office/drawing/2014/main" id="{5D1427AE-ABE4-48C2-A732-CFB3F3F09346}"/>
                </a:ext>
              </a:extLst>
            </p:cNvPr>
            <p:cNvSpPr/>
            <p:nvPr/>
          </p:nvSpPr>
          <p:spPr>
            <a:xfrm>
              <a:off x="10786383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98;p16">
              <a:extLst>
                <a:ext uri="{FF2B5EF4-FFF2-40B4-BE49-F238E27FC236}">
                  <a16:creationId xmlns:a16="http://schemas.microsoft.com/office/drawing/2014/main" id="{1DA07F40-BD4A-4B79-B183-BCFC2209B905}"/>
                </a:ext>
              </a:extLst>
            </p:cNvPr>
            <p:cNvSpPr/>
            <p:nvPr/>
          </p:nvSpPr>
          <p:spPr>
            <a:xfrm>
              <a:off x="10786383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9;p16">
              <a:extLst>
                <a:ext uri="{FF2B5EF4-FFF2-40B4-BE49-F238E27FC236}">
                  <a16:creationId xmlns:a16="http://schemas.microsoft.com/office/drawing/2014/main" id="{90755607-28C7-44C4-B969-A9B4AE88F25E}"/>
                </a:ext>
              </a:extLst>
            </p:cNvPr>
            <p:cNvSpPr/>
            <p:nvPr/>
          </p:nvSpPr>
          <p:spPr>
            <a:xfrm>
              <a:off x="10786383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0;p16">
              <a:extLst>
                <a:ext uri="{FF2B5EF4-FFF2-40B4-BE49-F238E27FC236}">
                  <a16:creationId xmlns:a16="http://schemas.microsoft.com/office/drawing/2014/main" id="{69188D91-8EEF-48C0-A0C0-F21E0620C5C9}"/>
                </a:ext>
              </a:extLst>
            </p:cNvPr>
            <p:cNvSpPr/>
            <p:nvPr/>
          </p:nvSpPr>
          <p:spPr>
            <a:xfrm>
              <a:off x="10786383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01;p16">
              <a:extLst>
                <a:ext uri="{FF2B5EF4-FFF2-40B4-BE49-F238E27FC236}">
                  <a16:creationId xmlns:a16="http://schemas.microsoft.com/office/drawing/2014/main" id="{5D71A670-E9BF-45EB-8606-15E817B55FA3}"/>
                </a:ext>
              </a:extLst>
            </p:cNvPr>
            <p:cNvSpPr/>
            <p:nvPr/>
          </p:nvSpPr>
          <p:spPr>
            <a:xfrm>
              <a:off x="1085111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02;p16">
              <a:extLst>
                <a:ext uri="{FF2B5EF4-FFF2-40B4-BE49-F238E27FC236}">
                  <a16:creationId xmlns:a16="http://schemas.microsoft.com/office/drawing/2014/main" id="{AA66C876-1998-4A56-A0DA-0B67CF2D4D4F}"/>
                </a:ext>
              </a:extLst>
            </p:cNvPr>
            <p:cNvSpPr/>
            <p:nvPr/>
          </p:nvSpPr>
          <p:spPr>
            <a:xfrm>
              <a:off x="1085111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03;p16">
              <a:extLst>
                <a:ext uri="{FF2B5EF4-FFF2-40B4-BE49-F238E27FC236}">
                  <a16:creationId xmlns:a16="http://schemas.microsoft.com/office/drawing/2014/main" id="{C9947668-E4CD-4A8B-AE62-8C7DF15D3FCE}"/>
                </a:ext>
              </a:extLst>
            </p:cNvPr>
            <p:cNvSpPr/>
            <p:nvPr/>
          </p:nvSpPr>
          <p:spPr>
            <a:xfrm>
              <a:off x="1085111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04;p16">
              <a:extLst>
                <a:ext uri="{FF2B5EF4-FFF2-40B4-BE49-F238E27FC236}">
                  <a16:creationId xmlns:a16="http://schemas.microsoft.com/office/drawing/2014/main" id="{62BDE8B5-AF8D-4C96-8AF1-F109737D4872}"/>
                </a:ext>
              </a:extLst>
            </p:cNvPr>
            <p:cNvSpPr/>
            <p:nvPr/>
          </p:nvSpPr>
          <p:spPr>
            <a:xfrm>
              <a:off x="10786383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05;p16">
              <a:extLst>
                <a:ext uri="{FF2B5EF4-FFF2-40B4-BE49-F238E27FC236}">
                  <a16:creationId xmlns:a16="http://schemas.microsoft.com/office/drawing/2014/main" id="{51BA8B1A-5000-4DC7-8524-FA5EEDF30779}"/>
                </a:ext>
              </a:extLst>
            </p:cNvPr>
            <p:cNvSpPr/>
            <p:nvPr/>
          </p:nvSpPr>
          <p:spPr>
            <a:xfrm>
              <a:off x="10786383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06;p16">
              <a:extLst>
                <a:ext uri="{FF2B5EF4-FFF2-40B4-BE49-F238E27FC236}">
                  <a16:creationId xmlns:a16="http://schemas.microsoft.com/office/drawing/2014/main" id="{8B97808E-2E47-4527-B8D6-F3091D87B063}"/>
                </a:ext>
              </a:extLst>
            </p:cNvPr>
            <p:cNvSpPr/>
            <p:nvPr/>
          </p:nvSpPr>
          <p:spPr>
            <a:xfrm>
              <a:off x="10786383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07;p16">
              <a:extLst>
                <a:ext uri="{FF2B5EF4-FFF2-40B4-BE49-F238E27FC236}">
                  <a16:creationId xmlns:a16="http://schemas.microsoft.com/office/drawing/2014/main" id="{AFF502A2-8B7A-4693-B965-213A6BC975BC}"/>
                </a:ext>
              </a:extLst>
            </p:cNvPr>
            <p:cNvSpPr/>
            <p:nvPr/>
          </p:nvSpPr>
          <p:spPr>
            <a:xfrm>
              <a:off x="7579259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08;p16">
              <a:extLst>
                <a:ext uri="{FF2B5EF4-FFF2-40B4-BE49-F238E27FC236}">
                  <a16:creationId xmlns:a16="http://schemas.microsoft.com/office/drawing/2014/main" id="{B048A60B-6CE2-4B50-B0AD-9F3800A079C6}"/>
                </a:ext>
              </a:extLst>
            </p:cNvPr>
            <p:cNvSpPr/>
            <p:nvPr/>
          </p:nvSpPr>
          <p:spPr>
            <a:xfrm>
              <a:off x="7579259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09;p16">
              <a:extLst>
                <a:ext uri="{FF2B5EF4-FFF2-40B4-BE49-F238E27FC236}">
                  <a16:creationId xmlns:a16="http://schemas.microsoft.com/office/drawing/2014/main" id="{2E888D0B-5243-40D5-99B4-DFD62EE77457}"/>
                </a:ext>
              </a:extLst>
            </p:cNvPr>
            <p:cNvSpPr/>
            <p:nvPr/>
          </p:nvSpPr>
          <p:spPr>
            <a:xfrm>
              <a:off x="7579259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110;p16">
              <a:extLst>
                <a:ext uri="{FF2B5EF4-FFF2-40B4-BE49-F238E27FC236}">
                  <a16:creationId xmlns:a16="http://schemas.microsoft.com/office/drawing/2014/main" id="{D747561A-B858-46D5-A8FE-E9A759DDB07A}"/>
                </a:ext>
              </a:extLst>
            </p:cNvPr>
            <p:cNvSpPr/>
            <p:nvPr/>
          </p:nvSpPr>
          <p:spPr>
            <a:xfrm>
              <a:off x="7579259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111;p16">
              <a:extLst>
                <a:ext uri="{FF2B5EF4-FFF2-40B4-BE49-F238E27FC236}">
                  <a16:creationId xmlns:a16="http://schemas.microsoft.com/office/drawing/2014/main" id="{CBED0A46-3DB5-478E-BE35-74FEF1F4E24C}"/>
                </a:ext>
              </a:extLst>
            </p:cNvPr>
            <p:cNvSpPr/>
            <p:nvPr/>
          </p:nvSpPr>
          <p:spPr>
            <a:xfrm>
              <a:off x="17280531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112;p16">
              <a:extLst>
                <a:ext uri="{FF2B5EF4-FFF2-40B4-BE49-F238E27FC236}">
                  <a16:creationId xmlns:a16="http://schemas.microsoft.com/office/drawing/2014/main" id="{A55FB4DF-9E41-40EA-814F-A72E3C59548E}"/>
                </a:ext>
              </a:extLst>
            </p:cNvPr>
            <p:cNvSpPr/>
            <p:nvPr/>
          </p:nvSpPr>
          <p:spPr>
            <a:xfrm>
              <a:off x="17280531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113;p16">
              <a:extLst>
                <a:ext uri="{FF2B5EF4-FFF2-40B4-BE49-F238E27FC236}">
                  <a16:creationId xmlns:a16="http://schemas.microsoft.com/office/drawing/2014/main" id="{45AA1BAF-D955-4A1F-9395-55113E51A317}"/>
                </a:ext>
              </a:extLst>
            </p:cNvPr>
            <p:cNvSpPr/>
            <p:nvPr/>
          </p:nvSpPr>
          <p:spPr>
            <a:xfrm>
              <a:off x="17280531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114;p16">
              <a:extLst>
                <a:ext uri="{FF2B5EF4-FFF2-40B4-BE49-F238E27FC236}">
                  <a16:creationId xmlns:a16="http://schemas.microsoft.com/office/drawing/2014/main" id="{C9AF3B25-DFB3-402D-96E5-E15A203B0E47}"/>
                </a:ext>
              </a:extLst>
            </p:cNvPr>
            <p:cNvSpPr/>
            <p:nvPr/>
          </p:nvSpPr>
          <p:spPr>
            <a:xfrm>
              <a:off x="17280531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115;p16">
              <a:extLst>
                <a:ext uri="{FF2B5EF4-FFF2-40B4-BE49-F238E27FC236}">
                  <a16:creationId xmlns:a16="http://schemas.microsoft.com/office/drawing/2014/main" id="{1D03645A-7E89-4218-AED2-31A99897F405}"/>
                </a:ext>
              </a:extLst>
            </p:cNvPr>
            <p:cNvSpPr/>
            <p:nvPr/>
          </p:nvSpPr>
          <p:spPr>
            <a:xfrm>
              <a:off x="20467913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116;p16">
              <a:extLst>
                <a:ext uri="{FF2B5EF4-FFF2-40B4-BE49-F238E27FC236}">
                  <a16:creationId xmlns:a16="http://schemas.microsoft.com/office/drawing/2014/main" id="{1AA50236-B1BB-437F-8A2A-F11277C414BE}"/>
                </a:ext>
              </a:extLst>
            </p:cNvPr>
            <p:cNvSpPr/>
            <p:nvPr/>
          </p:nvSpPr>
          <p:spPr>
            <a:xfrm>
              <a:off x="20467913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117;p16">
              <a:extLst>
                <a:ext uri="{FF2B5EF4-FFF2-40B4-BE49-F238E27FC236}">
                  <a16:creationId xmlns:a16="http://schemas.microsoft.com/office/drawing/2014/main" id="{081DA3BF-0B7D-448B-B325-4D89CC7E4284}"/>
                </a:ext>
              </a:extLst>
            </p:cNvPr>
            <p:cNvSpPr/>
            <p:nvPr/>
          </p:nvSpPr>
          <p:spPr>
            <a:xfrm>
              <a:off x="20467913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118;p16">
              <a:extLst>
                <a:ext uri="{FF2B5EF4-FFF2-40B4-BE49-F238E27FC236}">
                  <a16:creationId xmlns:a16="http://schemas.microsoft.com/office/drawing/2014/main" id="{D69CB79A-7A88-4500-9F70-6B4A39B229E1}"/>
                </a:ext>
              </a:extLst>
            </p:cNvPr>
            <p:cNvSpPr/>
            <p:nvPr/>
          </p:nvSpPr>
          <p:spPr>
            <a:xfrm>
              <a:off x="20467913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119;p16">
              <a:extLst>
                <a:ext uri="{FF2B5EF4-FFF2-40B4-BE49-F238E27FC236}">
                  <a16:creationId xmlns:a16="http://schemas.microsoft.com/office/drawing/2014/main" id="{C17C8971-EE8C-4B5D-9336-0F4CEB94FE15}"/>
                </a:ext>
              </a:extLst>
            </p:cNvPr>
            <p:cNvSpPr/>
            <p:nvPr/>
          </p:nvSpPr>
          <p:spPr>
            <a:xfrm>
              <a:off x="7579259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120;p16">
              <a:extLst>
                <a:ext uri="{FF2B5EF4-FFF2-40B4-BE49-F238E27FC236}">
                  <a16:creationId xmlns:a16="http://schemas.microsoft.com/office/drawing/2014/main" id="{4F906ACF-027E-4AFE-ABFC-AF9E94BAF8CC}"/>
                </a:ext>
              </a:extLst>
            </p:cNvPr>
            <p:cNvSpPr/>
            <p:nvPr/>
          </p:nvSpPr>
          <p:spPr>
            <a:xfrm>
              <a:off x="7579259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121;p16">
              <a:extLst>
                <a:ext uri="{FF2B5EF4-FFF2-40B4-BE49-F238E27FC236}">
                  <a16:creationId xmlns:a16="http://schemas.microsoft.com/office/drawing/2014/main" id="{76F00732-68B5-4FD9-BDCC-565684D98387}"/>
                </a:ext>
              </a:extLst>
            </p:cNvPr>
            <p:cNvSpPr/>
            <p:nvPr/>
          </p:nvSpPr>
          <p:spPr>
            <a:xfrm>
              <a:off x="7579259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122;p16">
              <a:extLst>
                <a:ext uri="{FF2B5EF4-FFF2-40B4-BE49-F238E27FC236}">
                  <a16:creationId xmlns:a16="http://schemas.microsoft.com/office/drawing/2014/main" id="{CA002B71-21DE-456A-88F8-627CFEFC98B3}"/>
                </a:ext>
              </a:extLst>
            </p:cNvPr>
            <p:cNvSpPr/>
            <p:nvPr/>
          </p:nvSpPr>
          <p:spPr>
            <a:xfrm>
              <a:off x="17280531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123;p16">
              <a:extLst>
                <a:ext uri="{FF2B5EF4-FFF2-40B4-BE49-F238E27FC236}">
                  <a16:creationId xmlns:a16="http://schemas.microsoft.com/office/drawing/2014/main" id="{B260A3EC-0907-478B-A837-7BD6AAA59CB4}"/>
                </a:ext>
              </a:extLst>
            </p:cNvPr>
            <p:cNvSpPr/>
            <p:nvPr/>
          </p:nvSpPr>
          <p:spPr>
            <a:xfrm>
              <a:off x="17280531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124;p16">
              <a:extLst>
                <a:ext uri="{FF2B5EF4-FFF2-40B4-BE49-F238E27FC236}">
                  <a16:creationId xmlns:a16="http://schemas.microsoft.com/office/drawing/2014/main" id="{3601058D-C306-4CAC-B500-5D5FECA56592}"/>
                </a:ext>
              </a:extLst>
            </p:cNvPr>
            <p:cNvSpPr/>
            <p:nvPr/>
          </p:nvSpPr>
          <p:spPr>
            <a:xfrm>
              <a:off x="17280531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125;p16">
              <a:extLst>
                <a:ext uri="{FF2B5EF4-FFF2-40B4-BE49-F238E27FC236}">
                  <a16:creationId xmlns:a16="http://schemas.microsoft.com/office/drawing/2014/main" id="{E50D5878-3350-4CE4-8DE6-0F1773D0B0FB}"/>
                </a:ext>
              </a:extLst>
            </p:cNvPr>
            <p:cNvSpPr/>
            <p:nvPr/>
          </p:nvSpPr>
          <p:spPr>
            <a:xfrm>
              <a:off x="20467913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126;p16">
              <a:extLst>
                <a:ext uri="{FF2B5EF4-FFF2-40B4-BE49-F238E27FC236}">
                  <a16:creationId xmlns:a16="http://schemas.microsoft.com/office/drawing/2014/main" id="{5FBA8D07-E0D2-455C-93C4-D2F4AFA79BF2}"/>
                </a:ext>
              </a:extLst>
            </p:cNvPr>
            <p:cNvSpPr/>
            <p:nvPr/>
          </p:nvSpPr>
          <p:spPr>
            <a:xfrm>
              <a:off x="20467913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127;p16">
              <a:extLst>
                <a:ext uri="{FF2B5EF4-FFF2-40B4-BE49-F238E27FC236}">
                  <a16:creationId xmlns:a16="http://schemas.microsoft.com/office/drawing/2014/main" id="{7F6BD2C8-E5F8-479D-8E46-28F86E6F884C}"/>
                </a:ext>
              </a:extLst>
            </p:cNvPr>
            <p:cNvSpPr/>
            <p:nvPr/>
          </p:nvSpPr>
          <p:spPr>
            <a:xfrm>
              <a:off x="20467913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128;p16">
              <a:extLst>
                <a:ext uri="{FF2B5EF4-FFF2-40B4-BE49-F238E27FC236}">
                  <a16:creationId xmlns:a16="http://schemas.microsoft.com/office/drawing/2014/main" id="{A3647EBD-E40F-49D9-AF6C-30B92D76B334}"/>
                </a:ext>
              </a:extLst>
            </p:cNvPr>
            <p:cNvSpPr/>
            <p:nvPr/>
          </p:nvSpPr>
          <p:spPr>
            <a:xfrm>
              <a:off x="4332976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129;p16">
              <a:extLst>
                <a:ext uri="{FF2B5EF4-FFF2-40B4-BE49-F238E27FC236}">
                  <a16:creationId xmlns:a16="http://schemas.microsoft.com/office/drawing/2014/main" id="{251F1EBE-1F74-4289-BF5A-B08D9173AAD9}"/>
                </a:ext>
              </a:extLst>
            </p:cNvPr>
            <p:cNvSpPr/>
            <p:nvPr/>
          </p:nvSpPr>
          <p:spPr>
            <a:xfrm>
              <a:off x="4332976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130;p16">
              <a:extLst>
                <a:ext uri="{FF2B5EF4-FFF2-40B4-BE49-F238E27FC236}">
                  <a16:creationId xmlns:a16="http://schemas.microsoft.com/office/drawing/2014/main" id="{4CE36E69-AD80-4F0F-B4D6-DD8500FAF7FE}"/>
                </a:ext>
              </a:extLst>
            </p:cNvPr>
            <p:cNvSpPr/>
            <p:nvPr/>
          </p:nvSpPr>
          <p:spPr>
            <a:xfrm>
              <a:off x="4332976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131;p16">
              <a:extLst>
                <a:ext uri="{FF2B5EF4-FFF2-40B4-BE49-F238E27FC236}">
                  <a16:creationId xmlns:a16="http://schemas.microsoft.com/office/drawing/2014/main" id="{3471A789-0834-4524-8EBC-E0C020402E6F}"/>
                </a:ext>
              </a:extLst>
            </p:cNvPr>
            <p:cNvSpPr/>
            <p:nvPr/>
          </p:nvSpPr>
          <p:spPr>
            <a:xfrm>
              <a:off x="4332976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132;p16">
              <a:extLst>
                <a:ext uri="{FF2B5EF4-FFF2-40B4-BE49-F238E27FC236}">
                  <a16:creationId xmlns:a16="http://schemas.microsoft.com/office/drawing/2014/main" id="{B8565C0B-24B9-48C3-A65B-60896DEAC1C2}"/>
                </a:ext>
              </a:extLst>
            </p:cNvPr>
            <p:cNvSpPr/>
            <p:nvPr/>
          </p:nvSpPr>
          <p:spPr>
            <a:xfrm>
              <a:off x="14034248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133;p16">
              <a:extLst>
                <a:ext uri="{FF2B5EF4-FFF2-40B4-BE49-F238E27FC236}">
                  <a16:creationId xmlns:a16="http://schemas.microsoft.com/office/drawing/2014/main" id="{32DFF89C-9482-4ABA-AFE4-0F7F3911EE05}"/>
                </a:ext>
              </a:extLst>
            </p:cNvPr>
            <p:cNvSpPr/>
            <p:nvPr/>
          </p:nvSpPr>
          <p:spPr>
            <a:xfrm>
              <a:off x="14034248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134;p16">
              <a:extLst>
                <a:ext uri="{FF2B5EF4-FFF2-40B4-BE49-F238E27FC236}">
                  <a16:creationId xmlns:a16="http://schemas.microsoft.com/office/drawing/2014/main" id="{FE465D71-F36B-43E5-A569-CE0D223FD194}"/>
                </a:ext>
              </a:extLst>
            </p:cNvPr>
            <p:cNvSpPr/>
            <p:nvPr/>
          </p:nvSpPr>
          <p:spPr>
            <a:xfrm>
              <a:off x="14034248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135;p16">
              <a:extLst>
                <a:ext uri="{FF2B5EF4-FFF2-40B4-BE49-F238E27FC236}">
                  <a16:creationId xmlns:a16="http://schemas.microsoft.com/office/drawing/2014/main" id="{CE9F05BF-4E74-485D-AF1A-A4A89AA5749D}"/>
                </a:ext>
              </a:extLst>
            </p:cNvPr>
            <p:cNvSpPr/>
            <p:nvPr/>
          </p:nvSpPr>
          <p:spPr>
            <a:xfrm>
              <a:off x="14034248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136;p16">
              <a:extLst>
                <a:ext uri="{FF2B5EF4-FFF2-40B4-BE49-F238E27FC236}">
                  <a16:creationId xmlns:a16="http://schemas.microsoft.com/office/drawing/2014/main" id="{F8685AD8-9DF0-472B-B1D5-AB0271AD4258}"/>
                </a:ext>
              </a:extLst>
            </p:cNvPr>
            <p:cNvSpPr/>
            <p:nvPr/>
          </p:nvSpPr>
          <p:spPr>
            <a:xfrm>
              <a:off x="4332976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137;p16">
              <a:extLst>
                <a:ext uri="{FF2B5EF4-FFF2-40B4-BE49-F238E27FC236}">
                  <a16:creationId xmlns:a16="http://schemas.microsoft.com/office/drawing/2014/main" id="{C80DDFEC-C253-4CA7-A480-F17226294024}"/>
                </a:ext>
              </a:extLst>
            </p:cNvPr>
            <p:cNvSpPr/>
            <p:nvPr/>
          </p:nvSpPr>
          <p:spPr>
            <a:xfrm>
              <a:off x="4332976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138;p16">
              <a:extLst>
                <a:ext uri="{FF2B5EF4-FFF2-40B4-BE49-F238E27FC236}">
                  <a16:creationId xmlns:a16="http://schemas.microsoft.com/office/drawing/2014/main" id="{F351DDA7-0E75-4B80-9EB1-1D46629D51DF}"/>
                </a:ext>
              </a:extLst>
            </p:cNvPr>
            <p:cNvSpPr/>
            <p:nvPr/>
          </p:nvSpPr>
          <p:spPr>
            <a:xfrm>
              <a:off x="4332976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139;p16">
              <a:extLst>
                <a:ext uri="{FF2B5EF4-FFF2-40B4-BE49-F238E27FC236}">
                  <a16:creationId xmlns:a16="http://schemas.microsoft.com/office/drawing/2014/main" id="{EF869185-8D77-4B90-8CA3-CE6CF5288441}"/>
                </a:ext>
              </a:extLst>
            </p:cNvPr>
            <p:cNvSpPr/>
            <p:nvPr/>
          </p:nvSpPr>
          <p:spPr>
            <a:xfrm>
              <a:off x="14034248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140;p16">
              <a:extLst>
                <a:ext uri="{FF2B5EF4-FFF2-40B4-BE49-F238E27FC236}">
                  <a16:creationId xmlns:a16="http://schemas.microsoft.com/office/drawing/2014/main" id="{79E0531D-4E42-4C98-9B78-CCD3CB10B780}"/>
                </a:ext>
              </a:extLst>
            </p:cNvPr>
            <p:cNvSpPr/>
            <p:nvPr/>
          </p:nvSpPr>
          <p:spPr>
            <a:xfrm>
              <a:off x="14034248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141;p16">
              <a:extLst>
                <a:ext uri="{FF2B5EF4-FFF2-40B4-BE49-F238E27FC236}">
                  <a16:creationId xmlns:a16="http://schemas.microsoft.com/office/drawing/2014/main" id="{445A85CA-80FD-44E1-8CE6-D8C14591A59F}"/>
                </a:ext>
              </a:extLst>
            </p:cNvPr>
            <p:cNvSpPr/>
            <p:nvPr/>
          </p:nvSpPr>
          <p:spPr>
            <a:xfrm>
              <a:off x="14034248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142;p16">
              <a:extLst>
                <a:ext uri="{FF2B5EF4-FFF2-40B4-BE49-F238E27FC236}">
                  <a16:creationId xmlns:a16="http://schemas.microsoft.com/office/drawing/2014/main" id="{36678B55-3005-43A0-8ACE-C79E8307E780}"/>
                </a:ext>
              </a:extLst>
            </p:cNvPr>
            <p:cNvSpPr/>
            <p:nvPr/>
          </p:nvSpPr>
          <p:spPr>
            <a:xfrm>
              <a:off x="1634076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143;p16">
              <a:extLst>
                <a:ext uri="{FF2B5EF4-FFF2-40B4-BE49-F238E27FC236}">
                  <a16:creationId xmlns:a16="http://schemas.microsoft.com/office/drawing/2014/main" id="{6B6B2C43-9ADC-40D2-B7DA-C163F292920C}"/>
                </a:ext>
              </a:extLst>
            </p:cNvPr>
            <p:cNvSpPr/>
            <p:nvPr/>
          </p:nvSpPr>
          <p:spPr>
            <a:xfrm>
              <a:off x="1634076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144;p16">
              <a:extLst>
                <a:ext uri="{FF2B5EF4-FFF2-40B4-BE49-F238E27FC236}">
                  <a16:creationId xmlns:a16="http://schemas.microsoft.com/office/drawing/2014/main" id="{DF33CCDF-220C-493C-981F-3356AA9A5895}"/>
                </a:ext>
              </a:extLst>
            </p:cNvPr>
            <p:cNvSpPr/>
            <p:nvPr/>
          </p:nvSpPr>
          <p:spPr>
            <a:xfrm>
              <a:off x="1634076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145;p16">
              <a:extLst>
                <a:ext uri="{FF2B5EF4-FFF2-40B4-BE49-F238E27FC236}">
                  <a16:creationId xmlns:a16="http://schemas.microsoft.com/office/drawing/2014/main" id="{3C9DC73E-DCBA-498E-ABB0-AFE5E7272BAF}"/>
                </a:ext>
              </a:extLst>
            </p:cNvPr>
            <p:cNvSpPr/>
            <p:nvPr/>
          </p:nvSpPr>
          <p:spPr>
            <a:xfrm>
              <a:off x="1634076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146;p16">
              <a:extLst>
                <a:ext uri="{FF2B5EF4-FFF2-40B4-BE49-F238E27FC236}">
                  <a16:creationId xmlns:a16="http://schemas.microsoft.com/office/drawing/2014/main" id="{F03BF26F-3A75-4C07-8C5C-C912D4883469}"/>
                </a:ext>
              </a:extLst>
            </p:cNvPr>
            <p:cNvSpPr/>
            <p:nvPr/>
          </p:nvSpPr>
          <p:spPr>
            <a:xfrm>
              <a:off x="11335348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147;p16">
              <a:extLst>
                <a:ext uri="{FF2B5EF4-FFF2-40B4-BE49-F238E27FC236}">
                  <a16:creationId xmlns:a16="http://schemas.microsoft.com/office/drawing/2014/main" id="{6CD2725A-10DE-4536-A4E3-0A3541929901}"/>
                </a:ext>
              </a:extLst>
            </p:cNvPr>
            <p:cNvSpPr/>
            <p:nvPr/>
          </p:nvSpPr>
          <p:spPr>
            <a:xfrm>
              <a:off x="11335348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148;p16">
              <a:extLst>
                <a:ext uri="{FF2B5EF4-FFF2-40B4-BE49-F238E27FC236}">
                  <a16:creationId xmlns:a16="http://schemas.microsoft.com/office/drawing/2014/main" id="{17B584BD-FF3C-40BA-B53A-376C5C6F2121}"/>
                </a:ext>
              </a:extLst>
            </p:cNvPr>
            <p:cNvSpPr/>
            <p:nvPr/>
          </p:nvSpPr>
          <p:spPr>
            <a:xfrm>
              <a:off x="11335348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149;p16">
              <a:extLst>
                <a:ext uri="{FF2B5EF4-FFF2-40B4-BE49-F238E27FC236}">
                  <a16:creationId xmlns:a16="http://schemas.microsoft.com/office/drawing/2014/main" id="{02D7BE85-DB5B-462D-88B3-BE71AFDD90B0}"/>
                </a:ext>
              </a:extLst>
            </p:cNvPr>
            <p:cNvSpPr/>
            <p:nvPr/>
          </p:nvSpPr>
          <p:spPr>
            <a:xfrm>
              <a:off x="11335348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150;p16">
              <a:extLst>
                <a:ext uri="{FF2B5EF4-FFF2-40B4-BE49-F238E27FC236}">
                  <a16:creationId xmlns:a16="http://schemas.microsoft.com/office/drawing/2014/main" id="{5ACB15C7-5237-4DAD-B6F8-6D4CD5DB8258}"/>
                </a:ext>
              </a:extLst>
            </p:cNvPr>
            <p:cNvSpPr/>
            <p:nvPr/>
          </p:nvSpPr>
          <p:spPr>
            <a:xfrm>
              <a:off x="1634076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151;p16">
              <a:extLst>
                <a:ext uri="{FF2B5EF4-FFF2-40B4-BE49-F238E27FC236}">
                  <a16:creationId xmlns:a16="http://schemas.microsoft.com/office/drawing/2014/main" id="{19EED728-3C6E-4606-B130-08CB32648F7B}"/>
                </a:ext>
              </a:extLst>
            </p:cNvPr>
            <p:cNvSpPr/>
            <p:nvPr/>
          </p:nvSpPr>
          <p:spPr>
            <a:xfrm>
              <a:off x="1634076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152;p16">
              <a:extLst>
                <a:ext uri="{FF2B5EF4-FFF2-40B4-BE49-F238E27FC236}">
                  <a16:creationId xmlns:a16="http://schemas.microsoft.com/office/drawing/2014/main" id="{DF927189-D8D4-4F4A-905D-FFA6137DF600}"/>
                </a:ext>
              </a:extLst>
            </p:cNvPr>
            <p:cNvSpPr/>
            <p:nvPr/>
          </p:nvSpPr>
          <p:spPr>
            <a:xfrm>
              <a:off x="1634076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153;p16">
              <a:extLst>
                <a:ext uri="{FF2B5EF4-FFF2-40B4-BE49-F238E27FC236}">
                  <a16:creationId xmlns:a16="http://schemas.microsoft.com/office/drawing/2014/main" id="{4026BF8B-9A13-469C-8567-B12308020BA2}"/>
                </a:ext>
              </a:extLst>
            </p:cNvPr>
            <p:cNvSpPr/>
            <p:nvPr/>
          </p:nvSpPr>
          <p:spPr>
            <a:xfrm>
              <a:off x="11335348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154;p16">
              <a:extLst>
                <a:ext uri="{FF2B5EF4-FFF2-40B4-BE49-F238E27FC236}">
                  <a16:creationId xmlns:a16="http://schemas.microsoft.com/office/drawing/2014/main" id="{AAC57EA7-6815-48FB-BDD0-F21E84B28608}"/>
                </a:ext>
              </a:extLst>
            </p:cNvPr>
            <p:cNvSpPr/>
            <p:nvPr/>
          </p:nvSpPr>
          <p:spPr>
            <a:xfrm>
              <a:off x="11335348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155;p16">
              <a:extLst>
                <a:ext uri="{FF2B5EF4-FFF2-40B4-BE49-F238E27FC236}">
                  <a16:creationId xmlns:a16="http://schemas.microsoft.com/office/drawing/2014/main" id="{4D668448-1211-48EE-A247-11E980FC9481}"/>
                </a:ext>
              </a:extLst>
            </p:cNvPr>
            <p:cNvSpPr/>
            <p:nvPr/>
          </p:nvSpPr>
          <p:spPr>
            <a:xfrm>
              <a:off x="11335348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156;p16">
              <a:extLst>
                <a:ext uri="{FF2B5EF4-FFF2-40B4-BE49-F238E27FC236}">
                  <a16:creationId xmlns:a16="http://schemas.microsoft.com/office/drawing/2014/main" id="{86338AB3-24F2-4BDA-801F-B5803159D330}"/>
                </a:ext>
              </a:extLst>
            </p:cNvPr>
            <p:cNvSpPr/>
            <p:nvPr/>
          </p:nvSpPr>
          <p:spPr>
            <a:xfrm>
              <a:off x="8128225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157;p16">
              <a:extLst>
                <a:ext uri="{FF2B5EF4-FFF2-40B4-BE49-F238E27FC236}">
                  <a16:creationId xmlns:a16="http://schemas.microsoft.com/office/drawing/2014/main" id="{AB076124-A08C-492E-8D51-F66114B54CA5}"/>
                </a:ext>
              </a:extLst>
            </p:cNvPr>
            <p:cNvSpPr/>
            <p:nvPr/>
          </p:nvSpPr>
          <p:spPr>
            <a:xfrm>
              <a:off x="8128225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158;p16">
              <a:extLst>
                <a:ext uri="{FF2B5EF4-FFF2-40B4-BE49-F238E27FC236}">
                  <a16:creationId xmlns:a16="http://schemas.microsoft.com/office/drawing/2014/main" id="{4B2ED0EE-A7C9-4DB9-B468-501C999BBC67}"/>
                </a:ext>
              </a:extLst>
            </p:cNvPr>
            <p:cNvSpPr/>
            <p:nvPr/>
          </p:nvSpPr>
          <p:spPr>
            <a:xfrm>
              <a:off x="8128225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159;p16">
              <a:extLst>
                <a:ext uri="{FF2B5EF4-FFF2-40B4-BE49-F238E27FC236}">
                  <a16:creationId xmlns:a16="http://schemas.microsoft.com/office/drawing/2014/main" id="{6FFCA415-3783-4C63-8D91-32060EDF8913}"/>
                </a:ext>
              </a:extLst>
            </p:cNvPr>
            <p:cNvSpPr/>
            <p:nvPr/>
          </p:nvSpPr>
          <p:spPr>
            <a:xfrm>
              <a:off x="8128225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160;p16">
              <a:extLst>
                <a:ext uri="{FF2B5EF4-FFF2-40B4-BE49-F238E27FC236}">
                  <a16:creationId xmlns:a16="http://schemas.microsoft.com/office/drawing/2014/main" id="{6910A44E-40B5-49B9-BB1F-841C203E71BB}"/>
                </a:ext>
              </a:extLst>
            </p:cNvPr>
            <p:cNvSpPr/>
            <p:nvPr/>
          </p:nvSpPr>
          <p:spPr>
            <a:xfrm>
              <a:off x="17829497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161;p16">
              <a:extLst>
                <a:ext uri="{FF2B5EF4-FFF2-40B4-BE49-F238E27FC236}">
                  <a16:creationId xmlns:a16="http://schemas.microsoft.com/office/drawing/2014/main" id="{1D97E0E1-2C42-46A3-9A4C-F8A8D4218313}"/>
                </a:ext>
              </a:extLst>
            </p:cNvPr>
            <p:cNvSpPr/>
            <p:nvPr/>
          </p:nvSpPr>
          <p:spPr>
            <a:xfrm>
              <a:off x="17829497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162;p16">
              <a:extLst>
                <a:ext uri="{FF2B5EF4-FFF2-40B4-BE49-F238E27FC236}">
                  <a16:creationId xmlns:a16="http://schemas.microsoft.com/office/drawing/2014/main" id="{541A3A38-2B08-4134-B931-0EF1046504B9}"/>
                </a:ext>
              </a:extLst>
            </p:cNvPr>
            <p:cNvSpPr/>
            <p:nvPr/>
          </p:nvSpPr>
          <p:spPr>
            <a:xfrm>
              <a:off x="17829497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163;p16">
              <a:extLst>
                <a:ext uri="{FF2B5EF4-FFF2-40B4-BE49-F238E27FC236}">
                  <a16:creationId xmlns:a16="http://schemas.microsoft.com/office/drawing/2014/main" id="{46F93EFE-043E-404C-A311-488E291772DD}"/>
                </a:ext>
              </a:extLst>
            </p:cNvPr>
            <p:cNvSpPr/>
            <p:nvPr/>
          </p:nvSpPr>
          <p:spPr>
            <a:xfrm>
              <a:off x="17829497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164;p16">
              <a:extLst>
                <a:ext uri="{FF2B5EF4-FFF2-40B4-BE49-F238E27FC236}">
                  <a16:creationId xmlns:a16="http://schemas.microsoft.com/office/drawing/2014/main" id="{33053B29-EEEF-4BE2-809E-AB60DC81FC06}"/>
                </a:ext>
              </a:extLst>
            </p:cNvPr>
            <p:cNvSpPr/>
            <p:nvPr/>
          </p:nvSpPr>
          <p:spPr>
            <a:xfrm>
              <a:off x="21016878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165;p16">
              <a:extLst>
                <a:ext uri="{FF2B5EF4-FFF2-40B4-BE49-F238E27FC236}">
                  <a16:creationId xmlns:a16="http://schemas.microsoft.com/office/drawing/2014/main" id="{FF12285D-02E9-4174-922F-D82FF19A5AFF}"/>
                </a:ext>
              </a:extLst>
            </p:cNvPr>
            <p:cNvSpPr/>
            <p:nvPr/>
          </p:nvSpPr>
          <p:spPr>
            <a:xfrm>
              <a:off x="21016878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166;p16">
              <a:extLst>
                <a:ext uri="{FF2B5EF4-FFF2-40B4-BE49-F238E27FC236}">
                  <a16:creationId xmlns:a16="http://schemas.microsoft.com/office/drawing/2014/main" id="{3E3A5252-9BB6-4062-815F-D10EF4819290}"/>
                </a:ext>
              </a:extLst>
            </p:cNvPr>
            <p:cNvSpPr/>
            <p:nvPr/>
          </p:nvSpPr>
          <p:spPr>
            <a:xfrm>
              <a:off x="21016878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167;p16">
              <a:extLst>
                <a:ext uri="{FF2B5EF4-FFF2-40B4-BE49-F238E27FC236}">
                  <a16:creationId xmlns:a16="http://schemas.microsoft.com/office/drawing/2014/main" id="{A5D473EC-AED3-4AD6-9C92-DB1E5F63EEFC}"/>
                </a:ext>
              </a:extLst>
            </p:cNvPr>
            <p:cNvSpPr/>
            <p:nvPr/>
          </p:nvSpPr>
          <p:spPr>
            <a:xfrm>
              <a:off x="21016878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168;p16">
              <a:extLst>
                <a:ext uri="{FF2B5EF4-FFF2-40B4-BE49-F238E27FC236}">
                  <a16:creationId xmlns:a16="http://schemas.microsoft.com/office/drawing/2014/main" id="{6787E381-A39D-47AE-9604-927E9E25FA1E}"/>
                </a:ext>
              </a:extLst>
            </p:cNvPr>
            <p:cNvSpPr/>
            <p:nvPr/>
          </p:nvSpPr>
          <p:spPr>
            <a:xfrm>
              <a:off x="8128225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169;p16">
              <a:extLst>
                <a:ext uri="{FF2B5EF4-FFF2-40B4-BE49-F238E27FC236}">
                  <a16:creationId xmlns:a16="http://schemas.microsoft.com/office/drawing/2014/main" id="{37968CBD-2E25-4A91-BFBE-3E971BC3FB37}"/>
                </a:ext>
              </a:extLst>
            </p:cNvPr>
            <p:cNvSpPr/>
            <p:nvPr/>
          </p:nvSpPr>
          <p:spPr>
            <a:xfrm>
              <a:off x="8128225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170;p16">
              <a:extLst>
                <a:ext uri="{FF2B5EF4-FFF2-40B4-BE49-F238E27FC236}">
                  <a16:creationId xmlns:a16="http://schemas.microsoft.com/office/drawing/2014/main" id="{F3CC6888-628D-4A27-BEBE-B9FC23AE73E6}"/>
                </a:ext>
              </a:extLst>
            </p:cNvPr>
            <p:cNvSpPr/>
            <p:nvPr/>
          </p:nvSpPr>
          <p:spPr>
            <a:xfrm>
              <a:off x="8128225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171;p16">
              <a:extLst>
                <a:ext uri="{FF2B5EF4-FFF2-40B4-BE49-F238E27FC236}">
                  <a16:creationId xmlns:a16="http://schemas.microsoft.com/office/drawing/2014/main" id="{D5EC51CB-9832-419F-A532-C95A223E4A8F}"/>
                </a:ext>
              </a:extLst>
            </p:cNvPr>
            <p:cNvSpPr/>
            <p:nvPr/>
          </p:nvSpPr>
          <p:spPr>
            <a:xfrm>
              <a:off x="17829497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172;p16">
              <a:extLst>
                <a:ext uri="{FF2B5EF4-FFF2-40B4-BE49-F238E27FC236}">
                  <a16:creationId xmlns:a16="http://schemas.microsoft.com/office/drawing/2014/main" id="{89C30CB9-DBDC-45BA-90B5-45CB53727EDE}"/>
                </a:ext>
              </a:extLst>
            </p:cNvPr>
            <p:cNvSpPr/>
            <p:nvPr/>
          </p:nvSpPr>
          <p:spPr>
            <a:xfrm>
              <a:off x="17829497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173;p16">
              <a:extLst>
                <a:ext uri="{FF2B5EF4-FFF2-40B4-BE49-F238E27FC236}">
                  <a16:creationId xmlns:a16="http://schemas.microsoft.com/office/drawing/2014/main" id="{3A8DA271-B832-4D59-9B6C-9A538FA372D4}"/>
                </a:ext>
              </a:extLst>
            </p:cNvPr>
            <p:cNvSpPr/>
            <p:nvPr/>
          </p:nvSpPr>
          <p:spPr>
            <a:xfrm>
              <a:off x="17829497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174;p16">
              <a:extLst>
                <a:ext uri="{FF2B5EF4-FFF2-40B4-BE49-F238E27FC236}">
                  <a16:creationId xmlns:a16="http://schemas.microsoft.com/office/drawing/2014/main" id="{C42D0381-69C5-4DE5-A425-68218C727D80}"/>
                </a:ext>
              </a:extLst>
            </p:cNvPr>
            <p:cNvSpPr/>
            <p:nvPr/>
          </p:nvSpPr>
          <p:spPr>
            <a:xfrm>
              <a:off x="21016878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175;p16">
              <a:extLst>
                <a:ext uri="{FF2B5EF4-FFF2-40B4-BE49-F238E27FC236}">
                  <a16:creationId xmlns:a16="http://schemas.microsoft.com/office/drawing/2014/main" id="{EFCA864B-6ED8-4242-8F6D-EBF73E3CB9B7}"/>
                </a:ext>
              </a:extLst>
            </p:cNvPr>
            <p:cNvSpPr/>
            <p:nvPr/>
          </p:nvSpPr>
          <p:spPr>
            <a:xfrm>
              <a:off x="21016878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176;p16">
              <a:extLst>
                <a:ext uri="{FF2B5EF4-FFF2-40B4-BE49-F238E27FC236}">
                  <a16:creationId xmlns:a16="http://schemas.microsoft.com/office/drawing/2014/main" id="{2F0F0607-7E93-4C10-8BE9-FC17D7ACD406}"/>
                </a:ext>
              </a:extLst>
            </p:cNvPr>
            <p:cNvSpPr/>
            <p:nvPr/>
          </p:nvSpPr>
          <p:spPr>
            <a:xfrm>
              <a:off x="21016878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177;p16">
              <a:extLst>
                <a:ext uri="{FF2B5EF4-FFF2-40B4-BE49-F238E27FC236}">
                  <a16:creationId xmlns:a16="http://schemas.microsoft.com/office/drawing/2014/main" id="{33C3193E-29E2-4F5F-8D89-2ADE8C2B9F52}"/>
                </a:ext>
              </a:extLst>
            </p:cNvPr>
            <p:cNvSpPr/>
            <p:nvPr/>
          </p:nvSpPr>
          <p:spPr>
            <a:xfrm>
              <a:off x="4881941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178;p16">
              <a:extLst>
                <a:ext uri="{FF2B5EF4-FFF2-40B4-BE49-F238E27FC236}">
                  <a16:creationId xmlns:a16="http://schemas.microsoft.com/office/drawing/2014/main" id="{C74D85A7-2998-4216-8D75-41293AF024F5}"/>
                </a:ext>
              </a:extLst>
            </p:cNvPr>
            <p:cNvSpPr/>
            <p:nvPr/>
          </p:nvSpPr>
          <p:spPr>
            <a:xfrm>
              <a:off x="4881941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179;p16">
              <a:extLst>
                <a:ext uri="{FF2B5EF4-FFF2-40B4-BE49-F238E27FC236}">
                  <a16:creationId xmlns:a16="http://schemas.microsoft.com/office/drawing/2014/main" id="{5924ED5F-59BA-4DE7-88EB-E7EE9B8B1163}"/>
                </a:ext>
              </a:extLst>
            </p:cNvPr>
            <p:cNvSpPr/>
            <p:nvPr/>
          </p:nvSpPr>
          <p:spPr>
            <a:xfrm>
              <a:off x="4881941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180;p16">
              <a:extLst>
                <a:ext uri="{FF2B5EF4-FFF2-40B4-BE49-F238E27FC236}">
                  <a16:creationId xmlns:a16="http://schemas.microsoft.com/office/drawing/2014/main" id="{8878DD1F-FDA1-4DFA-8EEE-7CCECEFDD1EB}"/>
                </a:ext>
              </a:extLst>
            </p:cNvPr>
            <p:cNvSpPr/>
            <p:nvPr/>
          </p:nvSpPr>
          <p:spPr>
            <a:xfrm>
              <a:off x="4881941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181;p16">
              <a:extLst>
                <a:ext uri="{FF2B5EF4-FFF2-40B4-BE49-F238E27FC236}">
                  <a16:creationId xmlns:a16="http://schemas.microsoft.com/office/drawing/2014/main" id="{04453A75-2F0D-4567-B990-8A859428E10D}"/>
                </a:ext>
              </a:extLst>
            </p:cNvPr>
            <p:cNvSpPr/>
            <p:nvPr/>
          </p:nvSpPr>
          <p:spPr>
            <a:xfrm>
              <a:off x="14583213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182;p16">
              <a:extLst>
                <a:ext uri="{FF2B5EF4-FFF2-40B4-BE49-F238E27FC236}">
                  <a16:creationId xmlns:a16="http://schemas.microsoft.com/office/drawing/2014/main" id="{48BACB27-6154-48D9-81F8-A0B386F31B03}"/>
                </a:ext>
              </a:extLst>
            </p:cNvPr>
            <p:cNvSpPr/>
            <p:nvPr/>
          </p:nvSpPr>
          <p:spPr>
            <a:xfrm>
              <a:off x="14583213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183;p16">
              <a:extLst>
                <a:ext uri="{FF2B5EF4-FFF2-40B4-BE49-F238E27FC236}">
                  <a16:creationId xmlns:a16="http://schemas.microsoft.com/office/drawing/2014/main" id="{D6D91ED7-78E1-4431-B577-EABBD1862981}"/>
                </a:ext>
              </a:extLst>
            </p:cNvPr>
            <p:cNvSpPr/>
            <p:nvPr/>
          </p:nvSpPr>
          <p:spPr>
            <a:xfrm>
              <a:off x="14583213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184;p16">
              <a:extLst>
                <a:ext uri="{FF2B5EF4-FFF2-40B4-BE49-F238E27FC236}">
                  <a16:creationId xmlns:a16="http://schemas.microsoft.com/office/drawing/2014/main" id="{BDA70AFC-1E71-4F93-8D1B-FFB344E6C6E5}"/>
                </a:ext>
              </a:extLst>
            </p:cNvPr>
            <p:cNvSpPr/>
            <p:nvPr/>
          </p:nvSpPr>
          <p:spPr>
            <a:xfrm>
              <a:off x="14583213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185;p16">
              <a:extLst>
                <a:ext uri="{FF2B5EF4-FFF2-40B4-BE49-F238E27FC236}">
                  <a16:creationId xmlns:a16="http://schemas.microsoft.com/office/drawing/2014/main" id="{2B8EE64A-446A-4F1B-A650-D7243B13A73A}"/>
                </a:ext>
              </a:extLst>
            </p:cNvPr>
            <p:cNvSpPr/>
            <p:nvPr/>
          </p:nvSpPr>
          <p:spPr>
            <a:xfrm>
              <a:off x="4881941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186;p16">
              <a:extLst>
                <a:ext uri="{FF2B5EF4-FFF2-40B4-BE49-F238E27FC236}">
                  <a16:creationId xmlns:a16="http://schemas.microsoft.com/office/drawing/2014/main" id="{487F7D46-A88C-4FA9-B112-C1DC9FD1428F}"/>
                </a:ext>
              </a:extLst>
            </p:cNvPr>
            <p:cNvSpPr/>
            <p:nvPr/>
          </p:nvSpPr>
          <p:spPr>
            <a:xfrm>
              <a:off x="4881941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187;p16">
              <a:extLst>
                <a:ext uri="{FF2B5EF4-FFF2-40B4-BE49-F238E27FC236}">
                  <a16:creationId xmlns:a16="http://schemas.microsoft.com/office/drawing/2014/main" id="{ECDB2AF4-329A-4C53-9CDC-FC0FF040587A}"/>
                </a:ext>
              </a:extLst>
            </p:cNvPr>
            <p:cNvSpPr/>
            <p:nvPr/>
          </p:nvSpPr>
          <p:spPr>
            <a:xfrm>
              <a:off x="4881941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188;p16">
              <a:extLst>
                <a:ext uri="{FF2B5EF4-FFF2-40B4-BE49-F238E27FC236}">
                  <a16:creationId xmlns:a16="http://schemas.microsoft.com/office/drawing/2014/main" id="{754DF80E-7B1D-4675-906B-783E10B47E63}"/>
                </a:ext>
              </a:extLst>
            </p:cNvPr>
            <p:cNvSpPr/>
            <p:nvPr/>
          </p:nvSpPr>
          <p:spPr>
            <a:xfrm>
              <a:off x="14583213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189;p16">
              <a:extLst>
                <a:ext uri="{FF2B5EF4-FFF2-40B4-BE49-F238E27FC236}">
                  <a16:creationId xmlns:a16="http://schemas.microsoft.com/office/drawing/2014/main" id="{3B3540EC-97E3-4757-8D92-392B98E79854}"/>
                </a:ext>
              </a:extLst>
            </p:cNvPr>
            <p:cNvSpPr/>
            <p:nvPr/>
          </p:nvSpPr>
          <p:spPr>
            <a:xfrm>
              <a:off x="14583213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190;p16">
              <a:extLst>
                <a:ext uri="{FF2B5EF4-FFF2-40B4-BE49-F238E27FC236}">
                  <a16:creationId xmlns:a16="http://schemas.microsoft.com/office/drawing/2014/main" id="{32F4F334-C828-43AD-966B-37142AC77419}"/>
                </a:ext>
              </a:extLst>
            </p:cNvPr>
            <p:cNvSpPr/>
            <p:nvPr/>
          </p:nvSpPr>
          <p:spPr>
            <a:xfrm>
              <a:off x="14583213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191;p16">
              <a:extLst>
                <a:ext uri="{FF2B5EF4-FFF2-40B4-BE49-F238E27FC236}">
                  <a16:creationId xmlns:a16="http://schemas.microsoft.com/office/drawing/2014/main" id="{B5DAE4DC-A95A-4BBA-9BC6-ECC0125C475E}"/>
                </a:ext>
              </a:extLst>
            </p:cNvPr>
            <p:cNvSpPr/>
            <p:nvPr/>
          </p:nvSpPr>
          <p:spPr>
            <a:xfrm>
              <a:off x="2172737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192;p16">
              <a:extLst>
                <a:ext uri="{FF2B5EF4-FFF2-40B4-BE49-F238E27FC236}">
                  <a16:creationId xmlns:a16="http://schemas.microsoft.com/office/drawing/2014/main" id="{64ED65D6-C94A-46FA-8CA0-376B0715504F}"/>
                </a:ext>
              </a:extLst>
            </p:cNvPr>
            <p:cNvSpPr/>
            <p:nvPr/>
          </p:nvSpPr>
          <p:spPr>
            <a:xfrm>
              <a:off x="2172737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193;p16">
              <a:extLst>
                <a:ext uri="{FF2B5EF4-FFF2-40B4-BE49-F238E27FC236}">
                  <a16:creationId xmlns:a16="http://schemas.microsoft.com/office/drawing/2014/main" id="{B19BEE01-10E1-4EFB-8C8A-9A9698109D0D}"/>
                </a:ext>
              </a:extLst>
            </p:cNvPr>
            <p:cNvSpPr/>
            <p:nvPr/>
          </p:nvSpPr>
          <p:spPr>
            <a:xfrm>
              <a:off x="2172737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194;p16">
              <a:extLst>
                <a:ext uri="{FF2B5EF4-FFF2-40B4-BE49-F238E27FC236}">
                  <a16:creationId xmlns:a16="http://schemas.microsoft.com/office/drawing/2014/main" id="{4DD0DF69-1766-4940-8733-307813CB9E83}"/>
                </a:ext>
              </a:extLst>
            </p:cNvPr>
            <p:cNvSpPr/>
            <p:nvPr/>
          </p:nvSpPr>
          <p:spPr>
            <a:xfrm>
              <a:off x="2172737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195;p16">
              <a:extLst>
                <a:ext uri="{FF2B5EF4-FFF2-40B4-BE49-F238E27FC236}">
                  <a16:creationId xmlns:a16="http://schemas.microsoft.com/office/drawing/2014/main" id="{07A99BCE-8C1D-4471-A836-C59BC1D26D9F}"/>
                </a:ext>
              </a:extLst>
            </p:cNvPr>
            <p:cNvSpPr/>
            <p:nvPr/>
          </p:nvSpPr>
          <p:spPr>
            <a:xfrm>
              <a:off x="11874009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196;p16">
              <a:extLst>
                <a:ext uri="{FF2B5EF4-FFF2-40B4-BE49-F238E27FC236}">
                  <a16:creationId xmlns:a16="http://schemas.microsoft.com/office/drawing/2014/main" id="{5A1A3147-1612-4518-9A41-1386A4205783}"/>
                </a:ext>
              </a:extLst>
            </p:cNvPr>
            <p:cNvSpPr/>
            <p:nvPr/>
          </p:nvSpPr>
          <p:spPr>
            <a:xfrm>
              <a:off x="11874009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197;p16">
              <a:extLst>
                <a:ext uri="{FF2B5EF4-FFF2-40B4-BE49-F238E27FC236}">
                  <a16:creationId xmlns:a16="http://schemas.microsoft.com/office/drawing/2014/main" id="{8BE69C8A-D85F-4F54-91E0-264605C3387D}"/>
                </a:ext>
              </a:extLst>
            </p:cNvPr>
            <p:cNvSpPr/>
            <p:nvPr/>
          </p:nvSpPr>
          <p:spPr>
            <a:xfrm>
              <a:off x="11874009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198;p16">
              <a:extLst>
                <a:ext uri="{FF2B5EF4-FFF2-40B4-BE49-F238E27FC236}">
                  <a16:creationId xmlns:a16="http://schemas.microsoft.com/office/drawing/2014/main" id="{F89B29A9-4962-43C4-9529-3479E8E1CB7E}"/>
                </a:ext>
              </a:extLst>
            </p:cNvPr>
            <p:cNvSpPr/>
            <p:nvPr/>
          </p:nvSpPr>
          <p:spPr>
            <a:xfrm>
              <a:off x="11874009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199;p16">
              <a:extLst>
                <a:ext uri="{FF2B5EF4-FFF2-40B4-BE49-F238E27FC236}">
                  <a16:creationId xmlns:a16="http://schemas.microsoft.com/office/drawing/2014/main" id="{26A7AF36-1BB9-48A7-9C79-BFBCB87D6A2F}"/>
                </a:ext>
              </a:extLst>
            </p:cNvPr>
            <p:cNvSpPr/>
            <p:nvPr/>
          </p:nvSpPr>
          <p:spPr>
            <a:xfrm>
              <a:off x="2172737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00;p16">
              <a:extLst>
                <a:ext uri="{FF2B5EF4-FFF2-40B4-BE49-F238E27FC236}">
                  <a16:creationId xmlns:a16="http://schemas.microsoft.com/office/drawing/2014/main" id="{7A97F37B-AC21-4F19-8D57-044B80EB6FC6}"/>
                </a:ext>
              </a:extLst>
            </p:cNvPr>
            <p:cNvSpPr/>
            <p:nvPr/>
          </p:nvSpPr>
          <p:spPr>
            <a:xfrm>
              <a:off x="2172737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01;p16">
              <a:extLst>
                <a:ext uri="{FF2B5EF4-FFF2-40B4-BE49-F238E27FC236}">
                  <a16:creationId xmlns:a16="http://schemas.microsoft.com/office/drawing/2014/main" id="{332DF0FA-5B22-4E14-907A-6F0A3221994F}"/>
                </a:ext>
              </a:extLst>
            </p:cNvPr>
            <p:cNvSpPr/>
            <p:nvPr/>
          </p:nvSpPr>
          <p:spPr>
            <a:xfrm>
              <a:off x="2172737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02;p16">
              <a:extLst>
                <a:ext uri="{FF2B5EF4-FFF2-40B4-BE49-F238E27FC236}">
                  <a16:creationId xmlns:a16="http://schemas.microsoft.com/office/drawing/2014/main" id="{35F430AC-E182-4DE2-A273-45ED8B0E80D9}"/>
                </a:ext>
              </a:extLst>
            </p:cNvPr>
            <p:cNvSpPr/>
            <p:nvPr/>
          </p:nvSpPr>
          <p:spPr>
            <a:xfrm>
              <a:off x="11874009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03;p16">
              <a:extLst>
                <a:ext uri="{FF2B5EF4-FFF2-40B4-BE49-F238E27FC236}">
                  <a16:creationId xmlns:a16="http://schemas.microsoft.com/office/drawing/2014/main" id="{67A63FCA-83B7-4F87-8AB8-22DF6311B30A}"/>
                </a:ext>
              </a:extLst>
            </p:cNvPr>
            <p:cNvSpPr/>
            <p:nvPr/>
          </p:nvSpPr>
          <p:spPr>
            <a:xfrm>
              <a:off x="11874009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04;p16">
              <a:extLst>
                <a:ext uri="{FF2B5EF4-FFF2-40B4-BE49-F238E27FC236}">
                  <a16:creationId xmlns:a16="http://schemas.microsoft.com/office/drawing/2014/main" id="{63CAF623-EB3B-45C0-93A3-7C491BBB8EA5}"/>
                </a:ext>
              </a:extLst>
            </p:cNvPr>
            <p:cNvSpPr/>
            <p:nvPr/>
          </p:nvSpPr>
          <p:spPr>
            <a:xfrm>
              <a:off x="11874009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05;p16">
              <a:extLst>
                <a:ext uri="{FF2B5EF4-FFF2-40B4-BE49-F238E27FC236}">
                  <a16:creationId xmlns:a16="http://schemas.microsoft.com/office/drawing/2014/main" id="{D2B68EAE-9DB1-4B1E-AB50-82D03981A3B6}"/>
                </a:ext>
              </a:extLst>
            </p:cNvPr>
            <p:cNvSpPr/>
            <p:nvPr/>
          </p:nvSpPr>
          <p:spPr>
            <a:xfrm>
              <a:off x="8666886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06;p16">
              <a:extLst>
                <a:ext uri="{FF2B5EF4-FFF2-40B4-BE49-F238E27FC236}">
                  <a16:creationId xmlns:a16="http://schemas.microsoft.com/office/drawing/2014/main" id="{37F365DA-49DB-4B14-9F87-105FA53B0E42}"/>
                </a:ext>
              </a:extLst>
            </p:cNvPr>
            <p:cNvSpPr/>
            <p:nvPr/>
          </p:nvSpPr>
          <p:spPr>
            <a:xfrm>
              <a:off x="8666886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07;p16">
              <a:extLst>
                <a:ext uri="{FF2B5EF4-FFF2-40B4-BE49-F238E27FC236}">
                  <a16:creationId xmlns:a16="http://schemas.microsoft.com/office/drawing/2014/main" id="{94D7824B-D23D-45AC-AA25-9EF0E889EE10}"/>
                </a:ext>
              </a:extLst>
            </p:cNvPr>
            <p:cNvSpPr/>
            <p:nvPr/>
          </p:nvSpPr>
          <p:spPr>
            <a:xfrm>
              <a:off x="8666886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1208;p16">
              <a:extLst>
                <a:ext uri="{FF2B5EF4-FFF2-40B4-BE49-F238E27FC236}">
                  <a16:creationId xmlns:a16="http://schemas.microsoft.com/office/drawing/2014/main" id="{DF57C2B3-E34A-4C31-B99E-9C7420C2C650}"/>
                </a:ext>
              </a:extLst>
            </p:cNvPr>
            <p:cNvSpPr/>
            <p:nvPr/>
          </p:nvSpPr>
          <p:spPr>
            <a:xfrm>
              <a:off x="8666886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1209;p16">
              <a:extLst>
                <a:ext uri="{FF2B5EF4-FFF2-40B4-BE49-F238E27FC236}">
                  <a16:creationId xmlns:a16="http://schemas.microsoft.com/office/drawing/2014/main" id="{72D2B4A5-5225-45C3-8336-8C7402CE5CD3}"/>
                </a:ext>
              </a:extLst>
            </p:cNvPr>
            <p:cNvSpPr/>
            <p:nvPr/>
          </p:nvSpPr>
          <p:spPr>
            <a:xfrm>
              <a:off x="1836815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1210;p16">
              <a:extLst>
                <a:ext uri="{FF2B5EF4-FFF2-40B4-BE49-F238E27FC236}">
                  <a16:creationId xmlns:a16="http://schemas.microsoft.com/office/drawing/2014/main" id="{9F66518F-0753-498F-B681-2250A987C776}"/>
                </a:ext>
              </a:extLst>
            </p:cNvPr>
            <p:cNvSpPr/>
            <p:nvPr/>
          </p:nvSpPr>
          <p:spPr>
            <a:xfrm>
              <a:off x="1836815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1211;p16">
              <a:extLst>
                <a:ext uri="{FF2B5EF4-FFF2-40B4-BE49-F238E27FC236}">
                  <a16:creationId xmlns:a16="http://schemas.microsoft.com/office/drawing/2014/main" id="{DFAEE302-6601-4881-AFA4-DC0BFD8F9DB3}"/>
                </a:ext>
              </a:extLst>
            </p:cNvPr>
            <p:cNvSpPr/>
            <p:nvPr/>
          </p:nvSpPr>
          <p:spPr>
            <a:xfrm>
              <a:off x="1836815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1212;p16">
              <a:extLst>
                <a:ext uri="{FF2B5EF4-FFF2-40B4-BE49-F238E27FC236}">
                  <a16:creationId xmlns:a16="http://schemas.microsoft.com/office/drawing/2014/main" id="{0A6096C1-F764-472F-B43C-53C08718B704}"/>
                </a:ext>
              </a:extLst>
            </p:cNvPr>
            <p:cNvSpPr/>
            <p:nvPr/>
          </p:nvSpPr>
          <p:spPr>
            <a:xfrm>
              <a:off x="1836815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1213;p16">
              <a:extLst>
                <a:ext uri="{FF2B5EF4-FFF2-40B4-BE49-F238E27FC236}">
                  <a16:creationId xmlns:a16="http://schemas.microsoft.com/office/drawing/2014/main" id="{5681AA4F-0DDF-415A-BFD2-8D82A76CC741}"/>
                </a:ext>
              </a:extLst>
            </p:cNvPr>
            <p:cNvSpPr/>
            <p:nvPr/>
          </p:nvSpPr>
          <p:spPr>
            <a:xfrm>
              <a:off x="2155553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1214;p16">
              <a:extLst>
                <a:ext uri="{FF2B5EF4-FFF2-40B4-BE49-F238E27FC236}">
                  <a16:creationId xmlns:a16="http://schemas.microsoft.com/office/drawing/2014/main" id="{3B058213-9F80-4FA8-B548-73D421789FFD}"/>
                </a:ext>
              </a:extLst>
            </p:cNvPr>
            <p:cNvSpPr/>
            <p:nvPr/>
          </p:nvSpPr>
          <p:spPr>
            <a:xfrm>
              <a:off x="2155553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1215;p16">
              <a:extLst>
                <a:ext uri="{FF2B5EF4-FFF2-40B4-BE49-F238E27FC236}">
                  <a16:creationId xmlns:a16="http://schemas.microsoft.com/office/drawing/2014/main" id="{47503D31-F5E2-4BFB-8CB4-CA3613285AEA}"/>
                </a:ext>
              </a:extLst>
            </p:cNvPr>
            <p:cNvSpPr/>
            <p:nvPr/>
          </p:nvSpPr>
          <p:spPr>
            <a:xfrm>
              <a:off x="2155553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1216;p16">
              <a:extLst>
                <a:ext uri="{FF2B5EF4-FFF2-40B4-BE49-F238E27FC236}">
                  <a16:creationId xmlns:a16="http://schemas.microsoft.com/office/drawing/2014/main" id="{2A5408CF-10DC-49BD-8FA6-ADE62FA4256B}"/>
                </a:ext>
              </a:extLst>
            </p:cNvPr>
            <p:cNvSpPr/>
            <p:nvPr/>
          </p:nvSpPr>
          <p:spPr>
            <a:xfrm>
              <a:off x="2155553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1217;p16">
              <a:extLst>
                <a:ext uri="{FF2B5EF4-FFF2-40B4-BE49-F238E27FC236}">
                  <a16:creationId xmlns:a16="http://schemas.microsoft.com/office/drawing/2014/main" id="{4579DE02-5E47-4625-BA6C-BA1F2C9F45D7}"/>
                </a:ext>
              </a:extLst>
            </p:cNvPr>
            <p:cNvSpPr/>
            <p:nvPr/>
          </p:nvSpPr>
          <p:spPr>
            <a:xfrm>
              <a:off x="8666886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1218;p16">
              <a:extLst>
                <a:ext uri="{FF2B5EF4-FFF2-40B4-BE49-F238E27FC236}">
                  <a16:creationId xmlns:a16="http://schemas.microsoft.com/office/drawing/2014/main" id="{84AAE16E-46A1-4580-BC11-AF2D5F9E418E}"/>
                </a:ext>
              </a:extLst>
            </p:cNvPr>
            <p:cNvSpPr/>
            <p:nvPr/>
          </p:nvSpPr>
          <p:spPr>
            <a:xfrm>
              <a:off x="8666886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1219;p16">
              <a:extLst>
                <a:ext uri="{FF2B5EF4-FFF2-40B4-BE49-F238E27FC236}">
                  <a16:creationId xmlns:a16="http://schemas.microsoft.com/office/drawing/2014/main" id="{4CB71287-6569-4ADD-BD1B-1550B166D4E3}"/>
                </a:ext>
              </a:extLst>
            </p:cNvPr>
            <p:cNvSpPr/>
            <p:nvPr/>
          </p:nvSpPr>
          <p:spPr>
            <a:xfrm>
              <a:off x="8666886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1220;p16">
              <a:extLst>
                <a:ext uri="{FF2B5EF4-FFF2-40B4-BE49-F238E27FC236}">
                  <a16:creationId xmlns:a16="http://schemas.microsoft.com/office/drawing/2014/main" id="{F59869C7-B6C2-4A48-AE02-0A780FFC1A5C}"/>
                </a:ext>
              </a:extLst>
            </p:cNvPr>
            <p:cNvSpPr/>
            <p:nvPr/>
          </p:nvSpPr>
          <p:spPr>
            <a:xfrm>
              <a:off x="1836815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1221;p16">
              <a:extLst>
                <a:ext uri="{FF2B5EF4-FFF2-40B4-BE49-F238E27FC236}">
                  <a16:creationId xmlns:a16="http://schemas.microsoft.com/office/drawing/2014/main" id="{5FB1691D-AABB-48A2-AB49-D65AE53929B2}"/>
                </a:ext>
              </a:extLst>
            </p:cNvPr>
            <p:cNvSpPr/>
            <p:nvPr/>
          </p:nvSpPr>
          <p:spPr>
            <a:xfrm>
              <a:off x="1836815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1222;p16">
              <a:extLst>
                <a:ext uri="{FF2B5EF4-FFF2-40B4-BE49-F238E27FC236}">
                  <a16:creationId xmlns:a16="http://schemas.microsoft.com/office/drawing/2014/main" id="{BDB2BFA6-A89B-483B-8374-49F63E8B7432}"/>
                </a:ext>
              </a:extLst>
            </p:cNvPr>
            <p:cNvSpPr/>
            <p:nvPr/>
          </p:nvSpPr>
          <p:spPr>
            <a:xfrm>
              <a:off x="1836815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1223;p16">
              <a:extLst>
                <a:ext uri="{FF2B5EF4-FFF2-40B4-BE49-F238E27FC236}">
                  <a16:creationId xmlns:a16="http://schemas.microsoft.com/office/drawing/2014/main" id="{D25E41CB-0D5E-4B42-B84B-B697870672DB}"/>
                </a:ext>
              </a:extLst>
            </p:cNvPr>
            <p:cNvSpPr/>
            <p:nvPr/>
          </p:nvSpPr>
          <p:spPr>
            <a:xfrm>
              <a:off x="2155553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1224;p16">
              <a:extLst>
                <a:ext uri="{FF2B5EF4-FFF2-40B4-BE49-F238E27FC236}">
                  <a16:creationId xmlns:a16="http://schemas.microsoft.com/office/drawing/2014/main" id="{08BD6E88-184F-485C-99EC-8B2C3EA673FA}"/>
                </a:ext>
              </a:extLst>
            </p:cNvPr>
            <p:cNvSpPr/>
            <p:nvPr/>
          </p:nvSpPr>
          <p:spPr>
            <a:xfrm>
              <a:off x="2155553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1225;p16">
              <a:extLst>
                <a:ext uri="{FF2B5EF4-FFF2-40B4-BE49-F238E27FC236}">
                  <a16:creationId xmlns:a16="http://schemas.microsoft.com/office/drawing/2014/main" id="{939CA6D8-4D48-4619-B02C-BA839261DC1E}"/>
                </a:ext>
              </a:extLst>
            </p:cNvPr>
            <p:cNvSpPr/>
            <p:nvPr/>
          </p:nvSpPr>
          <p:spPr>
            <a:xfrm>
              <a:off x="2155553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1226;p16">
              <a:extLst>
                <a:ext uri="{FF2B5EF4-FFF2-40B4-BE49-F238E27FC236}">
                  <a16:creationId xmlns:a16="http://schemas.microsoft.com/office/drawing/2014/main" id="{B0D3F892-8285-4341-BF33-F48DD166CE4F}"/>
                </a:ext>
              </a:extLst>
            </p:cNvPr>
            <p:cNvSpPr/>
            <p:nvPr/>
          </p:nvSpPr>
          <p:spPr>
            <a:xfrm>
              <a:off x="5420602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1227;p16">
              <a:extLst>
                <a:ext uri="{FF2B5EF4-FFF2-40B4-BE49-F238E27FC236}">
                  <a16:creationId xmlns:a16="http://schemas.microsoft.com/office/drawing/2014/main" id="{63889436-BC6E-44E4-896F-14AAC904AC40}"/>
                </a:ext>
              </a:extLst>
            </p:cNvPr>
            <p:cNvSpPr/>
            <p:nvPr/>
          </p:nvSpPr>
          <p:spPr>
            <a:xfrm>
              <a:off x="5420602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1228;p16">
              <a:extLst>
                <a:ext uri="{FF2B5EF4-FFF2-40B4-BE49-F238E27FC236}">
                  <a16:creationId xmlns:a16="http://schemas.microsoft.com/office/drawing/2014/main" id="{0C83573A-15E4-4FD8-A06D-5BC7941B34E1}"/>
                </a:ext>
              </a:extLst>
            </p:cNvPr>
            <p:cNvSpPr/>
            <p:nvPr/>
          </p:nvSpPr>
          <p:spPr>
            <a:xfrm>
              <a:off x="5420602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1229;p16">
              <a:extLst>
                <a:ext uri="{FF2B5EF4-FFF2-40B4-BE49-F238E27FC236}">
                  <a16:creationId xmlns:a16="http://schemas.microsoft.com/office/drawing/2014/main" id="{1ADD9590-1739-48D3-85A1-D1659E6E4F23}"/>
                </a:ext>
              </a:extLst>
            </p:cNvPr>
            <p:cNvSpPr/>
            <p:nvPr/>
          </p:nvSpPr>
          <p:spPr>
            <a:xfrm>
              <a:off x="5420602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1230;p16">
              <a:extLst>
                <a:ext uri="{FF2B5EF4-FFF2-40B4-BE49-F238E27FC236}">
                  <a16:creationId xmlns:a16="http://schemas.microsoft.com/office/drawing/2014/main" id="{09AA97A6-9611-42F3-8734-886F304C5DE8}"/>
                </a:ext>
              </a:extLst>
            </p:cNvPr>
            <p:cNvSpPr/>
            <p:nvPr/>
          </p:nvSpPr>
          <p:spPr>
            <a:xfrm>
              <a:off x="15121873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1231;p16">
              <a:extLst>
                <a:ext uri="{FF2B5EF4-FFF2-40B4-BE49-F238E27FC236}">
                  <a16:creationId xmlns:a16="http://schemas.microsoft.com/office/drawing/2014/main" id="{3C20B12C-9C20-4AF5-8282-EAA8A54801DF}"/>
                </a:ext>
              </a:extLst>
            </p:cNvPr>
            <p:cNvSpPr/>
            <p:nvPr/>
          </p:nvSpPr>
          <p:spPr>
            <a:xfrm>
              <a:off x="15121873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1232;p16">
              <a:extLst>
                <a:ext uri="{FF2B5EF4-FFF2-40B4-BE49-F238E27FC236}">
                  <a16:creationId xmlns:a16="http://schemas.microsoft.com/office/drawing/2014/main" id="{3CA1D954-8C47-43CE-B19C-F3F429AB1CA1}"/>
                </a:ext>
              </a:extLst>
            </p:cNvPr>
            <p:cNvSpPr/>
            <p:nvPr/>
          </p:nvSpPr>
          <p:spPr>
            <a:xfrm>
              <a:off x="15121873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1233;p16">
              <a:extLst>
                <a:ext uri="{FF2B5EF4-FFF2-40B4-BE49-F238E27FC236}">
                  <a16:creationId xmlns:a16="http://schemas.microsoft.com/office/drawing/2014/main" id="{05A38278-6248-4B3E-9505-D82AADE22E47}"/>
                </a:ext>
              </a:extLst>
            </p:cNvPr>
            <p:cNvSpPr/>
            <p:nvPr/>
          </p:nvSpPr>
          <p:spPr>
            <a:xfrm>
              <a:off x="15121873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1234;p16">
              <a:extLst>
                <a:ext uri="{FF2B5EF4-FFF2-40B4-BE49-F238E27FC236}">
                  <a16:creationId xmlns:a16="http://schemas.microsoft.com/office/drawing/2014/main" id="{99E4C9EE-F097-44D2-9769-B5E188418B71}"/>
                </a:ext>
              </a:extLst>
            </p:cNvPr>
            <p:cNvSpPr/>
            <p:nvPr/>
          </p:nvSpPr>
          <p:spPr>
            <a:xfrm>
              <a:off x="5420602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1235;p16">
              <a:extLst>
                <a:ext uri="{FF2B5EF4-FFF2-40B4-BE49-F238E27FC236}">
                  <a16:creationId xmlns:a16="http://schemas.microsoft.com/office/drawing/2014/main" id="{1242A4DD-762B-483D-86EB-EFB6239F0656}"/>
                </a:ext>
              </a:extLst>
            </p:cNvPr>
            <p:cNvSpPr/>
            <p:nvPr/>
          </p:nvSpPr>
          <p:spPr>
            <a:xfrm>
              <a:off x="5420602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1236;p16">
              <a:extLst>
                <a:ext uri="{FF2B5EF4-FFF2-40B4-BE49-F238E27FC236}">
                  <a16:creationId xmlns:a16="http://schemas.microsoft.com/office/drawing/2014/main" id="{4E5C95C6-0B1D-4AB1-8B07-7AB83B47B90E}"/>
                </a:ext>
              </a:extLst>
            </p:cNvPr>
            <p:cNvSpPr/>
            <p:nvPr/>
          </p:nvSpPr>
          <p:spPr>
            <a:xfrm>
              <a:off x="5420602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1237;p16">
              <a:extLst>
                <a:ext uri="{FF2B5EF4-FFF2-40B4-BE49-F238E27FC236}">
                  <a16:creationId xmlns:a16="http://schemas.microsoft.com/office/drawing/2014/main" id="{425B28A1-5A6F-42CF-9426-88D0CEF78F1E}"/>
                </a:ext>
              </a:extLst>
            </p:cNvPr>
            <p:cNvSpPr/>
            <p:nvPr/>
          </p:nvSpPr>
          <p:spPr>
            <a:xfrm>
              <a:off x="15121873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1238;p16">
              <a:extLst>
                <a:ext uri="{FF2B5EF4-FFF2-40B4-BE49-F238E27FC236}">
                  <a16:creationId xmlns:a16="http://schemas.microsoft.com/office/drawing/2014/main" id="{E7A1C3D1-37A7-42A5-A076-B1A2B08C9E91}"/>
                </a:ext>
              </a:extLst>
            </p:cNvPr>
            <p:cNvSpPr/>
            <p:nvPr/>
          </p:nvSpPr>
          <p:spPr>
            <a:xfrm>
              <a:off x="15121873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1239;p16">
              <a:extLst>
                <a:ext uri="{FF2B5EF4-FFF2-40B4-BE49-F238E27FC236}">
                  <a16:creationId xmlns:a16="http://schemas.microsoft.com/office/drawing/2014/main" id="{0C9E0933-382C-408B-A009-2B6A87C01316}"/>
                </a:ext>
              </a:extLst>
            </p:cNvPr>
            <p:cNvSpPr/>
            <p:nvPr/>
          </p:nvSpPr>
          <p:spPr>
            <a:xfrm>
              <a:off x="15121873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240;p16">
              <a:extLst>
                <a:ext uri="{FF2B5EF4-FFF2-40B4-BE49-F238E27FC236}">
                  <a16:creationId xmlns:a16="http://schemas.microsoft.com/office/drawing/2014/main" id="{4DC02DE3-4E93-4834-9B33-063D16F7CEFA}"/>
                </a:ext>
              </a:extLst>
            </p:cNvPr>
            <p:cNvSpPr/>
            <p:nvPr/>
          </p:nvSpPr>
          <p:spPr>
            <a:xfrm>
              <a:off x="2712598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241;p16">
              <a:extLst>
                <a:ext uri="{FF2B5EF4-FFF2-40B4-BE49-F238E27FC236}">
                  <a16:creationId xmlns:a16="http://schemas.microsoft.com/office/drawing/2014/main" id="{E6B95992-B5F9-4DC7-B7D5-BA398B391DE8}"/>
                </a:ext>
              </a:extLst>
            </p:cNvPr>
            <p:cNvSpPr/>
            <p:nvPr/>
          </p:nvSpPr>
          <p:spPr>
            <a:xfrm>
              <a:off x="2712598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1242;p16">
              <a:extLst>
                <a:ext uri="{FF2B5EF4-FFF2-40B4-BE49-F238E27FC236}">
                  <a16:creationId xmlns:a16="http://schemas.microsoft.com/office/drawing/2014/main" id="{5695F94E-72D6-4F84-B337-AE532669A593}"/>
                </a:ext>
              </a:extLst>
            </p:cNvPr>
            <p:cNvSpPr/>
            <p:nvPr/>
          </p:nvSpPr>
          <p:spPr>
            <a:xfrm>
              <a:off x="2712598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1243;p16">
              <a:extLst>
                <a:ext uri="{FF2B5EF4-FFF2-40B4-BE49-F238E27FC236}">
                  <a16:creationId xmlns:a16="http://schemas.microsoft.com/office/drawing/2014/main" id="{C1EF9647-A167-41BE-9A6B-D4F765C0FB77}"/>
                </a:ext>
              </a:extLst>
            </p:cNvPr>
            <p:cNvSpPr/>
            <p:nvPr/>
          </p:nvSpPr>
          <p:spPr>
            <a:xfrm>
              <a:off x="2712598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1244;p16">
              <a:extLst>
                <a:ext uri="{FF2B5EF4-FFF2-40B4-BE49-F238E27FC236}">
                  <a16:creationId xmlns:a16="http://schemas.microsoft.com/office/drawing/2014/main" id="{05C36D80-82EC-432D-BF2B-DE0730B1DCFA}"/>
                </a:ext>
              </a:extLst>
            </p:cNvPr>
            <p:cNvSpPr/>
            <p:nvPr/>
          </p:nvSpPr>
          <p:spPr>
            <a:xfrm>
              <a:off x="12413870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1245;p16">
              <a:extLst>
                <a:ext uri="{FF2B5EF4-FFF2-40B4-BE49-F238E27FC236}">
                  <a16:creationId xmlns:a16="http://schemas.microsoft.com/office/drawing/2014/main" id="{532CDB15-0A03-4CFC-BDF2-269FA4036897}"/>
                </a:ext>
              </a:extLst>
            </p:cNvPr>
            <p:cNvSpPr/>
            <p:nvPr/>
          </p:nvSpPr>
          <p:spPr>
            <a:xfrm>
              <a:off x="12413870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1246;p16">
              <a:extLst>
                <a:ext uri="{FF2B5EF4-FFF2-40B4-BE49-F238E27FC236}">
                  <a16:creationId xmlns:a16="http://schemas.microsoft.com/office/drawing/2014/main" id="{6A402D26-A623-4546-8BF9-E21B1DA07840}"/>
                </a:ext>
              </a:extLst>
            </p:cNvPr>
            <p:cNvSpPr/>
            <p:nvPr/>
          </p:nvSpPr>
          <p:spPr>
            <a:xfrm>
              <a:off x="12413870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1247;p16">
              <a:extLst>
                <a:ext uri="{FF2B5EF4-FFF2-40B4-BE49-F238E27FC236}">
                  <a16:creationId xmlns:a16="http://schemas.microsoft.com/office/drawing/2014/main" id="{301A60B1-37EE-460A-8878-C17830E20D3B}"/>
                </a:ext>
              </a:extLst>
            </p:cNvPr>
            <p:cNvSpPr/>
            <p:nvPr/>
          </p:nvSpPr>
          <p:spPr>
            <a:xfrm>
              <a:off x="12413870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1248;p16">
              <a:extLst>
                <a:ext uri="{FF2B5EF4-FFF2-40B4-BE49-F238E27FC236}">
                  <a16:creationId xmlns:a16="http://schemas.microsoft.com/office/drawing/2014/main" id="{938F896D-067D-48BD-B148-A9503A417902}"/>
                </a:ext>
              </a:extLst>
            </p:cNvPr>
            <p:cNvSpPr/>
            <p:nvPr/>
          </p:nvSpPr>
          <p:spPr>
            <a:xfrm>
              <a:off x="2712598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1249;p16">
              <a:extLst>
                <a:ext uri="{FF2B5EF4-FFF2-40B4-BE49-F238E27FC236}">
                  <a16:creationId xmlns:a16="http://schemas.microsoft.com/office/drawing/2014/main" id="{3BB70434-002E-45DE-B61E-60C922A00FD6}"/>
                </a:ext>
              </a:extLst>
            </p:cNvPr>
            <p:cNvSpPr/>
            <p:nvPr/>
          </p:nvSpPr>
          <p:spPr>
            <a:xfrm>
              <a:off x="2712598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1250;p16">
              <a:extLst>
                <a:ext uri="{FF2B5EF4-FFF2-40B4-BE49-F238E27FC236}">
                  <a16:creationId xmlns:a16="http://schemas.microsoft.com/office/drawing/2014/main" id="{C270AEE6-BC55-4A11-B4DC-C0B9BD8762E7}"/>
                </a:ext>
              </a:extLst>
            </p:cNvPr>
            <p:cNvSpPr/>
            <p:nvPr/>
          </p:nvSpPr>
          <p:spPr>
            <a:xfrm>
              <a:off x="2712598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1251;p16">
              <a:extLst>
                <a:ext uri="{FF2B5EF4-FFF2-40B4-BE49-F238E27FC236}">
                  <a16:creationId xmlns:a16="http://schemas.microsoft.com/office/drawing/2014/main" id="{A16A503C-60D4-429C-9B08-920E8069D528}"/>
                </a:ext>
              </a:extLst>
            </p:cNvPr>
            <p:cNvSpPr/>
            <p:nvPr/>
          </p:nvSpPr>
          <p:spPr>
            <a:xfrm>
              <a:off x="12413870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1252;p16">
              <a:extLst>
                <a:ext uri="{FF2B5EF4-FFF2-40B4-BE49-F238E27FC236}">
                  <a16:creationId xmlns:a16="http://schemas.microsoft.com/office/drawing/2014/main" id="{69E1DEE7-5A0F-4862-89EB-9099AFC19730}"/>
                </a:ext>
              </a:extLst>
            </p:cNvPr>
            <p:cNvSpPr/>
            <p:nvPr/>
          </p:nvSpPr>
          <p:spPr>
            <a:xfrm>
              <a:off x="12413870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1253;p16">
              <a:extLst>
                <a:ext uri="{FF2B5EF4-FFF2-40B4-BE49-F238E27FC236}">
                  <a16:creationId xmlns:a16="http://schemas.microsoft.com/office/drawing/2014/main" id="{7503C4B8-C880-4248-B7BA-705406702816}"/>
                </a:ext>
              </a:extLst>
            </p:cNvPr>
            <p:cNvSpPr/>
            <p:nvPr/>
          </p:nvSpPr>
          <p:spPr>
            <a:xfrm>
              <a:off x="12413870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1254;p16">
              <a:extLst>
                <a:ext uri="{FF2B5EF4-FFF2-40B4-BE49-F238E27FC236}">
                  <a16:creationId xmlns:a16="http://schemas.microsoft.com/office/drawing/2014/main" id="{9AE078E8-D21F-429E-BA05-7A1D0E2B1B4C}"/>
                </a:ext>
              </a:extLst>
            </p:cNvPr>
            <p:cNvSpPr/>
            <p:nvPr/>
          </p:nvSpPr>
          <p:spPr>
            <a:xfrm>
              <a:off x="9206747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1255;p16">
              <a:extLst>
                <a:ext uri="{FF2B5EF4-FFF2-40B4-BE49-F238E27FC236}">
                  <a16:creationId xmlns:a16="http://schemas.microsoft.com/office/drawing/2014/main" id="{1F0707EF-9C86-45DB-804C-A7DD0B9895CB}"/>
                </a:ext>
              </a:extLst>
            </p:cNvPr>
            <p:cNvSpPr/>
            <p:nvPr/>
          </p:nvSpPr>
          <p:spPr>
            <a:xfrm>
              <a:off x="9206747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1256;p16">
              <a:extLst>
                <a:ext uri="{FF2B5EF4-FFF2-40B4-BE49-F238E27FC236}">
                  <a16:creationId xmlns:a16="http://schemas.microsoft.com/office/drawing/2014/main" id="{13495D52-65D8-4699-ABD6-CF041DA8E212}"/>
                </a:ext>
              </a:extLst>
            </p:cNvPr>
            <p:cNvSpPr/>
            <p:nvPr/>
          </p:nvSpPr>
          <p:spPr>
            <a:xfrm>
              <a:off x="9206747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1257;p16">
              <a:extLst>
                <a:ext uri="{FF2B5EF4-FFF2-40B4-BE49-F238E27FC236}">
                  <a16:creationId xmlns:a16="http://schemas.microsoft.com/office/drawing/2014/main" id="{E0D1FF74-6650-48E3-956C-60D4C2CD26C5}"/>
                </a:ext>
              </a:extLst>
            </p:cNvPr>
            <p:cNvSpPr/>
            <p:nvPr/>
          </p:nvSpPr>
          <p:spPr>
            <a:xfrm>
              <a:off x="9206747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1258;p16">
              <a:extLst>
                <a:ext uri="{FF2B5EF4-FFF2-40B4-BE49-F238E27FC236}">
                  <a16:creationId xmlns:a16="http://schemas.microsoft.com/office/drawing/2014/main" id="{E9EFD7A8-D356-4497-A2DA-9C81EBF308E2}"/>
                </a:ext>
              </a:extLst>
            </p:cNvPr>
            <p:cNvSpPr/>
            <p:nvPr/>
          </p:nvSpPr>
          <p:spPr>
            <a:xfrm>
              <a:off x="18908019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1259;p16">
              <a:extLst>
                <a:ext uri="{FF2B5EF4-FFF2-40B4-BE49-F238E27FC236}">
                  <a16:creationId xmlns:a16="http://schemas.microsoft.com/office/drawing/2014/main" id="{FBF99A47-61D8-49BA-A965-6A286ACBD253}"/>
                </a:ext>
              </a:extLst>
            </p:cNvPr>
            <p:cNvSpPr/>
            <p:nvPr/>
          </p:nvSpPr>
          <p:spPr>
            <a:xfrm>
              <a:off x="18908019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1260;p16">
              <a:extLst>
                <a:ext uri="{FF2B5EF4-FFF2-40B4-BE49-F238E27FC236}">
                  <a16:creationId xmlns:a16="http://schemas.microsoft.com/office/drawing/2014/main" id="{685B09F2-E345-4117-8339-782E83F293BD}"/>
                </a:ext>
              </a:extLst>
            </p:cNvPr>
            <p:cNvSpPr/>
            <p:nvPr/>
          </p:nvSpPr>
          <p:spPr>
            <a:xfrm>
              <a:off x="18908019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1261;p16">
              <a:extLst>
                <a:ext uri="{FF2B5EF4-FFF2-40B4-BE49-F238E27FC236}">
                  <a16:creationId xmlns:a16="http://schemas.microsoft.com/office/drawing/2014/main" id="{A180144D-7EDA-47EB-98D9-3AAD277376C7}"/>
                </a:ext>
              </a:extLst>
            </p:cNvPr>
            <p:cNvSpPr/>
            <p:nvPr/>
          </p:nvSpPr>
          <p:spPr>
            <a:xfrm>
              <a:off x="18908019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1262;p16">
              <a:extLst>
                <a:ext uri="{FF2B5EF4-FFF2-40B4-BE49-F238E27FC236}">
                  <a16:creationId xmlns:a16="http://schemas.microsoft.com/office/drawing/2014/main" id="{3B52A01D-0788-4674-BC51-ED3B8198FF98}"/>
                </a:ext>
              </a:extLst>
            </p:cNvPr>
            <p:cNvSpPr/>
            <p:nvPr/>
          </p:nvSpPr>
          <p:spPr>
            <a:xfrm>
              <a:off x="9206747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1263;p16">
              <a:extLst>
                <a:ext uri="{FF2B5EF4-FFF2-40B4-BE49-F238E27FC236}">
                  <a16:creationId xmlns:a16="http://schemas.microsoft.com/office/drawing/2014/main" id="{42110CBD-8227-4C9E-A461-AD1B07FCEBDC}"/>
                </a:ext>
              </a:extLst>
            </p:cNvPr>
            <p:cNvSpPr/>
            <p:nvPr/>
          </p:nvSpPr>
          <p:spPr>
            <a:xfrm>
              <a:off x="9206747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1264;p16">
              <a:extLst>
                <a:ext uri="{FF2B5EF4-FFF2-40B4-BE49-F238E27FC236}">
                  <a16:creationId xmlns:a16="http://schemas.microsoft.com/office/drawing/2014/main" id="{FCA925AB-7E5D-49C3-8C04-CF3C3D4E17F1}"/>
                </a:ext>
              </a:extLst>
            </p:cNvPr>
            <p:cNvSpPr/>
            <p:nvPr/>
          </p:nvSpPr>
          <p:spPr>
            <a:xfrm>
              <a:off x="9206747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1265;p16">
              <a:extLst>
                <a:ext uri="{FF2B5EF4-FFF2-40B4-BE49-F238E27FC236}">
                  <a16:creationId xmlns:a16="http://schemas.microsoft.com/office/drawing/2014/main" id="{287EEC82-F834-4965-A4B5-1AD75A99C8E5}"/>
                </a:ext>
              </a:extLst>
            </p:cNvPr>
            <p:cNvSpPr/>
            <p:nvPr/>
          </p:nvSpPr>
          <p:spPr>
            <a:xfrm>
              <a:off x="18908019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1266;p16">
              <a:extLst>
                <a:ext uri="{FF2B5EF4-FFF2-40B4-BE49-F238E27FC236}">
                  <a16:creationId xmlns:a16="http://schemas.microsoft.com/office/drawing/2014/main" id="{960C30CA-689D-4212-8C1E-3841A87A1DE2}"/>
                </a:ext>
              </a:extLst>
            </p:cNvPr>
            <p:cNvSpPr/>
            <p:nvPr/>
          </p:nvSpPr>
          <p:spPr>
            <a:xfrm>
              <a:off x="18908019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1267;p16">
              <a:extLst>
                <a:ext uri="{FF2B5EF4-FFF2-40B4-BE49-F238E27FC236}">
                  <a16:creationId xmlns:a16="http://schemas.microsoft.com/office/drawing/2014/main" id="{F1C6F457-1352-4990-85AA-8327903E63BF}"/>
                </a:ext>
              </a:extLst>
            </p:cNvPr>
            <p:cNvSpPr/>
            <p:nvPr/>
          </p:nvSpPr>
          <p:spPr>
            <a:xfrm>
              <a:off x="18908019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1268;p16">
              <a:extLst>
                <a:ext uri="{FF2B5EF4-FFF2-40B4-BE49-F238E27FC236}">
                  <a16:creationId xmlns:a16="http://schemas.microsoft.com/office/drawing/2014/main" id="{ED6FF9FA-FAA4-47B5-85F6-18D201579C71}"/>
                </a:ext>
              </a:extLst>
            </p:cNvPr>
            <p:cNvSpPr/>
            <p:nvPr/>
          </p:nvSpPr>
          <p:spPr>
            <a:xfrm>
              <a:off x="5960463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1269;p16">
              <a:extLst>
                <a:ext uri="{FF2B5EF4-FFF2-40B4-BE49-F238E27FC236}">
                  <a16:creationId xmlns:a16="http://schemas.microsoft.com/office/drawing/2014/main" id="{099C5D9A-994D-4E0F-AF7A-99FBCB1A2ADF}"/>
                </a:ext>
              </a:extLst>
            </p:cNvPr>
            <p:cNvSpPr/>
            <p:nvPr/>
          </p:nvSpPr>
          <p:spPr>
            <a:xfrm>
              <a:off x="5960463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1270;p16">
              <a:extLst>
                <a:ext uri="{FF2B5EF4-FFF2-40B4-BE49-F238E27FC236}">
                  <a16:creationId xmlns:a16="http://schemas.microsoft.com/office/drawing/2014/main" id="{328C8D6B-FA55-4BE7-88C2-37463D0E0269}"/>
                </a:ext>
              </a:extLst>
            </p:cNvPr>
            <p:cNvSpPr/>
            <p:nvPr/>
          </p:nvSpPr>
          <p:spPr>
            <a:xfrm>
              <a:off x="5960463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1271;p16">
              <a:extLst>
                <a:ext uri="{FF2B5EF4-FFF2-40B4-BE49-F238E27FC236}">
                  <a16:creationId xmlns:a16="http://schemas.microsoft.com/office/drawing/2014/main" id="{40210AE6-6F76-4971-8C63-18B2CC8547E9}"/>
                </a:ext>
              </a:extLst>
            </p:cNvPr>
            <p:cNvSpPr/>
            <p:nvPr/>
          </p:nvSpPr>
          <p:spPr>
            <a:xfrm>
              <a:off x="5960463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1272;p16">
              <a:extLst>
                <a:ext uri="{FF2B5EF4-FFF2-40B4-BE49-F238E27FC236}">
                  <a16:creationId xmlns:a16="http://schemas.microsoft.com/office/drawing/2014/main" id="{9AD8D0D8-BBAE-40E6-8493-B24463A12403}"/>
                </a:ext>
              </a:extLst>
            </p:cNvPr>
            <p:cNvSpPr/>
            <p:nvPr/>
          </p:nvSpPr>
          <p:spPr>
            <a:xfrm>
              <a:off x="15661734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1273;p16">
              <a:extLst>
                <a:ext uri="{FF2B5EF4-FFF2-40B4-BE49-F238E27FC236}">
                  <a16:creationId xmlns:a16="http://schemas.microsoft.com/office/drawing/2014/main" id="{42A47478-5C05-4B6A-BB3A-7868F3B1E5D0}"/>
                </a:ext>
              </a:extLst>
            </p:cNvPr>
            <p:cNvSpPr/>
            <p:nvPr/>
          </p:nvSpPr>
          <p:spPr>
            <a:xfrm>
              <a:off x="15661734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1274;p16">
              <a:extLst>
                <a:ext uri="{FF2B5EF4-FFF2-40B4-BE49-F238E27FC236}">
                  <a16:creationId xmlns:a16="http://schemas.microsoft.com/office/drawing/2014/main" id="{4D0BDF8E-3965-4AE7-ABEF-F30E0754402F}"/>
                </a:ext>
              </a:extLst>
            </p:cNvPr>
            <p:cNvSpPr/>
            <p:nvPr/>
          </p:nvSpPr>
          <p:spPr>
            <a:xfrm>
              <a:off x="15661734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1275;p16">
              <a:extLst>
                <a:ext uri="{FF2B5EF4-FFF2-40B4-BE49-F238E27FC236}">
                  <a16:creationId xmlns:a16="http://schemas.microsoft.com/office/drawing/2014/main" id="{3ADBD305-DBF2-48CA-819F-F2998ADF7FC6}"/>
                </a:ext>
              </a:extLst>
            </p:cNvPr>
            <p:cNvSpPr/>
            <p:nvPr/>
          </p:nvSpPr>
          <p:spPr>
            <a:xfrm>
              <a:off x="15661734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1276;p16">
              <a:extLst>
                <a:ext uri="{FF2B5EF4-FFF2-40B4-BE49-F238E27FC236}">
                  <a16:creationId xmlns:a16="http://schemas.microsoft.com/office/drawing/2014/main" id="{B3B28E4F-3118-4905-8190-0DC012F084B5}"/>
                </a:ext>
              </a:extLst>
            </p:cNvPr>
            <p:cNvSpPr/>
            <p:nvPr/>
          </p:nvSpPr>
          <p:spPr>
            <a:xfrm>
              <a:off x="5960463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1277;p16">
              <a:extLst>
                <a:ext uri="{FF2B5EF4-FFF2-40B4-BE49-F238E27FC236}">
                  <a16:creationId xmlns:a16="http://schemas.microsoft.com/office/drawing/2014/main" id="{F58ECD78-3AEE-4A6D-9A6D-6A2472CDEF1D}"/>
                </a:ext>
              </a:extLst>
            </p:cNvPr>
            <p:cNvSpPr/>
            <p:nvPr/>
          </p:nvSpPr>
          <p:spPr>
            <a:xfrm>
              <a:off x="5960463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1278;p16">
              <a:extLst>
                <a:ext uri="{FF2B5EF4-FFF2-40B4-BE49-F238E27FC236}">
                  <a16:creationId xmlns:a16="http://schemas.microsoft.com/office/drawing/2014/main" id="{FDF9B07A-F4EA-4BAA-8729-AA0C87E5B6A7}"/>
                </a:ext>
              </a:extLst>
            </p:cNvPr>
            <p:cNvSpPr/>
            <p:nvPr/>
          </p:nvSpPr>
          <p:spPr>
            <a:xfrm>
              <a:off x="5960463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1279;p16">
              <a:extLst>
                <a:ext uri="{FF2B5EF4-FFF2-40B4-BE49-F238E27FC236}">
                  <a16:creationId xmlns:a16="http://schemas.microsoft.com/office/drawing/2014/main" id="{02F2AE2F-4F00-4775-906B-3983A4571597}"/>
                </a:ext>
              </a:extLst>
            </p:cNvPr>
            <p:cNvSpPr/>
            <p:nvPr/>
          </p:nvSpPr>
          <p:spPr>
            <a:xfrm>
              <a:off x="15661734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1280;p16">
              <a:extLst>
                <a:ext uri="{FF2B5EF4-FFF2-40B4-BE49-F238E27FC236}">
                  <a16:creationId xmlns:a16="http://schemas.microsoft.com/office/drawing/2014/main" id="{62DAD1BE-2AE5-442C-B664-2C84331FEC47}"/>
                </a:ext>
              </a:extLst>
            </p:cNvPr>
            <p:cNvSpPr/>
            <p:nvPr/>
          </p:nvSpPr>
          <p:spPr>
            <a:xfrm>
              <a:off x="15661734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1281;p16">
              <a:extLst>
                <a:ext uri="{FF2B5EF4-FFF2-40B4-BE49-F238E27FC236}">
                  <a16:creationId xmlns:a16="http://schemas.microsoft.com/office/drawing/2014/main" id="{10B5AB8B-B107-489F-90F3-38DBFABA41FC}"/>
                </a:ext>
              </a:extLst>
            </p:cNvPr>
            <p:cNvSpPr/>
            <p:nvPr/>
          </p:nvSpPr>
          <p:spPr>
            <a:xfrm>
              <a:off x="15661734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1282;p16">
              <a:extLst>
                <a:ext uri="{FF2B5EF4-FFF2-40B4-BE49-F238E27FC236}">
                  <a16:creationId xmlns:a16="http://schemas.microsoft.com/office/drawing/2014/main" id="{F49FA2C2-C37E-4239-85CB-BEBC50AB82BF}"/>
                </a:ext>
              </a:extLst>
            </p:cNvPr>
            <p:cNvSpPr/>
            <p:nvPr/>
          </p:nvSpPr>
          <p:spPr>
            <a:xfrm>
              <a:off x="545144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293" name="Google Shape;1283;p16">
              <a:extLst>
                <a:ext uri="{FF2B5EF4-FFF2-40B4-BE49-F238E27FC236}">
                  <a16:creationId xmlns:a16="http://schemas.microsoft.com/office/drawing/2014/main" id="{7AC21F02-736A-4E2B-99CD-8280C32F21E2}"/>
                </a:ext>
              </a:extLst>
            </p:cNvPr>
            <p:cNvSpPr/>
            <p:nvPr/>
          </p:nvSpPr>
          <p:spPr>
            <a:xfrm>
              <a:off x="545144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294" name="Google Shape;1284;p16">
              <a:extLst>
                <a:ext uri="{FF2B5EF4-FFF2-40B4-BE49-F238E27FC236}">
                  <a16:creationId xmlns:a16="http://schemas.microsoft.com/office/drawing/2014/main" id="{9FA0307F-9AF3-45DB-AA13-7DD5A534BF80}"/>
                </a:ext>
              </a:extLst>
            </p:cNvPr>
            <p:cNvSpPr/>
            <p:nvPr/>
          </p:nvSpPr>
          <p:spPr>
            <a:xfrm>
              <a:off x="545144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295" name="Google Shape;1285;p16">
              <a:extLst>
                <a:ext uri="{FF2B5EF4-FFF2-40B4-BE49-F238E27FC236}">
                  <a16:creationId xmlns:a16="http://schemas.microsoft.com/office/drawing/2014/main" id="{FD66AB9E-C4EE-426C-9A49-C66B2931A423}"/>
                </a:ext>
              </a:extLst>
            </p:cNvPr>
            <p:cNvSpPr/>
            <p:nvPr/>
          </p:nvSpPr>
          <p:spPr>
            <a:xfrm>
              <a:off x="545144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296" name="Google Shape;1286;p16">
              <a:extLst>
                <a:ext uri="{FF2B5EF4-FFF2-40B4-BE49-F238E27FC236}">
                  <a16:creationId xmlns:a16="http://schemas.microsoft.com/office/drawing/2014/main" id="{0CB38CB0-E4D6-4D52-B73C-3675119595B3}"/>
                </a:ext>
              </a:extLst>
            </p:cNvPr>
            <p:cNvSpPr/>
            <p:nvPr/>
          </p:nvSpPr>
          <p:spPr>
            <a:xfrm>
              <a:off x="1024641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297" name="Google Shape;1287;p16">
              <a:extLst>
                <a:ext uri="{FF2B5EF4-FFF2-40B4-BE49-F238E27FC236}">
                  <a16:creationId xmlns:a16="http://schemas.microsoft.com/office/drawing/2014/main" id="{71C714A6-37C3-46C8-B098-66C257CF4370}"/>
                </a:ext>
              </a:extLst>
            </p:cNvPr>
            <p:cNvSpPr/>
            <p:nvPr/>
          </p:nvSpPr>
          <p:spPr>
            <a:xfrm>
              <a:off x="1024641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298" name="Google Shape;1288;p16">
              <a:extLst>
                <a:ext uri="{FF2B5EF4-FFF2-40B4-BE49-F238E27FC236}">
                  <a16:creationId xmlns:a16="http://schemas.microsoft.com/office/drawing/2014/main" id="{85985E8D-37E9-4EB3-82BE-4BA304494C80}"/>
                </a:ext>
              </a:extLst>
            </p:cNvPr>
            <p:cNvSpPr/>
            <p:nvPr/>
          </p:nvSpPr>
          <p:spPr>
            <a:xfrm>
              <a:off x="1024641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299" name="Google Shape;1289;p16">
              <a:extLst>
                <a:ext uri="{FF2B5EF4-FFF2-40B4-BE49-F238E27FC236}">
                  <a16:creationId xmlns:a16="http://schemas.microsoft.com/office/drawing/2014/main" id="{B1143D1A-10D6-4AAE-9C50-40EF46B614BA}"/>
                </a:ext>
              </a:extLst>
            </p:cNvPr>
            <p:cNvSpPr/>
            <p:nvPr/>
          </p:nvSpPr>
          <p:spPr>
            <a:xfrm>
              <a:off x="1024641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0" name="Google Shape;1290;p16">
              <a:extLst>
                <a:ext uri="{FF2B5EF4-FFF2-40B4-BE49-F238E27FC236}">
                  <a16:creationId xmlns:a16="http://schemas.microsoft.com/office/drawing/2014/main" id="{EAAF4DE5-4F51-47FA-8740-FB76BEA81B12}"/>
                </a:ext>
              </a:extLst>
            </p:cNvPr>
            <p:cNvSpPr/>
            <p:nvPr/>
          </p:nvSpPr>
          <p:spPr>
            <a:xfrm>
              <a:off x="545144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1" name="Google Shape;1291;p16">
              <a:extLst>
                <a:ext uri="{FF2B5EF4-FFF2-40B4-BE49-F238E27FC236}">
                  <a16:creationId xmlns:a16="http://schemas.microsoft.com/office/drawing/2014/main" id="{40CF5901-EA47-4558-834E-AB74C59A7953}"/>
                </a:ext>
              </a:extLst>
            </p:cNvPr>
            <p:cNvSpPr/>
            <p:nvPr/>
          </p:nvSpPr>
          <p:spPr>
            <a:xfrm>
              <a:off x="545144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2" name="Google Shape;1292;p16">
              <a:extLst>
                <a:ext uri="{FF2B5EF4-FFF2-40B4-BE49-F238E27FC236}">
                  <a16:creationId xmlns:a16="http://schemas.microsoft.com/office/drawing/2014/main" id="{CF4E4598-8724-40FF-A6E2-1147288E82DE}"/>
                </a:ext>
              </a:extLst>
            </p:cNvPr>
            <p:cNvSpPr/>
            <p:nvPr/>
          </p:nvSpPr>
          <p:spPr>
            <a:xfrm>
              <a:off x="545144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3" name="Google Shape;1293;p16">
              <a:extLst>
                <a:ext uri="{FF2B5EF4-FFF2-40B4-BE49-F238E27FC236}">
                  <a16:creationId xmlns:a16="http://schemas.microsoft.com/office/drawing/2014/main" id="{887D3A98-332F-4E55-9C7D-588618551679}"/>
                </a:ext>
              </a:extLst>
            </p:cNvPr>
            <p:cNvSpPr/>
            <p:nvPr/>
          </p:nvSpPr>
          <p:spPr>
            <a:xfrm>
              <a:off x="1024641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4" name="Google Shape;1294;p16">
              <a:extLst>
                <a:ext uri="{FF2B5EF4-FFF2-40B4-BE49-F238E27FC236}">
                  <a16:creationId xmlns:a16="http://schemas.microsoft.com/office/drawing/2014/main" id="{6EB445F1-6904-4857-86CD-C28EEA9BDE15}"/>
                </a:ext>
              </a:extLst>
            </p:cNvPr>
            <p:cNvSpPr/>
            <p:nvPr/>
          </p:nvSpPr>
          <p:spPr>
            <a:xfrm>
              <a:off x="1024641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5" name="Google Shape;1295;p16">
              <a:extLst>
                <a:ext uri="{FF2B5EF4-FFF2-40B4-BE49-F238E27FC236}">
                  <a16:creationId xmlns:a16="http://schemas.microsoft.com/office/drawing/2014/main" id="{E7420BE7-2D6C-414E-8E25-3A9E85D4E7BC}"/>
                </a:ext>
              </a:extLst>
            </p:cNvPr>
            <p:cNvSpPr/>
            <p:nvPr/>
          </p:nvSpPr>
          <p:spPr>
            <a:xfrm>
              <a:off x="1024641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6" name="Google Shape;1296;p16">
              <a:extLst>
                <a:ext uri="{FF2B5EF4-FFF2-40B4-BE49-F238E27FC236}">
                  <a16:creationId xmlns:a16="http://schemas.microsoft.com/office/drawing/2014/main" id="{104EB58F-343A-4A9A-B602-137C2AE45C95}"/>
                </a:ext>
              </a:extLst>
            </p:cNvPr>
            <p:cNvSpPr/>
            <p:nvPr/>
          </p:nvSpPr>
          <p:spPr>
            <a:xfrm>
              <a:off x="703929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7" name="Google Shape;1297;p16">
              <a:extLst>
                <a:ext uri="{FF2B5EF4-FFF2-40B4-BE49-F238E27FC236}">
                  <a16:creationId xmlns:a16="http://schemas.microsoft.com/office/drawing/2014/main" id="{B2DDC78A-9434-48BF-8490-F0444060D023}"/>
                </a:ext>
              </a:extLst>
            </p:cNvPr>
            <p:cNvSpPr/>
            <p:nvPr/>
          </p:nvSpPr>
          <p:spPr>
            <a:xfrm>
              <a:off x="703929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8" name="Google Shape;1298;p16">
              <a:extLst>
                <a:ext uri="{FF2B5EF4-FFF2-40B4-BE49-F238E27FC236}">
                  <a16:creationId xmlns:a16="http://schemas.microsoft.com/office/drawing/2014/main" id="{B95D9C2F-BB09-4890-97D7-990F55AC233E}"/>
                </a:ext>
              </a:extLst>
            </p:cNvPr>
            <p:cNvSpPr/>
            <p:nvPr/>
          </p:nvSpPr>
          <p:spPr>
            <a:xfrm>
              <a:off x="703929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09" name="Google Shape;1299;p16">
              <a:extLst>
                <a:ext uri="{FF2B5EF4-FFF2-40B4-BE49-F238E27FC236}">
                  <a16:creationId xmlns:a16="http://schemas.microsoft.com/office/drawing/2014/main" id="{87778452-5D09-4FD4-AF69-09341F24FD25}"/>
                </a:ext>
              </a:extLst>
            </p:cNvPr>
            <p:cNvSpPr/>
            <p:nvPr/>
          </p:nvSpPr>
          <p:spPr>
            <a:xfrm>
              <a:off x="703929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0" name="Google Shape;1300;p16">
              <a:extLst>
                <a:ext uri="{FF2B5EF4-FFF2-40B4-BE49-F238E27FC236}">
                  <a16:creationId xmlns:a16="http://schemas.microsoft.com/office/drawing/2014/main" id="{C2B8EAF2-F831-4D2D-A364-3E7D5CF9FC04}"/>
                </a:ext>
              </a:extLst>
            </p:cNvPr>
            <p:cNvSpPr/>
            <p:nvPr/>
          </p:nvSpPr>
          <p:spPr>
            <a:xfrm>
              <a:off x="1674056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1" name="Google Shape;1301;p16">
              <a:extLst>
                <a:ext uri="{FF2B5EF4-FFF2-40B4-BE49-F238E27FC236}">
                  <a16:creationId xmlns:a16="http://schemas.microsoft.com/office/drawing/2014/main" id="{24B99344-03F9-40FA-9C59-091696ADA87C}"/>
                </a:ext>
              </a:extLst>
            </p:cNvPr>
            <p:cNvSpPr/>
            <p:nvPr/>
          </p:nvSpPr>
          <p:spPr>
            <a:xfrm>
              <a:off x="1674056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2" name="Google Shape;1302;p16">
              <a:extLst>
                <a:ext uri="{FF2B5EF4-FFF2-40B4-BE49-F238E27FC236}">
                  <a16:creationId xmlns:a16="http://schemas.microsoft.com/office/drawing/2014/main" id="{3D3E31DE-C414-46F3-BD8F-F6FD55168B60}"/>
                </a:ext>
              </a:extLst>
            </p:cNvPr>
            <p:cNvSpPr/>
            <p:nvPr/>
          </p:nvSpPr>
          <p:spPr>
            <a:xfrm>
              <a:off x="1674056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3" name="Google Shape;1303;p16">
              <a:extLst>
                <a:ext uri="{FF2B5EF4-FFF2-40B4-BE49-F238E27FC236}">
                  <a16:creationId xmlns:a16="http://schemas.microsoft.com/office/drawing/2014/main" id="{D1B9BD0C-FF9E-4C9A-BF71-11E8EA310BCE}"/>
                </a:ext>
              </a:extLst>
            </p:cNvPr>
            <p:cNvSpPr/>
            <p:nvPr/>
          </p:nvSpPr>
          <p:spPr>
            <a:xfrm>
              <a:off x="1674056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4" name="Google Shape;1304;p16">
              <a:extLst>
                <a:ext uri="{FF2B5EF4-FFF2-40B4-BE49-F238E27FC236}">
                  <a16:creationId xmlns:a16="http://schemas.microsoft.com/office/drawing/2014/main" id="{6AE6E386-F381-47E8-916A-58C33394B1D6}"/>
                </a:ext>
              </a:extLst>
            </p:cNvPr>
            <p:cNvSpPr/>
            <p:nvPr/>
          </p:nvSpPr>
          <p:spPr>
            <a:xfrm>
              <a:off x="1992794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5" name="Google Shape;1305;p16">
              <a:extLst>
                <a:ext uri="{FF2B5EF4-FFF2-40B4-BE49-F238E27FC236}">
                  <a16:creationId xmlns:a16="http://schemas.microsoft.com/office/drawing/2014/main" id="{871725BA-8BCE-4AF7-9F1A-360B7387FA75}"/>
                </a:ext>
              </a:extLst>
            </p:cNvPr>
            <p:cNvSpPr/>
            <p:nvPr/>
          </p:nvSpPr>
          <p:spPr>
            <a:xfrm>
              <a:off x="1992794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6" name="Google Shape;1306;p16">
              <a:extLst>
                <a:ext uri="{FF2B5EF4-FFF2-40B4-BE49-F238E27FC236}">
                  <a16:creationId xmlns:a16="http://schemas.microsoft.com/office/drawing/2014/main" id="{899C87E0-E3EA-431F-8AAE-D782E23696B3}"/>
                </a:ext>
              </a:extLst>
            </p:cNvPr>
            <p:cNvSpPr/>
            <p:nvPr/>
          </p:nvSpPr>
          <p:spPr>
            <a:xfrm>
              <a:off x="1992794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7" name="Google Shape;1307;p16">
              <a:extLst>
                <a:ext uri="{FF2B5EF4-FFF2-40B4-BE49-F238E27FC236}">
                  <a16:creationId xmlns:a16="http://schemas.microsoft.com/office/drawing/2014/main" id="{115D5F2C-D844-46CB-9D0D-888496DA3A09}"/>
                </a:ext>
              </a:extLst>
            </p:cNvPr>
            <p:cNvSpPr/>
            <p:nvPr/>
          </p:nvSpPr>
          <p:spPr>
            <a:xfrm>
              <a:off x="1992794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8" name="Google Shape;1308;p16">
              <a:extLst>
                <a:ext uri="{FF2B5EF4-FFF2-40B4-BE49-F238E27FC236}">
                  <a16:creationId xmlns:a16="http://schemas.microsoft.com/office/drawing/2014/main" id="{34E17DC4-16D2-4A33-8781-A838DD31387E}"/>
                </a:ext>
              </a:extLst>
            </p:cNvPr>
            <p:cNvSpPr/>
            <p:nvPr/>
          </p:nvSpPr>
          <p:spPr>
            <a:xfrm>
              <a:off x="703929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19" name="Google Shape;1309;p16">
              <a:extLst>
                <a:ext uri="{FF2B5EF4-FFF2-40B4-BE49-F238E27FC236}">
                  <a16:creationId xmlns:a16="http://schemas.microsoft.com/office/drawing/2014/main" id="{68DFD8A5-A58C-442C-8796-A60B37857389}"/>
                </a:ext>
              </a:extLst>
            </p:cNvPr>
            <p:cNvSpPr/>
            <p:nvPr/>
          </p:nvSpPr>
          <p:spPr>
            <a:xfrm>
              <a:off x="703929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0" name="Google Shape;1310;p16">
              <a:extLst>
                <a:ext uri="{FF2B5EF4-FFF2-40B4-BE49-F238E27FC236}">
                  <a16:creationId xmlns:a16="http://schemas.microsoft.com/office/drawing/2014/main" id="{967CB131-9321-4EB7-8492-95E00A4FD231}"/>
                </a:ext>
              </a:extLst>
            </p:cNvPr>
            <p:cNvSpPr/>
            <p:nvPr/>
          </p:nvSpPr>
          <p:spPr>
            <a:xfrm>
              <a:off x="703929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1" name="Google Shape;1311;p16">
              <a:extLst>
                <a:ext uri="{FF2B5EF4-FFF2-40B4-BE49-F238E27FC236}">
                  <a16:creationId xmlns:a16="http://schemas.microsoft.com/office/drawing/2014/main" id="{BBAD3E58-D444-475B-96D4-AF38C070E3D1}"/>
                </a:ext>
              </a:extLst>
            </p:cNvPr>
            <p:cNvSpPr/>
            <p:nvPr/>
          </p:nvSpPr>
          <p:spPr>
            <a:xfrm>
              <a:off x="1674056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2" name="Google Shape;1312;p16">
              <a:extLst>
                <a:ext uri="{FF2B5EF4-FFF2-40B4-BE49-F238E27FC236}">
                  <a16:creationId xmlns:a16="http://schemas.microsoft.com/office/drawing/2014/main" id="{9B844F7A-E22F-4BDB-A954-1A357BADFF84}"/>
                </a:ext>
              </a:extLst>
            </p:cNvPr>
            <p:cNvSpPr/>
            <p:nvPr/>
          </p:nvSpPr>
          <p:spPr>
            <a:xfrm>
              <a:off x="1674056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3" name="Google Shape;1313;p16">
              <a:extLst>
                <a:ext uri="{FF2B5EF4-FFF2-40B4-BE49-F238E27FC236}">
                  <a16:creationId xmlns:a16="http://schemas.microsoft.com/office/drawing/2014/main" id="{980FC845-7D3D-4758-8041-6A931D993BC2}"/>
                </a:ext>
              </a:extLst>
            </p:cNvPr>
            <p:cNvSpPr/>
            <p:nvPr/>
          </p:nvSpPr>
          <p:spPr>
            <a:xfrm>
              <a:off x="1674056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4" name="Google Shape;1314;p16">
              <a:extLst>
                <a:ext uri="{FF2B5EF4-FFF2-40B4-BE49-F238E27FC236}">
                  <a16:creationId xmlns:a16="http://schemas.microsoft.com/office/drawing/2014/main" id="{1FD895F5-1499-41B4-A72F-41A00BE21CFE}"/>
                </a:ext>
              </a:extLst>
            </p:cNvPr>
            <p:cNvSpPr/>
            <p:nvPr/>
          </p:nvSpPr>
          <p:spPr>
            <a:xfrm>
              <a:off x="1992794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5" name="Google Shape;1315;p16">
              <a:extLst>
                <a:ext uri="{FF2B5EF4-FFF2-40B4-BE49-F238E27FC236}">
                  <a16:creationId xmlns:a16="http://schemas.microsoft.com/office/drawing/2014/main" id="{69D28BCA-3FC6-4718-84CB-41FC64C61BDB}"/>
                </a:ext>
              </a:extLst>
            </p:cNvPr>
            <p:cNvSpPr/>
            <p:nvPr/>
          </p:nvSpPr>
          <p:spPr>
            <a:xfrm>
              <a:off x="1992794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6" name="Google Shape;1316;p16">
              <a:extLst>
                <a:ext uri="{FF2B5EF4-FFF2-40B4-BE49-F238E27FC236}">
                  <a16:creationId xmlns:a16="http://schemas.microsoft.com/office/drawing/2014/main" id="{22FBF66B-3B39-4666-A558-969A7070707C}"/>
                </a:ext>
              </a:extLst>
            </p:cNvPr>
            <p:cNvSpPr/>
            <p:nvPr/>
          </p:nvSpPr>
          <p:spPr>
            <a:xfrm>
              <a:off x="1992794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7" name="Google Shape;1317;p16">
              <a:extLst>
                <a:ext uri="{FF2B5EF4-FFF2-40B4-BE49-F238E27FC236}">
                  <a16:creationId xmlns:a16="http://schemas.microsoft.com/office/drawing/2014/main" id="{56B66016-F52F-4798-9E53-7C3C3AF77815}"/>
                </a:ext>
              </a:extLst>
            </p:cNvPr>
            <p:cNvSpPr/>
            <p:nvPr/>
          </p:nvSpPr>
          <p:spPr>
            <a:xfrm>
              <a:off x="379300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8" name="Google Shape;1318;p16">
              <a:extLst>
                <a:ext uri="{FF2B5EF4-FFF2-40B4-BE49-F238E27FC236}">
                  <a16:creationId xmlns:a16="http://schemas.microsoft.com/office/drawing/2014/main" id="{98DA9125-2F39-4128-8E09-B47B099A986F}"/>
                </a:ext>
              </a:extLst>
            </p:cNvPr>
            <p:cNvSpPr/>
            <p:nvPr/>
          </p:nvSpPr>
          <p:spPr>
            <a:xfrm>
              <a:off x="379300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29" name="Google Shape;1319;p16">
              <a:extLst>
                <a:ext uri="{FF2B5EF4-FFF2-40B4-BE49-F238E27FC236}">
                  <a16:creationId xmlns:a16="http://schemas.microsoft.com/office/drawing/2014/main" id="{A780EB5F-A5AE-4404-BF6E-6921038CA148}"/>
                </a:ext>
              </a:extLst>
            </p:cNvPr>
            <p:cNvSpPr/>
            <p:nvPr/>
          </p:nvSpPr>
          <p:spPr>
            <a:xfrm>
              <a:off x="379300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0" name="Google Shape;1320;p16">
              <a:extLst>
                <a:ext uri="{FF2B5EF4-FFF2-40B4-BE49-F238E27FC236}">
                  <a16:creationId xmlns:a16="http://schemas.microsoft.com/office/drawing/2014/main" id="{D8BBAEC7-8EB0-45DA-8B73-1C55011877B1}"/>
                </a:ext>
              </a:extLst>
            </p:cNvPr>
            <p:cNvSpPr/>
            <p:nvPr/>
          </p:nvSpPr>
          <p:spPr>
            <a:xfrm>
              <a:off x="379300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1" name="Google Shape;1321;p16">
              <a:extLst>
                <a:ext uri="{FF2B5EF4-FFF2-40B4-BE49-F238E27FC236}">
                  <a16:creationId xmlns:a16="http://schemas.microsoft.com/office/drawing/2014/main" id="{EEA31F14-F102-4380-A2FF-2BB6B587871F}"/>
                </a:ext>
              </a:extLst>
            </p:cNvPr>
            <p:cNvSpPr/>
            <p:nvPr/>
          </p:nvSpPr>
          <p:spPr>
            <a:xfrm>
              <a:off x="13494281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2" name="Google Shape;1322;p16">
              <a:extLst>
                <a:ext uri="{FF2B5EF4-FFF2-40B4-BE49-F238E27FC236}">
                  <a16:creationId xmlns:a16="http://schemas.microsoft.com/office/drawing/2014/main" id="{7AD3E55B-6C3D-4191-8428-0F6C79252ABB}"/>
                </a:ext>
              </a:extLst>
            </p:cNvPr>
            <p:cNvSpPr/>
            <p:nvPr/>
          </p:nvSpPr>
          <p:spPr>
            <a:xfrm>
              <a:off x="13494281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3" name="Google Shape;1323;p16">
              <a:extLst>
                <a:ext uri="{FF2B5EF4-FFF2-40B4-BE49-F238E27FC236}">
                  <a16:creationId xmlns:a16="http://schemas.microsoft.com/office/drawing/2014/main" id="{A7AF119A-DDDE-4404-8AAF-E3BC8F2330C2}"/>
                </a:ext>
              </a:extLst>
            </p:cNvPr>
            <p:cNvSpPr/>
            <p:nvPr/>
          </p:nvSpPr>
          <p:spPr>
            <a:xfrm>
              <a:off x="13494281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4" name="Google Shape;1324;p16">
              <a:extLst>
                <a:ext uri="{FF2B5EF4-FFF2-40B4-BE49-F238E27FC236}">
                  <a16:creationId xmlns:a16="http://schemas.microsoft.com/office/drawing/2014/main" id="{D8D3B2C9-F418-4705-9013-48C2B6C94517}"/>
                </a:ext>
              </a:extLst>
            </p:cNvPr>
            <p:cNvSpPr/>
            <p:nvPr/>
          </p:nvSpPr>
          <p:spPr>
            <a:xfrm>
              <a:off x="13494281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5" name="Google Shape;1325;p16">
              <a:extLst>
                <a:ext uri="{FF2B5EF4-FFF2-40B4-BE49-F238E27FC236}">
                  <a16:creationId xmlns:a16="http://schemas.microsoft.com/office/drawing/2014/main" id="{5ED25335-BD04-4D83-A621-5CC69B255A40}"/>
                </a:ext>
              </a:extLst>
            </p:cNvPr>
            <p:cNvSpPr/>
            <p:nvPr/>
          </p:nvSpPr>
          <p:spPr>
            <a:xfrm>
              <a:off x="379300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6" name="Google Shape;1326;p16">
              <a:extLst>
                <a:ext uri="{FF2B5EF4-FFF2-40B4-BE49-F238E27FC236}">
                  <a16:creationId xmlns:a16="http://schemas.microsoft.com/office/drawing/2014/main" id="{02CE772A-2BA9-4B8A-86B6-59277FA010E8}"/>
                </a:ext>
              </a:extLst>
            </p:cNvPr>
            <p:cNvSpPr/>
            <p:nvPr/>
          </p:nvSpPr>
          <p:spPr>
            <a:xfrm>
              <a:off x="379300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7" name="Google Shape;1327;p16">
              <a:extLst>
                <a:ext uri="{FF2B5EF4-FFF2-40B4-BE49-F238E27FC236}">
                  <a16:creationId xmlns:a16="http://schemas.microsoft.com/office/drawing/2014/main" id="{7B3BDDA9-FC72-4B9C-9714-937A1EBB16C4}"/>
                </a:ext>
              </a:extLst>
            </p:cNvPr>
            <p:cNvSpPr/>
            <p:nvPr/>
          </p:nvSpPr>
          <p:spPr>
            <a:xfrm>
              <a:off x="379300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8" name="Google Shape;1328;p16">
              <a:extLst>
                <a:ext uri="{FF2B5EF4-FFF2-40B4-BE49-F238E27FC236}">
                  <a16:creationId xmlns:a16="http://schemas.microsoft.com/office/drawing/2014/main" id="{9A740DDF-9B13-406B-B4F4-29B7A319BF20}"/>
                </a:ext>
              </a:extLst>
            </p:cNvPr>
            <p:cNvSpPr/>
            <p:nvPr/>
          </p:nvSpPr>
          <p:spPr>
            <a:xfrm>
              <a:off x="13494281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39" name="Google Shape;1329;p16">
              <a:extLst>
                <a:ext uri="{FF2B5EF4-FFF2-40B4-BE49-F238E27FC236}">
                  <a16:creationId xmlns:a16="http://schemas.microsoft.com/office/drawing/2014/main" id="{F16B06D8-8C66-4E9C-8129-613C2F95F413}"/>
                </a:ext>
              </a:extLst>
            </p:cNvPr>
            <p:cNvSpPr/>
            <p:nvPr/>
          </p:nvSpPr>
          <p:spPr>
            <a:xfrm>
              <a:off x="13494281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0" name="Google Shape;1330;p16">
              <a:extLst>
                <a:ext uri="{FF2B5EF4-FFF2-40B4-BE49-F238E27FC236}">
                  <a16:creationId xmlns:a16="http://schemas.microsoft.com/office/drawing/2014/main" id="{C1E34ABF-0249-43AA-914B-4475F1949789}"/>
                </a:ext>
              </a:extLst>
            </p:cNvPr>
            <p:cNvSpPr/>
            <p:nvPr/>
          </p:nvSpPr>
          <p:spPr>
            <a:xfrm>
              <a:off x="13494281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1" name="Google Shape;1331;p16">
              <a:extLst>
                <a:ext uri="{FF2B5EF4-FFF2-40B4-BE49-F238E27FC236}">
                  <a16:creationId xmlns:a16="http://schemas.microsoft.com/office/drawing/2014/main" id="{5106B3CE-93EE-402B-B435-59B5851D9335}"/>
                </a:ext>
              </a:extLst>
            </p:cNvPr>
            <p:cNvSpPr/>
            <p:nvPr/>
          </p:nvSpPr>
          <p:spPr>
            <a:xfrm>
              <a:off x="1083805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2" name="Google Shape;1332;p16">
              <a:extLst>
                <a:ext uri="{FF2B5EF4-FFF2-40B4-BE49-F238E27FC236}">
                  <a16:creationId xmlns:a16="http://schemas.microsoft.com/office/drawing/2014/main" id="{833FB899-5727-46CC-9D96-407888620FE9}"/>
                </a:ext>
              </a:extLst>
            </p:cNvPr>
            <p:cNvSpPr/>
            <p:nvPr/>
          </p:nvSpPr>
          <p:spPr>
            <a:xfrm>
              <a:off x="1083805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3" name="Google Shape;1333;p16">
              <a:extLst>
                <a:ext uri="{FF2B5EF4-FFF2-40B4-BE49-F238E27FC236}">
                  <a16:creationId xmlns:a16="http://schemas.microsoft.com/office/drawing/2014/main" id="{7C909332-4485-4A7A-BCE6-A089A7D880DE}"/>
                </a:ext>
              </a:extLst>
            </p:cNvPr>
            <p:cNvSpPr/>
            <p:nvPr/>
          </p:nvSpPr>
          <p:spPr>
            <a:xfrm>
              <a:off x="1083805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4" name="Google Shape;1334;p16">
              <a:extLst>
                <a:ext uri="{FF2B5EF4-FFF2-40B4-BE49-F238E27FC236}">
                  <a16:creationId xmlns:a16="http://schemas.microsoft.com/office/drawing/2014/main" id="{AE8C358C-D2C3-4D8F-9F21-2A40FD113FA3}"/>
                </a:ext>
              </a:extLst>
            </p:cNvPr>
            <p:cNvSpPr/>
            <p:nvPr/>
          </p:nvSpPr>
          <p:spPr>
            <a:xfrm>
              <a:off x="1083805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5" name="Google Shape;1335;p16">
              <a:extLst>
                <a:ext uri="{FF2B5EF4-FFF2-40B4-BE49-F238E27FC236}">
                  <a16:creationId xmlns:a16="http://schemas.microsoft.com/office/drawing/2014/main" id="{3BD5151E-0C58-4E66-BAE6-DB33BFBA6BF3}"/>
                </a:ext>
              </a:extLst>
            </p:cNvPr>
            <p:cNvSpPr/>
            <p:nvPr/>
          </p:nvSpPr>
          <p:spPr>
            <a:xfrm>
              <a:off x="1078507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6" name="Google Shape;1336;p16">
              <a:extLst>
                <a:ext uri="{FF2B5EF4-FFF2-40B4-BE49-F238E27FC236}">
                  <a16:creationId xmlns:a16="http://schemas.microsoft.com/office/drawing/2014/main" id="{F16598C6-6123-489B-B4A0-AAFE788304C8}"/>
                </a:ext>
              </a:extLst>
            </p:cNvPr>
            <p:cNvSpPr/>
            <p:nvPr/>
          </p:nvSpPr>
          <p:spPr>
            <a:xfrm>
              <a:off x="1078507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7" name="Google Shape;1337;p16">
              <a:extLst>
                <a:ext uri="{FF2B5EF4-FFF2-40B4-BE49-F238E27FC236}">
                  <a16:creationId xmlns:a16="http://schemas.microsoft.com/office/drawing/2014/main" id="{1F4E5717-82AA-4E74-A21D-B465791B186C}"/>
                </a:ext>
              </a:extLst>
            </p:cNvPr>
            <p:cNvSpPr/>
            <p:nvPr/>
          </p:nvSpPr>
          <p:spPr>
            <a:xfrm>
              <a:off x="1078507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8" name="Google Shape;1338;p16">
              <a:extLst>
                <a:ext uri="{FF2B5EF4-FFF2-40B4-BE49-F238E27FC236}">
                  <a16:creationId xmlns:a16="http://schemas.microsoft.com/office/drawing/2014/main" id="{D8F94065-30E7-4EDC-BCD1-D2F66C46E7B3}"/>
                </a:ext>
              </a:extLst>
            </p:cNvPr>
            <p:cNvSpPr/>
            <p:nvPr/>
          </p:nvSpPr>
          <p:spPr>
            <a:xfrm>
              <a:off x="1078507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49" name="Google Shape;1339;p16">
              <a:extLst>
                <a:ext uri="{FF2B5EF4-FFF2-40B4-BE49-F238E27FC236}">
                  <a16:creationId xmlns:a16="http://schemas.microsoft.com/office/drawing/2014/main" id="{03209813-5CB1-440B-ACDC-831061F7754B}"/>
                </a:ext>
              </a:extLst>
            </p:cNvPr>
            <p:cNvSpPr/>
            <p:nvPr/>
          </p:nvSpPr>
          <p:spPr>
            <a:xfrm>
              <a:off x="1083805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0" name="Google Shape;1340;p16">
              <a:extLst>
                <a:ext uri="{FF2B5EF4-FFF2-40B4-BE49-F238E27FC236}">
                  <a16:creationId xmlns:a16="http://schemas.microsoft.com/office/drawing/2014/main" id="{1B276D06-F422-456C-87B0-A9FBF8A0FE03}"/>
                </a:ext>
              </a:extLst>
            </p:cNvPr>
            <p:cNvSpPr/>
            <p:nvPr/>
          </p:nvSpPr>
          <p:spPr>
            <a:xfrm>
              <a:off x="1083805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1" name="Google Shape;1341;p16">
              <a:extLst>
                <a:ext uri="{FF2B5EF4-FFF2-40B4-BE49-F238E27FC236}">
                  <a16:creationId xmlns:a16="http://schemas.microsoft.com/office/drawing/2014/main" id="{4597ED25-07D6-4E89-AB66-346303A97F7B}"/>
                </a:ext>
              </a:extLst>
            </p:cNvPr>
            <p:cNvSpPr/>
            <p:nvPr/>
          </p:nvSpPr>
          <p:spPr>
            <a:xfrm>
              <a:off x="1083805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2" name="Google Shape;1342;p16">
              <a:extLst>
                <a:ext uri="{FF2B5EF4-FFF2-40B4-BE49-F238E27FC236}">
                  <a16:creationId xmlns:a16="http://schemas.microsoft.com/office/drawing/2014/main" id="{EDA29799-8DD8-4A1C-A937-F5ED75927544}"/>
                </a:ext>
              </a:extLst>
            </p:cNvPr>
            <p:cNvSpPr/>
            <p:nvPr/>
          </p:nvSpPr>
          <p:spPr>
            <a:xfrm>
              <a:off x="1078507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3" name="Google Shape;1343;p16">
              <a:extLst>
                <a:ext uri="{FF2B5EF4-FFF2-40B4-BE49-F238E27FC236}">
                  <a16:creationId xmlns:a16="http://schemas.microsoft.com/office/drawing/2014/main" id="{2928FDE3-58CB-4C71-BC9F-95877E414492}"/>
                </a:ext>
              </a:extLst>
            </p:cNvPr>
            <p:cNvSpPr/>
            <p:nvPr/>
          </p:nvSpPr>
          <p:spPr>
            <a:xfrm>
              <a:off x="1078507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4" name="Google Shape;1344;p16">
              <a:extLst>
                <a:ext uri="{FF2B5EF4-FFF2-40B4-BE49-F238E27FC236}">
                  <a16:creationId xmlns:a16="http://schemas.microsoft.com/office/drawing/2014/main" id="{C86D7EEA-95C9-4DDF-885D-4D43D27004B4}"/>
                </a:ext>
              </a:extLst>
            </p:cNvPr>
            <p:cNvSpPr/>
            <p:nvPr/>
          </p:nvSpPr>
          <p:spPr>
            <a:xfrm>
              <a:off x="1078507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5" name="Google Shape;1345;p16">
              <a:extLst>
                <a:ext uri="{FF2B5EF4-FFF2-40B4-BE49-F238E27FC236}">
                  <a16:creationId xmlns:a16="http://schemas.microsoft.com/office/drawing/2014/main" id="{138C36FB-9ECE-41EA-ACD4-14E4641F72DC}"/>
                </a:ext>
              </a:extLst>
            </p:cNvPr>
            <p:cNvSpPr/>
            <p:nvPr/>
          </p:nvSpPr>
          <p:spPr>
            <a:xfrm>
              <a:off x="7577954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6" name="Google Shape;1346;p16">
              <a:extLst>
                <a:ext uri="{FF2B5EF4-FFF2-40B4-BE49-F238E27FC236}">
                  <a16:creationId xmlns:a16="http://schemas.microsoft.com/office/drawing/2014/main" id="{EDAE3085-6245-4CAF-9F7E-72882F21454F}"/>
                </a:ext>
              </a:extLst>
            </p:cNvPr>
            <p:cNvSpPr/>
            <p:nvPr/>
          </p:nvSpPr>
          <p:spPr>
            <a:xfrm>
              <a:off x="7577954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7" name="Google Shape;1347;p16">
              <a:extLst>
                <a:ext uri="{FF2B5EF4-FFF2-40B4-BE49-F238E27FC236}">
                  <a16:creationId xmlns:a16="http://schemas.microsoft.com/office/drawing/2014/main" id="{B4009A28-BA3A-4E6B-8A43-D7ACE7FEEB22}"/>
                </a:ext>
              </a:extLst>
            </p:cNvPr>
            <p:cNvSpPr/>
            <p:nvPr/>
          </p:nvSpPr>
          <p:spPr>
            <a:xfrm>
              <a:off x="7577954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8" name="Google Shape;1348;p16">
              <a:extLst>
                <a:ext uri="{FF2B5EF4-FFF2-40B4-BE49-F238E27FC236}">
                  <a16:creationId xmlns:a16="http://schemas.microsoft.com/office/drawing/2014/main" id="{EB7C8AAF-5D06-4025-902C-5CB28E916BA1}"/>
                </a:ext>
              </a:extLst>
            </p:cNvPr>
            <p:cNvSpPr/>
            <p:nvPr/>
          </p:nvSpPr>
          <p:spPr>
            <a:xfrm>
              <a:off x="7577954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59" name="Google Shape;1349;p16">
              <a:extLst>
                <a:ext uri="{FF2B5EF4-FFF2-40B4-BE49-F238E27FC236}">
                  <a16:creationId xmlns:a16="http://schemas.microsoft.com/office/drawing/2014/main" id="{7C3628EE-EBCA-4B89-84C6-8C60A26BD97D}"/>
                </a:ext>
              </a:extLst>
            </p:cNvPr>
            <p:cNvSpPr/>
            <p:nvPr/>
          </p:nvSpPr>
          <p:spPr>
            <a:xfrm>
              <a:off x="1727922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0" name="Google Shape;1350;p16">
              <a:extLst>
                <a:ext uri="{FF2B5EF4-FFF2-40B4-BE49-F238E27FC236}">
                  <a16:creationId xmlns:a16="http://schemas.microsoft.com/office/drawing/2014/main" id="{3AB6AA05-2139-4406-96CE-F51A5FCD44E1}"/>
                </a:ext>
              </a:extLst>
            </p:cNvPr>
            <p:cNvSpPr/>
            <p:nvPr/>
          </p:nvSpPr>
          <p:spPr>
            <a:xfrm>
              <a:off x="1727922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1" name="Google Shape;1351;p16">
              <a:extLst>
                <a:ext uri="{FF2B5EF4-FFF2-40B4-BE49-F238E27FC236}">
                  <a16:creationId xmlns:a16="http://schemas.microsoft.com/office/drawing/2014/main" id="{5E1EEA09-84B7-4AAD-B4C0-7CA4DD06BB2E}"/>
                </a:ext>
              </a:extLst>
            </p:cNvPr>
            <p:cNvSpPr/>
            <p:nvPr/>
          </p:nvSpPr>
          <p:spPr>
            <a:xfrm>
              <a:off x="1727922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2" name="Google Shape;1352;p16">
              <a:extLst>
                <a:ext uri="{FF2B5EF4-FFF2-40B4-BE49-F238E27FC236}">
                  <a16:creationId xmlns:a16="http://schemas.microsoft.com/office/drawing/2014/main" id="{0D0B780B-0C6E-4F6A-B28A-BD7187B34571}"/>
                </a:ext>
              </a:extLst>
            </p:cNvPr>
            <p:cNvSpPr/>
            <p:nvPr/>
          </p:nvSpPr>
          <p:spPr>
            <a:xfrm>
              <a:off x="1727922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3" name="Google Shape;1353;p16">
              <a:extLst>
                <a:ext uri="{FF2B5EF4-FFF2-40B4-BE49-F238E27FC236}">
                  <a16:creationId xmlns:a16="http://schemas.microsoft.com/office/drawing/2014/main" id="{C1BB6846-8427-4B91-B5C5-4D1F5A92C1AF}"/>
                </a:ext>
              </a:extLst>
            </p:cNvPr>
            <p:cNvSpPr/>
            <p:nvPr/>
          </p:nvSpPr>
          <p:spPr>
            <a:xfrm>
              <a:off x="2046660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4" name="Google Shape;1354;p16">
              <a:extLst>
                <a:ext uri="{FF2B5EF4-FFF2-40B4-BE49-F238E27FC236}">
                  <a16:creationId xmlns:a16="http://schemas.microsoft.com/office/drawing/2014/main" id="{BCAF5CA6-1A55-4AD5-BE89-1886BEB890AF}"/>
                </a:ext>
              </a:extLst>
            </p:cNvPr>
            <p:cNvSpPr/>
            <p:nvPr/>
          </p:nvSpPr>
          <p:spPr>
            <a:xfrm>
              <a:off x="2046660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5" name="Google Shape;1355;p16">
              <a:extLst>
                <a:ext uri="{FF2B5EF4-FFF2-40B4-BE49-F238E27FC236}">
                  <a16:creationId xmlns:a16="http://schemas.microsoft.com/office/drawing/2014/main" id="{8437E8C8-C59C-4A0D-A996-518F416BE69C}"/>
                </a:ext>
              </a:extLst>
            </p:cNvPr>
            <p:cNvSpPr/>
            <p:nvPr/>
          </p:nvSpPr>
          <p:spPr>
            <a:xfrm>
              <a:off x="2046660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6" name="Google Shape;1356;p16">
              <a:extLst>
                <a:ext uri="{FF2B5EF4-FFF2-40B4-BE49-F238E27FC236}">
                  <a16:creationId xmlns:a16="http://schemas.microsoft.com/office/drawing/2014/main" id="{FE4D9D54-9906-43C9-99F6-B7F2D2C6271E}"/>
                </a:ext>
              </a:extLst>
            </p:cNvPr>
            <p:cNvSpPr/>
            <p:nvPr/>
          </p:nvSpPr>
          <p:spPr>
            <a:xfrm>
              <a:off x="2046660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7" name="Google Shape;1357;p16">
              <a:extLst>
                <a:ext uri="{FF2B5EF4-FFF2-40B4-BE49-F238E27FC236}">
                  <a16:creationId xmlns:a16="http://schemas.microsoft.com/office/drawing/2014/main" id="{2F1C590D-2393-4E06-BEF7-03E54662EF2F}"/>
                </a:ext>
              </a:extLst>
            </p:cNvPr>
            <p:cNvSpPr/>
            <p:nvPr/>
          </p:nvSpPr>
          <p:spPr>
            <a:xfrm>
              <a:off x="7577954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8" name="Google Shape;1358;p16">
              <a:extLst>
                <a:ext uri="{FF2B5EF4-FFF2-40B4-BE49-F238E27FC236}">
                  <a16:creationId xmlns:a16="http://schemas.microsoft.com/office/drawing/2014/main" id="{ED8E23B4-E283-4DA4-86F1-CEDBF5207F09}"/>
                </a:ext>
              </a:extLst>
            </p:cNvPr>
            <p:cNvSpPr/>
            <p:nvPr/>
          </p:nvSpPr>
          <p:spPr>
            <a:xfrm>
              <a:off x="7577954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69" name="Google Shape;1359;p16">
              <a:extLst>
                <a:ext uri="{FF2B5EF4-FFF2-40B4-BE49-F238E27FC236}">
                  <a16:creationId xmlns:a16="http://schemas.microsoft.com/office/drawing/2014/main" id="{3D4978C0-E058-4D53-AE20-44374B2E5DB9}"/>
                </a:ext>
              </a:extLst>
            </p:cNvPr>
            <p:cNvSpPr/>
            <p:nvPr/>
          </p:nvSpPr>
          <p:spPr>
            <a:xfrm>
              <a:off x="7577954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0" name="Google Shape;1360;p16">
              <a:extLst>
                <a:ext uri="{FF2B5EF4-FFF2-40B4-BE49-F238E27FC236}">
                  <a16:creationId xmlns:a16="http://schemas.microsoft.com/office/drawing/2014/main" id="{271897E0-57A5-4235-A58B-A47EAB89E65F}"/>
                </a:ext>
              </a:extLst>
            </p:cNvPr>
            <p:cNvSpPr/>
            <p:nvPr/>
          </p:nvSpPr>
          <p:spPr>
            <a:xfrm>
              <a:off x="1727922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1" name="Google Shape;1361;p16">
              <a:extLst>
                <a:ext uri="{FF2B5EF4-FFF2-40B4-BE49-F238E27FC236}">
                  <a16:creationId xmlns:a16="http://schemas.microsoft.com/office/drawing/2014/main" id="{91FBDC88-6300-4484-ADE1-CDDC61E3B790}"/>
                </a:ext>
              </a:extLst>
            </p:cNvPr>
            <p:cNvSpPr/>
            <p:nvPr/>
          </p:nvSpPr>
          <p:spPr>
            <a:xfrm>
              <a:off x="1727922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2" name="Google Shape;1362;p16">
              <a:extLst>
                <a:ext uri="{FF2B5EF4-FFF2-40B4-BE49-F238E27FC236}">
                  <a16:creationId xmlns:a16="http://schemas.microsoft.com/office/drawing/2014/main" id="{D64E4096-A9BF-43FB-B53C-C5AD1E164DD8}"/>
                </a:ext>
              </a:extLst>
            </p:cNvPr>
            <p:cNvSpPr/>
            <p:nvPr/>
          </p:nvSpPr>
          <p:spPr>
            <a:xfrm>
              <a:off x="1727922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3" name="Google Shape;1363;p16">
              <a:extLst>
                <a:ext uri="{FF2B5EF4-FFF2-40B4-BE49-F238E27FC236}">
                  <a16:creationId xmlns:a16="http://schemas.microsoft.com/office/drawing/2014/main" id="{6323EFBB-97B8-4C89-8804-D19479B1C732}"/>
                </a:ext>
              </a:extLst>
            </p:cNvPr>
            <p:cNvSpPr/>
            <p:nvPr/>
          </p:nvSpPr>
          <p:spPr>
            <a:xfrm>
              <a:off x="2046660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4" name="Google Shape;1364;p16">
              <a:extLst>
                <a:ext uri="{FF2B5EF4-FFF2-40B4-BE49-F238E27FC236}">
                  <a16:creationId xmlns:a16="http://schemas.microsoft.com/office/drawing/2014/main" id="{263D4215-3340-4603-B9B7-6695FAA7ADF3}"/>
                </a:ext>
              </a:extLst>
            </p:cNvPr>
            <p:cNvSpPr/>
            <p:nvPr/>
          </p:nvSpPr>
          <p:spPr>
            <a:xfrm>
              <a:off x="2046660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5" name="Google Shape;1365;p16">
              <a:extLst>
                <a:ext uri="{FF2B5EF4-FFF2-40B4-BE49-F238E27FC236}">
                  <a16:creationId xmlns:a16="http://schemas.microsoft.com/office/drawing/2014/main" id="{13744381-392A-4DC9-89C0-DD9BF11D9583}"/>
                </a:ext>
              </a:extLst>
            </p:cNvPr>
            <p:cNvSpPr/>
            <p:nvPr/>
          </p:nvSpPr>
          <p:spPr>
            <a:xfrm>
              <a:off x="2046660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6" name="Google Shape;1366;p16">
              <a:extLst>
                <a:ext uri="{FF2B5EF4-FFF2-40B4-BE49-F238E27FC236}">
                  <a16:creationId xmlns:a16="http://schemas.microsoft.com/office/drawing/2014/main" id="{7E0B2B78-E37B-4A84-8F9B-3834D91D2373}"/>
                </a:ext>
              </a:extLst>
            </p:cNvPr>
            <p:cNvSpPr/>
            <p:nvPr/>
          </p:nvSpPr>
          <p:spPr>
            <a:xfrm>
              <a:off x="433167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7" name="Google Shape;1367;p16">
              <a:extLst>
                <a:ext uri="{FF2B5EF4-FFF2-40B4-BE49-F238E27FC236}">
                  <a16:creationId xmlns:a16="http://schemas.microsoft.com/office/drawing/2014/main" id="{C3C66B2B-AF9D-45D2-9345-C4C3E53DF207}"/>
                </a:ext>
              </a:extLst>
            </p:cNvPr>
            <p:cNvSpPr/>
            <p:nvPr/>
          </p:nvSpPr>
          <p:spPr>
            <a:xfrm>
              <a:off x="433167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8" name="Google Shape;1368;p16">
              <a:extLst>
                <a:ext uri="{FF2B5EF4-FFF2-40B4-BE49-F238E27FC236}">
                  <a16:creationId xmlns:a16="http://schemas.microsoft.com/office/drawing/2014/main" id="{D7180BA9-C318-4A38-9890-3D3A30AD4AAA}"/>
                </a:ext>
              </a:extLst>
            </p:cNvPr>
            <p:cNvSpPr/>
            <p:nvPr/>
          </p:nvSpPr>
          <p:spPr>
            <a:xfrm>
              <a:off x="433167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9" name="Google Shape;1369;p16">
              <a:extLst>
                <a:ext uri="{FF2B5EF4-FFF2-40B4-BE49-F238E27FC236}">
                  <a16:creationId xmlns:a16="http://schemas.microsoft.com/office/drawing/2014/main" id="{84B500F6-956F-477C-AF58-9E8C55A33919}"/>
                </a:ext>
              </a:extLst>
            </p:cNvPr>
            <p:cNvSpPr/>
            <p:nvPr/>
          </p:nvSpPr>
          <p:spPr>
            <a:xfrm>
              <a:off x="433167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0" name="Google Shape;1370;p16">
              <a:extLst>
                <a:ext uri="{FF2B5EF4-FFF2-40B4-BE49-F238E27FC236}">
                  <a16:creationId xmlns:a16="http://schemas.microsoft.com/office/drawing/2014/main" id="{CD0E0C41-55AE-49E0-911B-F4026811A25C}"/>
                </a:ext>
              </a:extLst>
            </p:cNvPr>
            <p:cNvSpPr/>
            <p:nvPr/>
          </p:nvSpPr>
          <p:spPr>
            <a:xfrm>
              <a:off x="14032942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1" name="Google Shape;1371;p16">
              <a:extLst>
                <a:ext uri="{FF2B5EF4-FFF2-40B4-BE49-F238E27FC236}">
                  <a16:creationId xmlns:a16="http://schemas.microsoft.com/office/drawing/2014/main" id="{6EFCAF47-98F0-49D2-A3A0-A43E89171809}"/>
                </a:ext>
              </a:extLst>
            </p:cNvPr>
            <p:cNvSpPr/>
            <p:nvPr/>
          </p:nvSpPr>
          <p:spPr>
            <a:xfrm>
              <a:off x="14032942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2" name="Google Shape;1372;p16">
              <a:extLst>
                <a:ext uri="{FF2B5EF4-FFF2-40B4-BE49-F238E27FC236}">
                  <a16:creationId xmlns:a16="http://schemas.microsoft.com/office/drawing/2014/main" id="{7102EC18-7F4C-46ED-8DA7-B9D718875BCE}"/>
                </a:ext>
              </a:extLst>
            </p:cNvPr>
            <p:cNvSpPr/>
            <p:nvPr/>
          </p:nvSpPr>
          <p:spPr>
            <a:xfrm>
              <a:off x="14032942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3" name="Google Shape;1373;p16">
              <a:extLst>
                <a:ext uri="{FF2B5EF4-FFF2-40B4-BE49-F238E27FC236}">
                  <a16:creationId xmlns:a16="http://schemas.microsoft.com/office/drawing/2014/main" id="{11F8C450-FB6B-4F23-B967-0199E4141190}"/>
                </a:ext>
              </a:extLst>
            </p:cNvPr>
            <p:cNvSpPr/>
            <p:nvPr/>
          </p:nvSpPr>
          <p:spPr>
            <a:xfrm>
              <a:off x="14032942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4" name="Google Shape;1374;p16">
              <a:extLst>
                <a:ext uri="{FF2B5EF4-FFF2-40B4-BE49-F238E27FC236}">
                  <a16:creationId xmlns:a16="http://schemas.microsoft.com/office/drawing/2014/main" id="{A226F3B4-6CE3-411F-9E1C-46141AF2235E}"/>
                </a:ext>
              </a:extLst>
            </p:cNvPr>
            <p:cNvSpPr/>
            <p:nvPr/>
          </p:nvSpPr>
          <p:spPr>
            <a:xfrm>
              <a:off x="433167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5" name="Google Shape;1375;p16">
              <a:extLst>
                <a:ext uri="{FF2B5EF4-FFF2-40B4-BE49-F238E27FC236}">
                  <a16:creationId xmlns:a16="http://schemas.microsoft.com/office/drawing/2014/main" id="{B2A4417A-E7FA-4E1B-A5F9-008C09514059}"/>
                </a:ext>
              </a:extLst>
            </p:cNvPr>
            <p:cNvSpPr/>
            <p:nvPr/>
          </p:nvSpPr>
          <p:spPr>
            <a:xfrm>
              <a:off x="433167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6" name="Google Shape;1376;p16">
              <a:extLst>
                <a:ext uri="{FF2B5EF4-FFF2-40B4-BE49-F238E27FC236}">
                  <a16:creationId xmlns:a16="http://schemas.microsoft.com/office/drawing/2014/main" id="{BEE3E26F-D7CB-433E-80AE-56EC0D94E517}"/>
                </a:ext>
              </a:extLst>
            </p:cNvPr>
            <p:cNvSpPr/>
            <p:nvPr/>
          </p:nvSpPr>
          <p:spPr>
            <a:xfrm>
              <a:off x="433167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7" name="Google Shape;1377;p16">
              <a:extLst>
                <a:ext uri="{FF2B5EF4-FFF2-40B4-BE49-F238E27FC236}">
                  <a16:creationId xmlns:a16="http://schemas.microsoft.com/office/drawing/2014/main" id="{83815DC0-92D8-4035-BA61-A5D825884C38}"/>
                </a:ext>
              </a:extLst>
            </p:cNvPr>
            <p:cNvSpPr/>
            <p:nvPr/>
          </p:nvSpPr>
          <p:spPr>
            <a:xfrm>
              <a:off x="14032942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8" name="Google Shape;1378;p16">
              <a:extLst>
                <a:ext uri="{FF2B5EF4-FFF2-40B4-BE49-F238E27FC236}">
                  <a16:creationId xmlns:a16="http://schemas.microsoft.com/office/drawing/2014/main" id="{997D0D36-A5C1-4391-A6AA-FBB51E2588CA}"/>
                </a:ext>
              </a:extLst>
            </p:cNvPr>
            <p:cNvSpPr/>
            <p:nvPr/>
          </p:nvSpPr>
          <p:spPr>
            <a:xfrm>
              <a:off x="14032942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9" name="Google Shape;1379;p16">
              <a:extLst>
                <a:ext uri="{FF2B5EF4-FFF2-40B4-BE49-F238E27FC236}">
                  <a16:creationId xmlns:a16="http://schemas.microsoft.com/office/drawing/2014/main" id="{FBBE834B-EB49-42C1-8342-F9AE771968FD}"/>
                </a:ext>
              </a:extLst>
            </p:cNvPr>
            <p:cNvSpPr/>
            <p:nvPr/>
          </p:nvSpPr>
          <p:spPr>
            <a:xfrm>
              <a:off x="14032942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0" name="Google Shape;1380;p16">
              <a:extLst>
                <a:ext uri="{FF2B5EF4-FFF2-40B4-BE49-F238E27FC236}">
                  <a16:creationId xmlns:a16="http://schemas.microsoft.com/office/drawing/2014/main" id="{9D398A38-5FF7-47E5-85C1-D9F7A39866B5}"/>
                </a:ext>
              </a:extLst>
            </p:cNvPr>
            <p:cNvSpPr/>
            <p:nvPr/>
          </p:nvSpPr>
          <p:spPr>
            <a:xfrm>
              <a:off x="162366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1" name="Google Shape;1381;p16">
              <a:extLst>
                <a:ext uri="{FF2B5EF4-FFF2-40B4-BE49-F238E27FC236}">
                  <a16:creationId xmlns:a16="http://schemas.microsoft.com/office/drawing/2014/main" id="{F3D640BC-B740-4E41-A5CB-D58E0A091C99}"/>
                </a:ext>
              </a:extLst>
            </p:cNvPr>
            <p:cNvSpPr/>
            <p:nvPr/>
          </p:nvSpPr>
          <p:spPr>
            <a:xfrm>
              <a:off x="162366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2" name="Google Shape;1382;p16">
              <a:extLst>
                <a:ext uri="{FF2B5EF4-FFF2-40B4-BE49-F238E27FC236}">
                  <a16:creationId xmlns:a16="http://schemas.microsoft.com/office/drawing/2014/main" id="{CC28AEBB-CCCE-4F33-BACE-381BFF17FF70}"/>
                </a:ext>
              </a:extLst>
            </p:cNvPr>
            <p:cNvSpPr/>
            <p:nvPr/>
          </p:nvSpPr>
          <p:spPr>
            <a:xfrm>
              <a:off x="162366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3" name="Google Shape;1383;p16">
              <a:extLst>
                <a:ext uri="{FF2B5EF4-FFF2-40B4-BE49-F238E27FC236}">
                  <a16:creationId xmlns:a16="http://schemas.microsoft.com/office/drawing/2014/main" id="{EFD60A5E-2ACC-4996-8A9D-04F3A5030B25}"/>
                </a:ext>
              </a:extLst>
            </p:cNvPr>
            <p:cNvSpPr/>
            <p:nvPr/>
          </p:nvSpPr>
          <p:spPr>
            <a:xfrm>
              <a:off x="162366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4" name="Google Shape;1384;p16">
              <a:extLst>
                <a:ext uri="{FF2B5EF4-FFF2-40B4-BE49-F238E27FC236}">
                  <a16:creationId xmlns:a16="http://schemas.microsoft.com/office/drawing/2014/main" id="{1DF805B8-24CE-49DE-A2EA-DDED7674ECE0}"/>
                </a:ext>
              </a:extLst>
            </p:cNvPr>
            <p:cNvSpPr/>
            <p:nvPr/>
          </p:nvSpPr>
          <p:spPr>
            <a:xfrm>
              <a:off x="11324938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5" name="Google Shape;1385;p16">
              <a:extLst>
                <a:ext uri="{FF2B5EF4-FFF2-40B4-BE49-F238E27FC236}">
                  <a16:creationId xmlns:a16="http://schemas.microsoft.com/office/drawing/2014/main" id="{B0302A14-D36A-485E-AF59-52969538D484}"/>
                </a:ext>
              </a:extLst>
            </p:cNvPr>
            <p:cNvSpPr/>
            <p:nvPr/>
          </p:nvSpPr>
          <p:spPr>
            <a:xfrm>
              <a:off x="11324938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6" name="Google Shape;1386;p16">
              <a:extLst>
                <a:ext uri="{FF2B5EF4-FFF2-40B4-BE49-F238E27FC236}">
                  <a16:creationId xmlns:a16="http://schemas.microsoft.com/office/drawing/2014/main" id="{64D23AF0-7034-4CFB-A82D-94EC75C90FC6}"/>
                </a:ext>
              </a:extLst>
            </p:cNvPr>
            <p:cNvSpPr/>
            <p:nvPr/>
          </p:nvSpPr>
          <p:spPr>
            <a:xfrm>
              <a:off x="11324938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7" name="Google Shape;1387;p16">
              <a:extLst>
                <a:ext uri="{FF2B5EF4-FFF2-40B4-BE49-F238E27FC236}">
                  <a16:creationId xmlns:a16="http://schemas.microsoft.com/office/drawing/2014/main" id="{03AF97DE-6E74-48EA-BC07-1CD61F45B750}"/>
                </a:ext>
              </a:extLst>
            </p:cNvPr>
            <p:cNvSpPr/>
            <p:nvPr/>
          </p:nvSpPr>
          <p:spPr>
            <a:xfrm>
              <a:off x="11324938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8" name="Google Shape;1388;p16">
              <a:extLst>
                <a:ext uri="{FF2B5EF4-FFF2-40B4-BE49-F238E27FC236}">
                  <a16:creationId xmlns:a16="http://schemas.microsoft.com/office/drawing/2014/main" id="{3A24D03E-B400-49BB-AD43-5F7E4860C557}"/>
                </a:ext>
              </a:extLst>
            </p:cNvPr>
            <p:cNvSpPr/>
            <p:nvPr/>
          </p:nvSpPr>
          <p:spPr>
            <a:xfrm>
              <a:off x="162366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9" name="Google Shape;1389;p16">
              <a:extLst>
                <a:ext uri="{FF2B5EF4-FFF2-40B4-BE49-F238E27FC236}">
                  <a16:creationId xmlns:a16="http://schemas.microsoft.com/office/drawing/2014/main" id="{15BA3A15-CCFF-40CF-821A-F14B0B374DC0}"/>
                </a:ext>
              </a:extLst>
            </p:cNvPr>
            <p:cNvSpPr/>
            <p:nvPr/>
          </p:nvSpPr>
          <p:spPr>
            <a:xfrm>
              <a:off x="162366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0" name="Google Shape;1390;p16">
              <a:extLst>
                <a:ext uri="{FF2B5EF4-FFF2-40B4-BE49-F238E27FC236}">
                  <a16:creationId xmlns:a16="http://schemas.microsoft.com/office/drawing/2014/main" id="{A4FA6E95-1380-4525-AF2C-9F918CF434AE}"/>
                </a:ext>
              </a:extLst>
            </p:cNvPr>
            <p:cNvSpPr/>
            <p:nvPr/>
          </p:nvSpPr>
          <p:spPr>
            <a:xfrm>
              <a:off x="162366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1" name="Google Shape;1391;p16">
              <a:extLst>
                <a:ext uri="{FF2B5EF4-FFF2-40B4-BE49-F238E27FC236}">
                  <a16:creationId xmlns:a16="http://schemas.microsoft.com/office/drawing/2014/main" id="{28683EBC-0AB7-4EED-80EB-9806E0839BB0}"/>
                </a:ext>
              </a:extLst>
            </p:cNvPr>
            <p:cNvSpPr/>
            <p:nvPr/>
          </p:nvSpPr>
          <p:spPr>
            <a:xfrm>
              <a:off x="11324938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2" name="Google Shape;1392;p16">
              <a:extLst>
                <a:ext uri="{FF2B5EF4-FFF2-40B4-BE49-F238E27FC236}">
                  <a16:creationId xmlns:a16="http://schemas.microsoft.com/office/drawing/2014/main" id="{43336839-141C-494F-A53E-F13543572542}"/>
                </a:ext>
              </a:extLst>
            </p:cNvPr>
            <p:cNvSpPr/>
            <p:nvPr/>
          </p:nvSpPr>
          <p:spPr>
            <a:xfrm>
              <a:off x="11324938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3" name="Google Shape;1393;p16">
              <a:extLst>
                <a:ext uri="{FF2B5EF4-FFF2-40B4-BE49-F238E27FC236}">
                  <a16:creationId xmlns:a16="http://schemas.microsoft.com/office/drawing/2014/main" id="{81619652-F4B6-43DE-8D15-99AA72E1CD60}"/>
                </a:ext>
              </a:extLst>
            </p:cNvPr>
            <p:cNvSpPr/>
            <p:nvPr/>
          </p:nvSpPr>
          <p:spPr>
            <a:xfrm>
              <a:off x="11324938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4" name="Google Shape;1394;p16">
              <a:extLst>
                <a:ext uri="{FF2B5EF4-FFF2-40B4-BE49-F238E27FC236}">
                  <a16:creationId xmlns:a16="http://schemas.microsoft.com/office/drawing/2014/main" id="{E11B6D9D-975D-445C-99A2-3B31D7CBBF86}"/>
                </a:ext>
              </a:extLst>
            </p:cNvPr>
            <p:cNvSpPr/>
            <p:nvPr/>
          </p:nvSpPr>
          <p:spPr>
            <a:xfrm>
              <a:off x="811781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5" name="Google Shape;1395;p16">
              <a:extLst>
                <a:ext uri="{FF2B5EF4-FFF2-40B4-BE49-F238E27FC236}">
                  <a16:creationId xmlns:a16="http://schemas.microsoft.com/office/drawing/2014/main" id="{BC09BA51-C552-414A-A479-6E5B5DF2A0B8}"/>
                </a:ext>
              </a:extLst>
            </p:cNvPr>
            <p:cNvSpPr/>
            <p:nvPr/>
          </p:nvSpPr>
          <p:spPr>
            <a:xfrm>
              <a:off x="811781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6" name="Google Shape;1396;p16">
              <a:extLst>
                <a:ext uri="{FF2B5EF4-FFF2-40B4-BE49-F238E27FC236}">
                  <a16:creationId xmlns:a16="http://schemas.microsoft.com/office/drawing/2014/main" id="{B8AA5BA1-0F4A-420D-8D81-5162D88C71DB}"/>
                </a:ext>
              </a:extLst>
            </p:cNvPr>
            <p:cNvSpPr/>
            <p:nvPr/>
          </p:nvSpPr>
          <p:spPr>
            <a:xfrm>
              <a:off x="811781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7" name="Google Shape;1397;p16">
              <a:extLst>
                <a:ext uri="{FF2B5EF4-FFF2-40B4-BE49-F238E27FC236}">
                  <a16:creationId xmlns:a16="http://schemas.microsoft.com/office/drawing/2014/main" id="{7F7443B0-93FE-47D1-ABB8-0E9EFBC0B00C}"/>
                </a:ext>
              </a:extLst>
            </p:cNvPr>
            <p:cNvSpPr/>
            <p:nvPr/>
          </p:nvSpPr>
          <p:spPr>
            <a:xfrm>
              <a:off x="811781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8" name="Google Shape;1398;p16">
              <a:extLst>
                <a:ext uri="{FF2B5EF4-FFF2-40B4-BE49-F238E27FC236}">
                  <a16:creationId xmlns:a16="http://schemas.microsoft.com/office/drawing/2014/main" id="{79264CE2-CACE-4BF0-BB76-84D196CD0DF6}"/>
                </a:ext>
              </a:extLst>
            </p:cNvPr>
            <p:cNvSpPr/>
            <p:nvPr/>
          </p:nvSpPr>
          <p:spPr>
            <a:xfrm>
              <a:off x="1781908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9" name="Google Shape;1399;p16">
              <a:extLst>
                <a:ext uri="{FF2B5EF4-FFF2-40B4-BE49-F238E27FC236}">
                  <a16:creationId xmlns:a16="http://schemas.microsoft.com/office/drawing/2014/main" id="{CC587D3E-139D-4279-B9F6-3C6F0D5D19C6}"/>
                </a:ext>
              </a:extLst>
            </p:cNvPr>
            <p:cNvSpPr/>
            <p:nvPr/>
          </p:nvSpPr>
          <p:spPr>
            <a:xfrm>
              <a:off x="1781908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0" name="Google Shape;1400;p16">
              <a:extLst>
                <a:ext uri="{FF2B5EF4-FFF2-40B4-BE49-F238E27FC236}">
                  <a16:creationId xmlns:a16="http://schemas.microsoft.com/office/drawing/2014/main" id="{CDE85F97-1149-4BA7-B91C-89CDAE340B49}"/>
                </a:ext>
              </a:extLst>
            </p:cNvPr>
            <p:cNvSpPr/>
            <p:nvPr/>
          </p:nvSpPr>
          <p:spPr>
            <a:xfrm>
              <a:off x="1781908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1" name="Google Shape;1401;p16">
              <a:extLst>
                <a:ext uri="{FF2B5EF4-FFF2-40B4-BE49-F238E27FC236}">
                  <a16:creationId xmlns:a16="http://schemas.microsoft.com/office/drawing/2014/main" id="{00619DD7-3793-4941-A571-252B5999EB39}"/>
                </a:ext>
              </a:extLst>
            </p:cNvPr>
            <p:cNvSpPr/>
            <p:nvPr/>
          </p:nvSpPr>
          <p:spPr>
            <a:xfrm>
              <a:off x="1781908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2" name="Google Shape;1402;p16">
              <a:extLst>
                <a:ext uri="{FF2B5EF4-FFF2-40B4-BE49-F238E27FC236}">
                  <a16:creationId xmlns:a16="http://schemas.microsoft.com/office/drawing/2014/main" id="{A7167121-A215-472A-AC13-75F094795656}"/>
                </a:ext>
              </a:extLst>
            </p:cNvPr>
            <p:cNvSpPr/>
            <p:nvPr/>
          </p:nvSpPr>
          <p:spPr>
            <a:xfrm>
              <a:off x="2100646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3" name="Google Shape;1403;p16">
              <a:extLst>
                <a:ext uri="{FF2B5EF4-FFF2-40B4-BE49-F238E27FC236}">
                  <a16:creationId xmlns:a16="http://schemas.microsoft.com/office/drawing/2014/main" id="{3F3F7D03-D69F-467E-B1CF-D616A356EDDF}"/>
                </a:ext>
              </a:extLst>
            </p:cNvPr>
            <p:cNvSpPr/>
            <p:nvPr/>
          </p:nvSpPr>
          <p:spPr>
            <a:xfrm>
              <a:off x="2100646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4" name="Google Shape;1404;p16">
              <a:extLst>
                <a:ext uri="{FF2B5EF4-FFF2-40B4-BE49-F238E27FC236}">
                  <a16:creationId xmlns:a16="http://schemas.microsoft.com/office/drawing/2014/main" id="{45504967-17B1-41E5-B0DB-BDB7F2F5F21C}"/>
                </a:ext>
              </a:extLst>
            </p:cNvPr>
            <p:cNvSpPr/>
            <p:nvPr/>
          </p:nvSpPr>
          <p:spPr>
            <a:xfrm>
              <a:off x="2100646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5" name="Google Shape;1405;p16">
              <a:extLst>
                <a:ext uri="{FF2B5EF4-FFF2-40B4-BE49-F238E27FC236}">
                  <a16:creationId xmlns:a16="http://schemas.microsoft.com/office/drawing/2014/main" id="{80BEF455-2347-45AC-B140-6511A0E19D2C}"/>
                </a:ext>
              </a:extLst>
            </p:cNvPr>
            <p:cNvSpPr/>
            <p:nvPr/>
          </p:nvSpPr>
          <p:spPr>
            <a:xfrm>
              <a:off x="2100646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6" name="Google Shape;1406;p16">
              <a:extLst>
                <a:ext uri="{FF2B5EF4-FFF2-40B4-BE49-F238E27FC236}">
                  <a16:creationId xmlns:a16="http://schemas.microsoft.com/office/drawing/2014/main" id="{0200FF41-7855-42FB-91AD-AC3A6F559B03}"/>
                </a:ext>
              </a:extLst>
            </p:cNvPr>
            <p:cNvSpPr/>
            <p:nvPr/>
          </p:nvSpPr>
          <p:spPr>
            <a:xfrm>
              <a:off x="811781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7" name="Google Shape;1407;p16">
              <a:extLst>
                <a:ext uri="{FF2B5EF4-FFF2-40B4-BE49-F238E27FC236}">
                  <a16:creationId xmlns:a16="http://schemas.microsoft.com/office/drawing/2014/main" id="{52E3D492-9659-4980-A12B-AD0F01336F06}"/>
                </a:ext>
              </a:extLst>
            </p:cNvPr>
            <p:cNvSpPr/>
            <p:nvPr/>
          </p:nvSpPr>
          <p:spPr>
            <a:xfrm>
              <a:off x="811781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8" name="Google Shape;1408;p16">
              <a:extLst>
                <a:ext uri="{FF2B5EF4-FFF2-40B4-BE49-F238E27FC236}">
                  <a16:creationId xmlns:a16="http://schemas.microsoft.com/office/drawing/2014/main" id="{93489F39-9D6A-4CB8-9DBF-9DD6D2F5E640}"/>
                </a:ext>
              </a:extLst>
            </p:cNvPr>
            <p:cNvSpPr/>
            <p:nvPr/>
          </p:nvSpPr>
          <p:spPr>
            <a:xfrm>
              <a:off x="811781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9" name="Google Shape;1409;p16">
              <a:extLst>
                <a:ext uri="{FF2B5EF4-FFF2-40B4-BE49-F238E27FC236}">
                  <a16:creationId xmlns:a16="http://schemas.microsoft.com/office/drawing/2014/main" id="{5920FB69-ECA6-46AA-BD57-35B4D6FA5C4D}"/>
                </a:ext>
              </a:extLst>
            </p:cNvPr>
            <p:cNvSpPr/>
            <p:nvPr/>
          </p:nvSpPr>
          <p:spPr>
            <a:xfrm>
              <a:off x="1781908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0" name="Google Shape;1410;p16">
              <a:extLst>
                <a:ext uri="{FF2B5EF4-FFF2-40B4-BE49-F238E27FC236}">
                  <a16:creationId xmlns:a16="http://schemas.microsoft.com/office/drawing/2014/main" id="{317F2352-3625-4DF2-A48F-6491CEB39E91}"/>
                </a:ext>
              </a:extLst>
            </p:cNvPr>
            <p:cNvSpPr/>
            <p:nvPr/>
          </p:nvSpPr>
          <p:spPr>
            <a:xfrm>
              <a:off x="1781908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1" name="Google Shape;1411;p16">
              <a:extLst>
                <a:ext uri="{FF2B5EF4-FFF2-40B4-BE49-F238E27FC236}">
                  <a16:creationId xmlns:a16="http://schemas.microsoft.com/office/drawing/2014/main" id="{270C8CA2-007D-4FAB-9003-E9D0D0928779}"/>
                </a:ext>
              </a:extLst>
            </p:cNvPr>
            <p:cNvSpPr/>
            <p:nvPr/>
          </p:nvSpPr>
          <p:spPr>
            <a:xfrm>
              <a:off x="1781908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2" name="Google Shape;1412;p16">
              <a:extLst>
                <a:ext uri="{FF2B5EF4-FFF2-40B4-BE49-F238E27FC236}">
                  <a16:creationId xmlns:a16="http://schemas.microsoft.com/office/drawing/2014/main" id="{032862AE-05C7-4E3E-887D-DA4354932C1D}"/>
                </a:ext>
              </a:extLst>
            </p:cNvPr>
            <p:cNvSpPr/>
            <p:nvPr/>
          </p:nvSpPr>
          <p:spPr>
            <a:xfrm>
              <a:off x="2100646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3" name="Google Shape;1413;p16">
              <a:extLst>
                <a:ext uri="{FF2B5EF4-FFF2-40B4-BE49-F238E27FC236}">
                  <a16:creationId xmlns:a16="http://schemas.microsoft.com/office/drawing/2014/main" id="{A032B3E2-8DFA-4447-90EE-C761579B6BFB}"/>
                </a:ext>
              </a:extLst>
            </p:cNvPr>
            <p:cNvSpPr/>
            <p:nvPr/>
          </p:nvSpPr>
          <p:spPr>
            <a:xfrm>
              <a:off x="2100646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4" name="Google Shape;1414;p16">
              <a:extLst>
                <a:ext uri="{FF2B5EF4-FFF2-40B4-BE49-F238E27FC236}">
                  <a16:creationId xmlns:a16="http://schemas.microsoft.com/office/drawing/2014/main" id="{8A96671E-277B-4613-A6E0-84C337ACE640}"/>
                </a:ext>
              </a:extLst>
            </p:cNvPr>
            <p:cNvSpPr/>
            <p:nvPr/>
          </p:nvSpPr>
          <p:spPr>
            <a:xfrm>
              <a:off x="2100646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5" name="Google Shape;1415;p16">
              <a:extLst>
                <a:ext uri="{FF2B5EF4-FFF2-40B4-BE49-F238E27FC236}">
                  <a16:creationId xmlns:a16="http://schemas.microsoft.com/office/drawing/2014/main" id="{7861B223-A6C9-4FE7-A564-416EA6C206C1}"/>
                </a:ext>
              </a:extLst>
            </p:cNvPr>
            <p:cNvSpPr/>
            <p:nvPr/>
          </p:nvSpPr>
          <p:spPr>
            <a:xfrm>
              <a:off x="487153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6" name="Google Shape;1416;p16">
              <a:extLst>
                <a:ext uri="{FF2B5EF4-FFF2-40B4-BE49-F238E27FC236}">
                  <a16:creationId xmlns:a16="http://schemas.microsoft.com/office/drawing/2014/main" id="{E97EC98D-64A9-4F9C-8645-B880FB2E6FAF}"/>
                </a:ext>
              </a:extLst>
            </p:cNvPr>
            <p:cNvSpPr/>
            <p:nvPr/>
          </p:nvSpPr>
          <p:spPr>
            <a:xfrm>
              <a:off x="487153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7" name="Google Shape;1417;p16">
              <a:extLst>
                <a:ext uri="{FF2B5EF4-FFF2-40B4-BE49-F238E27FC236}">
                  <a16:creationId xmlns:a16="http://schemas.microsoft.com/office/drawing/2014/main" id="{05FDA071-32F4-43F4-9463-5AC3A6769BE4}"/>
                </a:ext>
              </a:extLst>
            </p:cNvPr>
            <p:cNvSpPr/>
            <p:nvPr/>
          </p:nvSpPr>
          <p:spPr>
            <a:xfrm>
              <a:off x="487153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8" name="Google Shape;1418;p16">
              <a:extLst>
                <a:ext uri="{FF2B5EF4-FFF2-40B4-BE49-F238E27FC236}">
                  <a16:creationId xmlns:a16="http://schemas.microsoft.com/office/drawing/2014/main" id="{F7E9C1DC-9FCF-4ABC-B866-92E76F9552D9}"/>
                </a:ext>
              </a:extLst>
            </p:cNvPr>
            <p:cNvSpPr/>
            <p:nvPr/>
          </p:nvSpPr>
          <p:spPr>
            <a:xfrm>
              <a:off x="487153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9" name="Google Shape;1419;p16">
              <a:extLst>
                <a:ext uri="{FF2B5EF4-FFF2-40B4-BE49-F238E27FC236}">
                  <a16:creationId xmlns:a16="http://schemas.microsoft.com/office/drawing/2014/main" id="{272CE1DB-0D15-4EEA-BB3D-2A4FFF49944B}"/>
                </a:ext>
              </a:extLst>
            </p:cNvPr>
            <p:cNvSpPr/>
            <p:nvPr/>
          </p:nvSpPr>
          <p:spPr>
            <a:xfrm>
              <a:off x="14572803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0" name="Google Shape;1420;p16">
              <a:extLst>
                <a:ext uri="{FF2B5EF4-FFF2-40B4-BE49-F238E27FC236}">
                  <a16:creationId xmlns:a16="http://schemas.microsoft.com/office/drawing/2014/main" id="{78A15858-063E-41B8-81D1-8C7BAEDACD29}"/>
                </a:ext>
              </a:extLst>
            </p:cNvPr>
            <p:cNvSpPr/>
            <p:nvPr/>
          </p:nvSpPr>
          <p:spPr>
            <a:xfrm>
              <a:off x="14572803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1" name="Google Shape;1421;p16">
              <a:extLst>
                <a:ext uri="{FF2B5EF4-FFF2-40B4-BE49-F238E27FC236}">
                  <a16:creationId xmlns:a16="http://schemas.microsoft.com/office/drawing/2014/main" id="{CC5C0453-A961-4F33-9608-E68ABEBD69D0}"/>
                </a:ext>
              </a:extLst>
            </p:cNvPr>
            <p:cNvSpPr/>
            <p:nvPr/>
          </p:nvSpPr>
          <p:spPr>
            <a:xfrm>
              <a:off x="14572803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2" name="Google Shape;1422;p16">
              <a:extLst>
                <a:ext uri="{FF2B5EF4-FFF2-40B4-BE49-F238E27FC236}">
                  <a16:creationId xmlns:a16="http://schemas.microsoft.com/office/drawing/2014/main" id="{E66516C0-5EB4-4186-BAE1-2C6119E1C196}"/>
                </a:ext>
              </a:extLst>
            </p:cNvPr>
            <p:cNvSpPr/>
            <p:nvPr/>
          </p:nvSpPr>
          <p:spPr>
            <a:xfrm>
              <a:off x="14572803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3" name="Google Shape;1423;p16">
              <a:extLst>
                <a:ext uri="{FF2B5EF4-FFF2-40B4-BE49-F238E27FC236}">
                  <a16:creationId xmlns:a16="http://schemas.microsoft.com/office/drawing/2014/main" id="{86CFA018-1089-4A21-9DAF-EBD5077E9598}"/>
                </a:ext>
              </a:extLst>
            </p:cNvPr>
            <p:cNvSpPr/>
            <p:nvPr/>
          </p:nvSpPr>
          <p:spPr>
            <a:xfrm>
              <a:off x="487153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4" name="Google Shape;1424;p16">
              <a:extLst>
                <a:ext uri="{FF2B5EF4-FFF2-40B4-BE49-F238E27FC236}">
                  <a16:creationId xmlns:a16="http://schemas.microsoft.com/office/drawing/2014/main" id="{B7FC2E5C-E6A7-4D81-AB5D-80E17A9CA7BD}"/>
                </a:ext>
              </a:extLst>
            </p:cNvPr>
            <p:cNvSpPr/>
            <p:nvPr/>
          </p:nvSpPr>
          <p:spPr>
            <a:xfrm>
              <a:off x="487153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5" name="Google Shape;1425;p16">
              <a:extLst>
                <a:ext uri="{FF2B5EF4-FFF2-40B4-BE49-F238E27FC236}">
                  <a16:creationId xmlns:a16="http://schemas.microsoft.com/office/drawing/2014/main" id="{64B1E480-41DD-4561-9033-4DB5BA29A21E}"/>
                </a:ext>
              </a:extLst>
            </p:cNvPr>
            <p:cNvSpPr/>
            <p:nvPr/>
          </p:nvSpPr>
          <p:spPr>
            <a:xfrm>
              <a:off x="487153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6" name="Google Shape;1426;p16">
              <a:extLst>
                <a:ext uri="{FF2B5EF4-FFF2-40B4-BE49-F238E27FC236}">
                  <a16:creationId xmlns:a16="http://schemas.microsoft.com/office/drawing/2014/main" id="{07E9D5BB-1C31-48B0-84EE-4815338D8E06}"/>
                </a:ext>
              </a:extLst>
            </p:cNvPr>
            <p:cNvSpPr/>
            <p:nvPr/>
          </p:nvSpPr>
          <p:spPr>
            <a:xfrm>
              <a:off x="14572803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7" name="Google Shape;1427;p16">
              <a:extLst>
                <a:ext uri="{FF2B5EF4-FFF2-40B4-BE49-F238E27FC236}">
                  <a16:creationId xmlns:a16="http://schemas.microsoft.com/office/drawing/2014/main" id="{4611E019-FF28-406A-9EF6-EF19943A9271}"/>
                </a:ext>
              </a:extLst>
            </p:cNvPr>
            <p:cNvSpPr/>
            <p:nvPr/>
          </p:nvSpPr>
          <p:spPr>
            <a:xfrm>
              <a:off x="14572803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8" name="Google Shape;1428;p16">
              <a:extLst>
                <a:ext uri="{FF2B5EF4-FFF2-40B4-BE49-F238E27FC236}">
                  <a16:creationId xmlns:a16="http://schemas.microsoft.com/office/drawing/2014/main" id="{4D9BCB87-1918-45A6-B272-E0391218D8C6}"/>
                </a:ext>
              </a:extLst>
            </p:cNvPr>
            <p:cNvSpPr/>
            <p:nvPr/>
          </p:nvSpPr>
          <p:spPr>
            <a:xfrm>
              <a:off x="14572803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9" name="Google Shape;1429;p16">
              <a:extLst>
                <a:ext uri="{FF2B5EF4-FFF2-40B4-BE49-F238E27FC236}">
                  <a16:creationId xmlns:a16="http://schemas.microsoft.com/office/drawing/2014/main" id="{EF00456D-A347-4D98-B33F-35D363F85033}"/>
                </a:ext>
              </a:extLst>
            </p:cNvPr>
            <p:cNvSpPr/>
            <p:nvPr/>
          </p:nvSpPr>
          <p:spPr>
            <a:xfrm>
              <a:off x="640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0" name="Google Shape;1430;p16">
              <a:extLst>
                <a:ext uri="{FF2B5EF4-FFF2-40B4-BE49-F238E27FC236}">
                  <a16:creationId xmlns:a16="http://schemas.microsoft.com/office/drawing/2014/main" id="{7BCB45BB-124E-4170-BC6C-9499A6ECC941}"/>
                </a:ext>
              </a:extLst>
            </p:cNvPr>
            <p:cNvSpPr/>
            <p:nvPr/>
          </p:nvSpPr>
          <p:spPr>
            <a:xfrm>
              <a:off x="640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1" name="Google Shape;1431;p16">
              <a:extLst>
                <a:ext uri="{FF2B5EF4-FFF2-40B4-BE49-F238E27FC236}">
                  <a16:creationId xmlns:a16="http://schemas.microsoft.com/office/drawing/2014/main" id="{1D359D71-C3BA-4DD5-ACF3-AD5B6D5A3291}"/>
                </a:ext>
              </a:extLst>
            </p:cNvPr>
            <p:cNvSpPr/>
            <p:nvPr/>
          </p:nvSpPr>
          <p:spPr>
            <a:xfrm>
              <a:off x="640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2" name="Google Shape;1432;p16">
              <a:extLst>
                <a:ext uri="{FF2B5EF4-FFF2-40B4-BE49-F238E27FC236}">
                  <a16:creationId xmlns:a16="http://schemas.microsoft.com/office/drawing/2014/main" id="{A9543C21-F568-4F68-A61C-F7E27A0FFCF3}"/>
                </a:ext>
              </a:extLst>
            </p:cNvPr>
            <p:cNvSpPr/>
            <p:nvPr/>
          </p:nvSpPr>
          <p:spPr>
            <a:xfrm>
              <a:off x="640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3" name="Google Shape;1433;p16">
              <a:extLst>
                <a:ext uri="{FF2B5EF4-FFF2-40B4-BE49-F238E27FC236}">
                  <a16:creationId xmlns:a16="http://schemas.microsoft.com/office/drawing/2014/main" id="{F6F5D567-6AF4-4EEF-907A-38E72153298B}"/>
                </a:ext>
              </a:extLst>
            </p:cNvPr>
            <p:cNvSpPr/>
            <p:nvPr/>
          </p:nvSpPr>
          <p:spPr>
            <a:xfrm>
              <a:off x="970767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4" name="Google Shape;1434;p16">
              <a:extLst>
                <a:ext uri="{FF2B5EF4-FFF2-40B4-BE49-F238E27FC236}">
                  <a16:creationId xmlns:a16="http://schemas.microsoft.com/office/drawing/2014/main" id="{D37437E0-D012-4FE7-A5FF-925844D88F44}"/>
                </a:ext>
              </a:extLst>
            </p:cNvPr>
            <p:cNvSpPr/>
            <p:nvPr/>
          </p:nvSpPr>
          <p:spPr>
            <a:xfrm>
              <a:off x="970767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5" name="Google Shape;1435;p16">
              <a:extLst>
                <a:ext uri="{FF2B5EF4-FFF2-40B4-BE49-F238E27FC236}">
                  <a16:creationId xmlns:a16="http://schemas.microsoft.com/office/drawing/2014/main" id="{256E219E-8A83-4C67-BD82-47C049C58722}"/>
                </a:ext>
              </a:extLst>
            </p:cNvPr>
            <p:cNvSpPr/>
            <p:nvPr/>
          </p:nvSpPr>
          <p:spPr>
            <a:xfrm>
              <a:off x="970767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6" name="Google Shape;1436;p16">
              <a:extLst>
                <a:ext uri="{FF2B5EF4-FFF2-40B4-BE49-F238E27FC236}">
                  <a16:creationId xmlns:a16="http://schemas.microsoft.com/office/drawing/2014/main" id="{A20CDB26-1A09-4DAB-8DA4-F42C7C6E6B1E}"/>
                </a:ext>
              </a:extLst>
            </p:cNvPr>
            <p:cNvSpPr/>
            <p:nvPr/>
          </p:nvSpPr>
          <p:spPr>
            <a:xfrm>
              <a:off x="970767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7" name="Google Shape;1437;p16">
              <a:extLst>
                <a:ext uri="{FF2B5EF4-FFF2-40B4-BE49-F238E27FC236}">
                  <a16:creationId xmlns:a16="http://schemas.microsoft.com/office/drawing/2014/main" id="{3B3848D5-DE23-4BFE-BA8D-9FAC8D87D8BF}"/>
                </a:ext>
              </a:extLst>
            </p:cNvPr>
            <p:cNvSpPr/>
            <p:nvPr/>
          </p:nvSpPr>
          <p:spPr>
            <a:xfrm>
              <a:off x="640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8" name="Google Shape;1438;p16">
              <a:extLst>
                <a:ext uri="{FF2B5EF4-FFF2-40B4-BE49-F238E27FC236}">
                  <a16:creationId xmlns:a16="http://schemas.microsoft.com/office/drawing/2014/main" id="{C602B62A-9B5E-4944-B667-68DD3798A05A}"/>
                </a:ext>
              </a:extLst>
            </p:cNvPr>
            <p:cNvSpPr/>
            <p:nvPr/>
          </p:nvSpPr>
          <p:spPr>
            <a:xfrm>
              <a:off x="640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9" name="Google Shape;1439;p16">
              <a:extLst>
                <a:ext uri="{FF2B5EF4-FFF2-40B4-BE49-F238E27FC236}">
                  <a16:creationId xmlns:a16="http://schemas.microsoft.com/office/drawing/2014/main" id="{0EF60FF5-A4A6-4EFD-B621-E000189D20DD}"/>
                </a:ext>
              </a:extLst>
            </p:cNvPr>
            <p:cNvSpPr/>
            <p:nvPr/>
          </p:nvSpPr>
          <p:spPr>
            <a:xfrm>
              <a:off x="640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0" name="Google Shape;1440;p16">
              <a:extLst>
                <a:ext uri="{FF2B5EF4-FFF2-40B4-BE49-F238E27FC236}">
                  <a16:creationId xmlns:a16="http://schemas.microsoft.com/office/drawing/2014/main" id="{37EB9E3E-31ED-4811-B0A9-D0E866497E95}"/>
                </a:ext>
              </a:extLst>
            </p:cNvPr>
            <p:cNvSpPr/>
            <p:nvPr/>
          </p:nvSpPr>
          <p:spPr>
            <a:xfrm>
              <a:off x="970767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1" name="Google Shape;1441;p16">
              <a:extLst>
                <a:ext uri="{FF2B5EF4-FFF2-40B4-BE49-F238E27FC236}">
                  <a16:creationId xmlns:a16="http://schemas.microsoft.com/office/drawing/2014/main" id="{8312D02D-F766-442F-B581-573860ADAA40}"/>
                </a:ext>
              </a:extLst>
            </p:cNvPr>
            <p:cNvSpPr/>
            <p:nvPr/>
          </p:nvSpPr>
          <p:spPr>
            <a:xfrm>
              <a:off x="970767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2" name="Google Shape;1442;p16">
              <a:extLst>
                <a:ext uri="{FF2B5EF4-FFF2-40B4-BE49-F238E27FC236}">
                  <a16:creationId xmlns:a16="http://schemas.microsoft.com/office/drawing/2014/main" id="{02910F4A-F389-4438-80CF-6D070D284257}"/>
                </a:ext>
              </a:extLst>
            </p:cNvPr>
            <p:cNvSpPr/>
            <p:nvPr/>
          </p:nvSpPr>
          <p:spPr>
            <a:xfrm>
              <a:off x="970767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3" name="Google Shape;1443;p16">
              <a:extLst>
                <a:ext uri="{FF2B5EF4-FFF2-40B4-BE49-F238E27FC236}">
                  <a16:creationId xmlns:a16="http://schemas.microsoft.com/office/drawing/2014/main" id="{DE7AEAB3-0979-40C4-9168-4E9B52A3A590}"/>
                </a:ext>
              </a:extLst>
            </p:cNvPr>
            <p:cNvSpPr/>
            <p:nvPr/>
          </p:nvSpPr>
          <p:spPr>
            <a:xfrm>
              <a:off x="650055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4" name="Google Shape;1444;p16">
              <a:extLst>
                <a:ext uri="{FF2B5EF4-FFF2-40B4-BE49-F238E27FC236}">
                  <a16:creationId xmlns:a16="http://schemas.microsoft.com/office/drawing/2014/main" id="{2A5ADEEF-625F-4779-A528-22714BDAA070}"/>
                </a:ext>
              </a:extLst>
            </p:cNvPr>
            <p:cNvSpPr/>
            <p:nvPr/>
          </p:nvSpPr>
          <p:spPr>
            <a:xfrm>
              <a:off x="650055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5" name="Google Shape;1445;p16">
              <a:extLst>
                <a:ext uri="{FF2B5EF4-FFF2-40B4-BE49-F238E27FC236}">
                  <a16:creationId xmlns:a16="http://schemas.microsoft.com/office/drawing/2014/main" id="{D84B6007-0FE3-4CF1-9294-1C26FBDFF14E}"/>
                </a:ext>
              </a:extLst>
            </p:cNvPr>
            <p:cNvSpPr/>
            <p:nvPr/>
          </p:nvSpPr>
          <p:spPr>
            <a:xfrm>
              <a:off x="650055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6" name="Google Shape;1446;p16">
              <a:extLst>
                <a:ext uri="{FF2B5EF4-FFF2-40B4-BE49-F238E27FC236}">
                  <a16:creationId xmlns:a16="http://schemas.microsoft.com/office/drawing/2014/main" id="{7A094440-1BD7-4E48-AFF1-FB25DA586B53}"/>
                </a:ext>
              </a:extLst>
            </p:cNvPr>
            <p:cNvSpPr/>
            <p:nvPr/>
          </p:nvSpPr>
          <p:spPr>
            <a:xfrm>
              <a:off x="650055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7" name="Google Shape;1447;p16">
              <a:extLst>
                <a:ext uri="{FF2B5EF4-FFF2-40B4-BE49-F238E27FC236}">
                  <a16:creationId xmlns:a16="http://schemas.microsoft.com/office/drawing/2014/main" id="{3852D54D-5DFB-4A69-87AF-817A3BFD9B8B}"/>
                </a:ext>
              </a:extLst>
            </p:cNvPr>
            <p:cNvSpPr/>
            <p:nvPr/>
          </p:nvSpPr>
          <p:spPr>
            <a:xfrm>
              <a:off x="1620182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8" name="Google Shape;1448;p16">
              <a:extLst>
                <a:ext uri="{FF2B5EF4-FFF2-40B4-BE49-F238E27FC236}">
                  <a16:creationId xmlns:a16="http://schemas.microsoft.com/office/drawing/2014/main" id="{34537E9F-323E-4940-8597-48ADEFB32A99}"/>
                </a:ext>
              </a:extLst>
            </p:cNvPr>
            <p:cNvSpPr/>
            <p:nvPr/>
          </p:nvSpPr>
          <p:spPr>
            <a:xfrm>
              <a:off x="1620182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9" name="Google Shape;1449;p16">
              <a:extLst>
                <a:ext uri="{FF2B5EF4-FFF2-40B4-BE49-F238E27FC236}">
                  <a16:creationId xmlns:a16="http://schemas.microsoft.com/office/drawing/2014/main" id="{8348F0C7-7305-4C72-9509-D0A0331FEE32}"/>
                </a:ext>
              </a:extLst>
            </p:cNvPr>
            <p:cNvSpPr/>
            <p:nvPr/>
          </p:nvSpPr>
          <p:spPr>
            <a:xfrm>
              <a:off x="1620182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0" name="Google Shape;1450;p16">
              <a:extLst>
                <a:ext uri="{FF2B5EF4-FFF2-40B4-BE49-F238E27FC236}">
                  <a16:creationId xmlns:a16="http://schemas.microsoft.com/office/drawing/2014/main" id="{0F776D0D-D932-49BA-95A5-2444CE17B2B4}"/>
                </a:ext>
              </a:extLst>
            </p:cNvPr>
            <p:cNvSpPr/>
            <p:nvPr/>
          </p:nvSpPr>
          <p:spPr>
            <a:xfrm>
              <a:off x="1620182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1" name="Google Shape;1451;p16">
              <a:extLst>
                <a:ext uri="{FF2B5EF4-FFF2-40B4-BE49-F238E27FC236}">
                  <a16:creationId xmlns:a16="http://schemas.microsoft.com/office/drawing/2014/main" id="{50323DE4-5E59-4CE5-B42E-EE02A1D4555F}"/>
                </a:ext>
              </a:extLst>
            </p:cNvPr>
            <p:cNvSpPr/>
            <p:nvPr/>
          </p:nvSpPr>
          <p:spPr>
            <a:xfrm>
              <a:off x="1938920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2" name="Google Shape;1452;p16">
              <a:extLst>
                <a:ext uri="{FF2B5EF4-FFF2-40B4-BE49-F238E27FC236}">
                  <a16:creationId xmlns:a16="http://schemas.microsoft.com/office/drawing/2014/main" id="{998F5DB2-A9B6-4B88-9B09-332FD67F1EA1}"/>
                </a:ext>
              </a:extLst>
            </p:cNvPr>
            <p:cNvSpPr/>
            <p:nvPr/>
          </p:nvSpPr>
          <p:spPr>
            <a:xfrm>
              <a:off x="1938920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3" name="Google Shape;1453;p16">
              <a:extLst>
                <a:ext uri="{FF2B5EF4-FFF2-40B4-BE49-F238E27FC236}">
                  <a16:creationId xmlns:a16="http://schemas.microsoft.com/office/drawing/2014/main" id="{D54257FB-AF9B-4D9B-A410-A6383F03E2FD}"/>
                </a:ext>
              </a:extLst>
            </p:cNvPr>
            <p:cNvSpPr/>
            <p:nvPr/>
          </p:nvSpPr>
          <p:spPr>
            <a:xfrm>
              <a:off x="1938920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4" name="Google Shape;1454;p16">
              <a:extLst>
                <a:ext uri="{FF2B5EF4-FFF2-40B4-BE49-F238E27FC236}">
                  <a16:creationId xmlns:a16="http://schemas.microsoft.com/office/drawing/2014/main" id="{35CBD5BA-1AB7-48C5-AEBC-69F367BDCFE5}"/>
                </a:ext>
              </a:extLst>
            </p:cNvPr>
            <p:cNvSpPr/>
            <p:nvPr/>
          </p:nvSpPr>
          <p:spPr>
            <a:xfrm>
              <a:off x="1938920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5" name="Google Shape;1455;p16">
              <a:extLst>
                <a:ext uri="{FF2B5EF4-FFF2-40B4-BE49-F238E27FC236}">
                  <a16:creationId xmlns:a16="http://schemas.microsoft.com/office/drawing/2014/main" id="{7980B43D-7E42-402B-A6BD-1A8E3769B57B}"/>
                </a:ext>
              </a:extLst>
            </p:cNvPr>
            <p:cNvSpPr/>
            <p:nvPr/>
          </p:nvSpPr>
          <p:spPr>
            <a:xfrm>
              <a:off x="650055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6" name="Google Shape;1456;p16">
              <a:extLst>
                <a:ext uri="{FF2B5EF4-FFF2-40B4-BE49-F238E27FC236}">
                  <a16:creationId xmlns:a16="http://schemas.microsoft.com/office/drawing/2014/main" id="{839D441C-8F05-4B05-83B0-0DB04DF86D2B}"/>
                </a:ext>
              </a:extLst>
            </p:cNvPr>
            <p:cNvSpPr/>
            <p:nvPr/>
          </p:nvSpPr>
          <p:spPr>
            <a:xfrm>
              <a:off x="650055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7" name="Google Shape;1457;p16">
              <a:extLst>
                <a:ext uri="{FF2B5EF4-FFF2-40B4-BE49-F238E27FC236}">
                  <a16:creationId xmlns:a16="http://schemas.microsoft.com/office/drawing/2014/main" id="{BAD394F7-B342-4FFD-8F64-5E1A23BC6B66}"/>
                </a:ext>
              </a:extLst>
            </p:cNvPr>
            <p:cNvSpPr/>
            <p:nvPr/>
          </p:nvSpPr>
          <p:spPr>
            <a:xfrm>
              <a:off x="650055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8" name="Google Shape;1458;p16">
              <a:extLst>
                <a:ext uri="{FF2B5EF4-FFF2-40B4-BE49-F238E27FC236}">
                  <a16:creationId xmlns:a16="http://schemas.microsoft.com/office/drawing/2014/main" id="{328E2CB6-9C56-4DDD-A7D5-EEB82698F19F}"/>
                </a:ext>
              </a:extLst>
            </p:cNvPr>
            <p:cNvSpPr/>
            <p:nvPr/>
          </p:nvSpPr>
          <p:spPr>
            <a:xfrm>
              <a:off x="1620182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9" name="Google Shape;1459;p16">
              <a:extLst>
                <a:ext uri="{FF2B5EF4-FFF2-40B4-BE49-F238E27FC236}">
                  <a16:creationId xmlns:a16="http://schemas.microsoft.com/office/drawing/2014/main" id="{8FB4915C-C9FE-4E7C-B95B-CDA35E1320B8}"/>
                </a:ext>
              </a:extLst>
            </p:cNvPr>
            <p:cNvSpPr/>
            <p:nvPr/>
          </p:nvSpPr>
          <p:spPr>
            <a:xfrm>
              <a:off x="1620182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0" name="Google Shape;1460;p16">
              <a:extLst>
                <a:ext uri="{FF2B5EF4-FFF2-40B4-BE49-F238E27FC236}">
                  <a16:creationId xmlns:a16="http://schemas.microsoft.com/office/drawing/2014/main" id="{0B9ADEA4-DA27-4CA3-866E-362FAD00425C}"/>
                </a:ext>
              </a:extLst>
            </p:cNvPr>
            <p:cNvSpPr/>
            <p:nvPr/>
          </p:nvSpPr>
          <p:spPr>
            <a:xfrm>
              <a:off x="1620182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1" name="Google Shape;1461;p16">
              <a:extLst>
                <a:ext uri="{FF2B5EF4-FFF2-40B4-BE49-F238E27FC236}">
                  <a16:creationId xmlns:a16="http://schemas.microsoft.com/office/drawing/2014/main" id="{2AD1D725-E72A-4D28-BADF-E95F842912B3}"/>
                </a:ext>
              </a:extLst>
            </p:cNvPr>
            <p:cNvSpPr/>
            <p:nvPr/>
          </p:nvSpPr>
          <p:spPr>
            <a:xfrm>
              <a:off x="1938920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2" name="Google Shape;1462;p16">
              <a:extLst>
                <a:ext uri="{FF2B5EF4-FFF2-40B4-BE49-F238E27FC236}">
                  <a16:creationId xmlns:a16="http://schemas.microsoft.com/office/drawing/2014/main" id="{19C5E511-2940-402C-B50F-E2074996B3F6}"/>
                </a:ext>
              </a:extLst>
            </p:cNvPr>
            <p:cNvSpPr/>
            <p:nvPr/>
          </p:nvSpPr>
          <p:spPr>
            <a:xfrm>
              <a:off x="1938920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3" name="Google Shape;1463;p16">
              <a:extLst>
                <a:ext uri="{FF2B5EF4-FFF2-40B4-BE49-F238E27FC236}">
                  <a16:creationId xmlns:a16="http://schemas.microsoft.com/office/drawing/2014/main" id="{B04225E7-1C70-4CA6-AB76-F9855733418B}"/>
                </a:ext>
              </a:extLst>
            </p:cNvPr>
            <p:cNvSpPr/>
            <p:nvPr/>
          </p:nvSpPr>
          <p:spPr>
            <a:xfrm>
              <a:off x="1938920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4" name="Google Shape;1464;p16">
              <a:extLst>
                <a:ext uri="{FF2B5EF4-FFF2-40B4-BE49-F238E27FC236}">
                  <a16:creationId xmlns:a16="http://schemas.microsoft.com/office/drawing/2014/main" id="{77B92E88-C772-4690-BA41-0DA16FCF2FDF}"/>
                </a:ext>
              </a:extLst>
            </p:cNvPr>
            <p:cNvSpPr/>
            <p:nvPr/>
          </p:nvSpPr>
          <p:spPr>
            <a:xfrm>
              <a:off x="325427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5" name="Google Shape;1465;p16">
              <a:extLst>
                <a:ext uri="{FF2B5EF4-FFF2-40B4-BE49-F238E27FC236}">
                  <a16:creationId xmlns:a16="http://schemas.microsoft.com/office/drawing/2014/main" id="{3C9318C6-0000-4849-82A6-E52C7E6E1B4F}"/>
                </a:ext>
              </a:extLst>
            </p:cNvPr>
            <p:cNvSpPr/>
            <p:nvPr/>
          </p:nvSpPr>
          <p:spPr>
            <a:xfrm>
              <a:off x="325427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6" name="Google Shape;1466;p16">
              <a:extLst>
                <a:ext uri="{FF2B5EF4-FFF2-40B4-BE49-F238E27FC236}">
                  <a16:creationId xmlns:a16="http://schemas.microsoft.com/office/drawing/2014/main" id="{0B5A53E1-8573-4315-BD95-6D16EDA40CF8}"/>
                </a:ext>
              </a:extLst>
            </p:cNvPr>
            <p:cNvSpPr/>
            <p:nvPr/>
          </p:nvSpPr>
          <p:spPr>
            <a:xfrm>
              <a:off x="325427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7" name="Google Shape;1467;p16">
              <a:extLst>
                <a:ext uri="{FF2B5EF4-FFF2-40B4-BE49-F238E27FC236}">
                  <a16:creationId xmlns:a16="http://schemas.microsoft.com/office/drawing/2014/main" id="{02DFD6E4-A873-48E8-B200-3D14481158D5}"/>
                </a:ext>
              </a:extLst>
            </p:cNvPr>
            <p:cNvSpPr/>
            <p:nvPr/>
          </p:nvSpPr>
          <p:spPr>
            <a:xfrm>
              <a:off x="325427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8" name="Google Shape;1468;p16">
              <a:extLst>
                <a:ext uri="{FF2B5EF4-FFF2-40B4-BE49-F238E27FC236}">
                  <a16:creationId xmlns:a16="http://schemas.microsoft.com/office/drawing/2014/main" id="{809AC36C-07E6-49E8-B9C2-A5E49C70EC48}"/>
                </a:ext>
              </a:extLst>
            </p:cNvPr>
            <p:cNvSpPr/>
            <p:nvPr/>
          </p:nvSpPr>
          <p:spPr>
            <a:xfrm>
              <a:off x="12955542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9" name="Google Shape;1469;p16">
              <a:extLst>
                <a:ext uri="{FF2B5EF4-FFF2-40B4-BE49-F238E27FC236}">
                  <a16:creationId xmlns:a16="http://schemas.microsoft.com/office/drawing/2014/main" id="{020E22C9-5816-4651-A175-87B397DF20B2}"/>
                </a:ext>
              </a:extLst>
            </p:cNvPr>
            <p:cNvSpPr/>
            <p:nvPr/>
          </p:nvSpPr>
          <p:spPr>
            <a:xfrm>
              <a:off x="12955542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0" name="Google Shape;1470;p16">
              <a:extLst>
                <a:ext uri="{FF2B5EF4-FFF2-40B4-BE49-F238E27FC236}">
                  <a16:creationId xmlns:a16="http://schemas.microsoft.com/office/drawing/2014/main" id="{09328D44-2A90-4E49-AA78-39DDA25B07E7}"/>
                </a:ext>
              </a:extLst>
            </p:cNvPr>
            <p:cNvSpPr/>
            <p:nvPr/>
          </p:nvSpPr>
          <p:spPr>
            <a:xfrm>
              <a:off x="12955542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1" name="Google Shape;1471;p16">
              <a:extLst>
                <a:ext uri="{FF2B5EF4-FFF2-40B4-BE49-F238E27FC236}">
                  <a16:creationId xmlns:a16="http://schemas.microsoft.com/office/drawing/2014/main" id="{F18D0536-3011-4F56-82F0-E9BE11E9D4F8}"/>
                </a:ext>
              </a:extLst>
            </p:cNvPr>
            <p:cNvSpPr/>
            <p:nvPr/>
          </p:nvSpPr>
          <p:spPr>
            <a:xfrm>
              <a:off x="12955542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2" name="Google Shape;1472;p16">
              <a:extLst>
                <a:ext uri="{FF2B5EF4-FFF2-40B4-BE49-F238E27FC236}">
                  <a16:creationId xmlns:a16="http://schemas.microsoft.com/office/drawing/2014/main" id="{FAB42C94-1D7A-475C-887E-565D948D403D}"/>
                </a:ext>
              </a:extLst>
            </p:cNvPr>
            <p:cNvSpPr/>
            <p:nvPr/>
          </p:nvSpPr>
          <p:spPr>
            <a:xfrm>
              <a:off x="325427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3" name="Google Shape;1473;p16">
              <a:extLst>
                <a:ext uri="{FF2B5EF4-FFF2-40B4-BE49-F238E27FC236}">
                  <a16:creationId xmlns:a16="http://schemas.microsoft.com/office/drawing/2014/main" id="{74C0F2B2-71CB-4E0C-BCD9-8276AC61D2DC}"/>
                </a:ext>
              </a:extLst>
            </p:cNvPr>
            <p:cNvSpPr/>
            <p:nvPr/>
          </p:nvSpPr>
          <p:spPr>
            <a:xfrm>
              <a:off x="325427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4" name="Google Shape;1474;p16">
              <a:extLst>
                <a:ext uri="{FF2B5EF4-FFF2-40B4-BE49-F238E27FC236}">
                  <a16:creationId xmlns:a16="http://schemas.microsoft.com/office/drawing/2014/main" id="{5DCB75AC-FA0E-419B-B043-E9F0C0F7B9D8}"/>
                </a:ext>
              </a:extLst>
            </p:cNvPr>
            <p:cNvSpPr/>
            <p:nvPr/>
          </p:nvSpPr>
          <p:spPr>
            <a:xfrm>
              <a:off x="325427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5" name="Google Shape;1475;p16">
              <a:extLst>
                <a:ext uri="{FF2B5EF4-FFF2-40B4-BE49-F238E27FC236}">
                  <a16:creationId xmlns:a16="http://schemas.microsoft.com/office/drawing/2014/main" id="{AC71D5FA-386F-4971-BE26-3C5FA838E432}"/>
                </a:ext>
              </a:extLst>
            </p:cNvPr>
            <p:cNvSpPr/>
            <p:nvPr/>
          </p:nvSpPr>
          <p:spPr>
            <a:xfrm>
              <a:off x="12955542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6" name="Google Shape;1476;p16">
              <a:extLst>
                <a:ext uri="{FF2B5EF4-FFF2-40B4-BE49-F238E27FC236}">
                  <a16:creationId xmlns:a16="http://schemas.microsoft.com/office/drawing/2014/main" id="{7232A577-09EB-4B42-8576-7AFA85F1EAF2}"/>
                </a:ext>
              </a:extLst>
            </p:cNvPr>
            <p:cNvSpPr/>
            <p:nvPr/>
          </p:nvSpPr>
          <p:spPr>
            <a:xfrm>
              <a:off x="12955542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7" name="Google Shape;1477;p16">
              <a:extLst>
                <a:ext uri="{FF2B5EF4-FFF2-40B4-BE49-F238E27FC236}">
                  <a16:creationId xmlns:a16="http://schemas.microsoft.com/office/drawing/2014/main" id="{7044595F-9D48-4BBC-A3E1-0DB2246BB5F2}"/>
                </a:ext>
              </a:extLst>
            </p:cNvPr>
            <p:cNvSpPr/>
            <p:nvPr/>
          </p:nvSpPr>
          <p:spPr>
            <a:xfrm>
              <a:off x="12955542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8" name="Google Shape;1478;p16">
              <a:extLst>
                <a:ext uri="{FF2B5EF4-FFF2-40B4-BE49-F238E27FC236}">
                  <a16:creationId xmlns:a16="http://schemas.microsoft.com/office/drawing/2014/main" id="{896A30F7-2E70-482D-8515-73CFD17916ED}"/>
                </a:ext>
              </a:extLst>
            </p:cNvPr>
            <p:cNvSpPr/>
            <p:nvPr/>
          </p:nvSpPr>
          <p:spPr>
            <a:xfrm>
              <a:off x="2172630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9" name="Google Shape;1479;p16">
              <a:extLst>
                <a:ext uri="{FF2B5EF4-FFF2-40B4-BE49-F238E27FC236}">
                  <a16:creationId xmlns:a16="http://schemas.microsoft.com/office/drawing/2014/main" id="{E0DD482B-15B0-403A-9FE7-4DE37A898168}"/>
                </a:ext>
              </a:extLst>
            </p:cNvPr>
            <p:cNvSpPr/>
            <p:nvPr/>
          </p:nvSpPr>
          <p:spPr>
            <a:xfrm>
              <a:off x="2172630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0" name="Google Shape;1480;p16">
              <a:extLst>
                <a:ext uri="{FF2B5EF4-FFF2-40B4-BE49-F238E27FC236}">
                  <a16:creationId xmlns:a16="http://schemas.microsoft.com/office/drawing/2014/main" id="{97F03211-90DE-4058-8BC5-09727D63E98F}"/>
                </a:ext>
              </a:extLst>
            </p:cNvPr>
            <p:cNvSpPr/>
            <p:nvPr/>
          </p:nvSpPr>
          <p:spPr>
            <a:xfrm>
              <a:off x="2172630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1" name="Google Shape;1481;p16">
              <a:extLst>
                <a:ext uri="{FF2B5EF4-FFF2-40B4-BE49-F238E27FC236}">
                  <a16:creationId xmlns:a16="http://schemas.microsoft.com/office/drawing/2014/main" id="{EBC7EBDB-40AF-4795-BB25-C979FBEDDE17}"/>
                </a:ext>
              </a:extLst>
            </p:cNvPr>
            <p:cNvSpPr/>
            <p:nvPr/>
          </p:nvSpPr>
          <p:spPr>
            <a:xfrm>
              <a:off x="2172630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2" name="Google Shape;1482;p16">
              <a:extLst>
                <a:ext uri="{FF2B5EF4-FFF2-40B4-BE49-F238E27FC236}">
                  <a16:creationId xmlns:a16="http://schemas.microsoft.com/office/drawing/2014/main" id="{A1F39C88-C8FD-4D5D-B913-B4349CF654AD}"/>
                </a:ext>
              </a:extLst>
            </p:cNvPr>
            <p:cNvSpPr/>
            <p:nvPr/>
          </p:nvSpPr>
          <p:spPr>
            <a:xfrm>
              <a:off x="1187390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3" name="Google Shape;1483;p16">
              <a:extLst>
                <a:ext uri="{FF2B5EF4-FFF2-40B4-BE49-F238E27FC236}">
                  <a16:creationId xmlns:a16="http://schemas.microsoft.com/office/drawing/2014/main" id="{7D881AF8-DC10-4872-A136-F90D84B07E5C}"/>
                </a:ext>
              </a:extLst>
            </p:cNvPr>
            <p:cNvSpPr/>
            <p:nvPr/>
          </p:nvSpPr>
          <p:spPr>
            <a:xfrm>
              <a:off x="1187390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4" name="Google Shape;1484;p16">
              <a:extLst>
                <a:ext uri="{FF2B5EF4-FFF2-40B4-BE49-F238E27FC236}">
                  <a16:creationId xmlns:a16="http://schemas.microsoft.com/office/drawing/2014/main" id="{3B46277E-0D76-402F-B9E5-FE8D57230E2C}"/>
                </a:ext>
              </a:extLst>
            </p:cNvPr>
            <p:cNvSpPr/>
            <p:nvPr/>
          </p:nvSpPr>
          <p:spPr>
            <a:xfrm>
              <a:off x="1187390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5" name="Google Shape;1485;p16">
              <a:extLst>
                <a:ext uri="{FF2B5EF4-FFF2-40B4-BE49-F238E27FC236}">
                  <a16:creationId xmlns:a16="http://schemas.microsoft.com/office/drawing/2014/main" id="{9452A90C-9A28-402D-8A5C-F0D10A530DA3}"/>
                </a:ext>
              </a:extLst>
            </p:cNvPr>
            <p:cNvSpPr/>
            <p:nvPr/>
          </p:nvSpPr>
          <p:spPr>
            <a:xfrm>
              <a:off x="1187390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6" name="Google Shape;1486;p16">
              <a:extLst>
                <a:ext uri="{FF2B5EF4-FFF2-40B4-BE49-F238E27FC236}">
                  <a16:creationId xmlns:a16="http://schemas.microsoft.com/office/drawing/2014/main" id="{F17121E7-1398-4071-A290-23E92FD07CF1}"/>
                </a:ext>
              </a:extLst>
            </p:cNvPr>
            <p:cNvSpPr/>
            <p:nvPr/>
          </p:nvSpPr>
          <p:spPr>
            <a:xfrm>
              <a:off x="2172630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7" name="Google Shape;1487;p16">
              <a:extLst>
                <a:ext uri="{FF2B5EF4-FFF2-40B4-BE49-F238E27FC236}">
                  <a16:creationId xmlns:a16="http://schemas.microsoft.com/office/drawing/2014/main" id="{2FF3540D-2458-440A-A74E-00BBDA5F1DCD}"/>
                </a:ext>
              </a:extLst>
            </p:cNvPr>
            <p:cNvSpPr/>
            <p:nvPr/>
          </p:nvSpPr>
          <p:spPr>
            <a:xfrm>
              <a:off x="2172630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8" name="Google Shape;1488;p16">
              <a:extLst>
                <a:ext uri="{FF2B5EF4-FFF2-40B4-BE49-F238E27FC236}">
                  <a16:creationId xmlns:a16="http://schemas.microsoft.com/office/drawing/2014/main" id="{A971BA63-BD45-47A6-952B-1D6ADAD60B94}"/>
                </a:ext>
              </a:extLst>
            </p:cNvPr>
            <p:cNvSpPr/>
            <p:nvPr/>
          </p:nvSpPr>
          <p:spPr>
            <a:xfrm>
              <a:off x="2172630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9" name="Google Shape;1489;p16">
              <a:extLst>
                <a:ext uri="{FF2B5EF4-FFF2-40B4-BE49-F238E27FC236}">
                  <a16:creationId xmlns:a16="http://schemas.microsoft.com/office/drawing/2014/main" id="{762E9AE1-8136-4853-A19E-F44BAD8B7BB5}"/>
                </a:ext>
              </a:extLst>
            </p:cNvPr>
            <p:cNvSpPr/>
            <p:nvPr/>
          </p:nvSpPr>
          <p:spPr>
            <a:xfrm>
              <a:off x="1187390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0" name="Google Shape;1490;p16">
              <a:extLst>
                <a:ext uri="{FF2B5EF4-FFF2-40B4-BE49-F238E27FC236}">
                  <a16:creationId xmlns:a16="http://schemas.microsoft.com/office/drawing/2014/main" id="{DBC8FD1C-0638-4F02-BBB7-88BE26788F9D}"/>
                </a:ext>
              </a:extLst>
            </p:cNvPr>
            <p:cNvSpPr/>
            <p:nvPr/>
          </p:nvSpPr>
          <p:spPr>
            <a:xfrm>
              <a:off x="1187390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1" name="Google Shape;1491;p16">
              <a:extLst>
                <a:ext uri="{FF2B5EF4-FFF2-40B4-BE49-F238E27FC236}">
                  <a16:creationId xmlns:a16="http://schemas.microsoft.com/office/drawing/2014/main" id="{49CA5CEC-8465-42D3-89EB-AF6B422F411C}"/>
                </a:ext>
              </a:extLst>
            </p:cNvPr>
            <p:cNvSpPr/>
            <p:nvPr/>
          </p:nvSpPr>
          <p:spPr>
            <a:xfrm>
              <a:off x="1187390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2" name="Google Shape;1492;p16">
              <a:extLst>
                <a:ext uri="{FF2B5EF4-FFF2-40B4-BE49-F238E27FC236}">
                  <a16:creationId xmlns:a16="http://schemas.microsoft.com/office/drawing/2014/main" id="{D23632B3-88D2-47F1-8B45-D82DFD7C2D7E}"/>
                </a:ext>
              </a:extLst>
            </p:cNvPr>
            <p:cNvSpPr/>
            <p:nvPr/>
          </p:nvSpPr>
          <p:spPr>
            <a:xfrm>
              <a:off x="866677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3" name="Google Shape;1493;p16">
              <a:extLst>
                <a:ext uri="{FF2B5EF4-FFF2-40B4-BE49-F238E27FC236}">
                  <a16:creationId xmlns:a16="http://schemas.microsoft.com/office/drawing/2014/main" id="{EE7A5805-11E4-4FCE-B83A-D13ABB154595}"/>
                </a:ext>
              </a:extLst>
            </p:cNvPr>
            <p:cNvSpPr/>
            <p:nvPr/>
          </p:nvSpPr>
          <p:spPr>
            <a:xfrm>
              <a:off x="866677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4" name="Google Shape;1494;p16">
              <a:extLst>
                <a:ext uri="{FF2B5EF4-FFF2-40B4-BE49-F238E27FC236}">
                  <a16:creationId xmlns:a16="http://schemas.microsoft.com/office/drawing/2014/main" id="{CD3E47E6-E874-48C5-8613-0787F4DDDC42}"/>
                </a:ext>
              </a:extLst>
            </p:cNvPr>
            <p:cNvSpPr/>
            <p:nvPr/>
          </p:nvSpPr>
          <p:spPr>
            <a:xfrm>
              <a:off x="866677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5" name="Google Shape;1495;p16">
              <a:extLst>
                <a:ext uri="{FF2B5EF4-FFF2-40B4-BE49-F238E27FC236}">
                  <a16:creationId xmlns:a16="http://schemas.microsoft.com/office/drawing/2014/main" id="{3A64C0D4-54F7-4106-869E-250894455BF0}"/>
                </a:ext>
              </a:extLst>
            </p:cNvPr>
            <p:cNvSpPr/>
            <p:nvPr/>
          </p:nvSpPr>
          <p:spPr>
            <a:xfrm>
              <a:off x="866677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6" name="Google Shape;1496;p16">
              <a:extLst>
                <a:ext uri="{FF2B5EF4-FFF2-40B4-BE49-F238E27FC236}">
                  <a16:creationId xmlns:a16="http://schemas.microsoft.com/office/drawing/2014/main" id="{8C66F9BF-DAE8-4E75-8867-D336A8DEE3E7}"/>
                </a:ext>
              </a:extLst>
            </p:cNvPr>
            <p:cNvSpPr/>
            <p:nvPr/>
          </p:nvSpPr>
          <p:spPr>
            <a:xfrm>
              <a:off x="18368052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7" name="Google Shape;1497;p16">
              <a:extLst>
                <a:ext uri="{FF2B5EF4-FFF2-40B4-BE49-F238E27FC236}">
                  <a16:creationId xmlns:a16="http://schemas.microsoft.com/office/drawing/2014/main" id="{C93DE732-C8B6-45F7-B9FC-69DB5231DE79}"/>
                </a:ext>
              </a:extLst>
            </p:cNvPr>
            <p:cNvSpPr/>
            <p:nvPr/>
          </p:nvSpPr>
          <p:spPr>
            <a:xfrm>
              <a:off x="18368052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8" name="Google Shape;1498;p16">
              <a:extLst>
                <a:ext uri="{FF2B5EF4-FFF2-40B4-BE49-F238E27FC236}">
                  <a16:creationId xmlns:a16="http://schemas.microsoft.com/office/drawing/2014/main" id="{CE1F9962-23B4-454A-8DC2-F850123F8CA2}"/>
                </a:ext>
              </a:extLst>
            </p:cNvPr>
            <p:cNvSpPr/>
            <p:nvPr/>
          </p:nvSpPr>
          <p:spPr>
            <a:xfrm>
              <a:off x="18368052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9" name="Google Shape;1499;p16">
              <a:extLst>
                <a:ext uri="{FF2B5EF4-FFF2-40B4-BE49-F238E27FC236}">
                  <a16:creationId xmlns:a16="http://schemas.microsoft.com/office/drawing/2014/main" id="{70EB88EC-99CC-4E86-BB3D-F72F887D987B}"/>
                </a:ext>
              </a:extLst>
            </p:cNvPr>
            <p:cNvSpPr/>
            <p:nvPr/>
          </p:nvSpPr>
          <p:spPr>
            <a:xfrm>
              <a:off x="18368052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0" name="Google Shape;1500;p16">
              <a:extLst>
                <a:ext uri="{FF2B5EF4-FFF2-40B4-BE49-F238E27FC236}">
                  <a16:creationId xmlns:a16="http://schemas.microsoft.com/office/drawing/2014/main" id="{1A5D4E92-479C-41D7-9FFA-5BDA92B78FC7}"/>
                </a:ext>
              </a:extLst>
            </p:cNvPr>
            <p:cNvSpPr/>
            <p:nvPr/>
          </p:nvSpPr>
          <p:spPr>
            <a:xfrm>
              <a:off x="21555431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1" name="Google Shape;1501;p16">
              <a:extLst>
                <a:ext uri="{FF2B5EF4-FFF2-40B4-BE49-F238E27FC236}">
                  <a16:creationId xmlns:a16="http://schemas.microsoft.com/office/drawing/2014/main" id="{CAC467E0-BF44-495E-996A-68196EDC658D}"/>
                </a:ext>
              </a:extLst>
            </p:cNvPr>
            <p:cNvSpPr/>
            <p:nvPr/>
          </p:nvSpPr>
          <p:spPr>
            <a:xfrm>
              <a:off x="21555431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2" name="Google Shape;1502;p16">
              <a:extLst>
                <a:ext uri="{FF2B5EF4-FFF2-40B4-BE49-F238E27FC236}">
                  <a16:creationId xmlns:a16="http://schemas.microsoft.com/office/drawing/2014/main" id="{49953D92-BED7-4A62-B91F-660CA3ACC91F}"/>
                </a:ext>
              </a:extLst>
            </p:cNvPr>
            <p:cNvSpPr/>
            <p:nvPr/>
          </p:nvSpPr>
          <p:spPr>
            <a:xfrm>
              <a:off x="21555431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3" name="Google Shape;1503;p16">
              <a:extLst>
                <a:ext uri="{FF2B5EF4-FFF2-40B4-BE49-F238E27FC236}">
                  <a16:creationId xmlns:a16="http://schemas.microsoft.com/office/drawing/2014/main" id="{EE8D7B1C-3EB0-4741-8C07-4B1AD6824751}"/>
                </a:ext>
              </a:extLst>
            </p:cNvPr>
            <p:cNvSpPr/>
            <p:nvPr/>
          </p:nvSpPr>
          <p:spPr>
            <a:xfrm>
              <a:off x="21555431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4" name="Google Shape;1504;p16">
              <a:extLst>
                <a:ext uri="{FF2B5EF4-FFF2-40B4-BE49-F238E27FC236}">
                  <a16:creationId xmlns:a16="http://schemas.microsoft.com/office/drawing/2014/main" id="{AA99CE52-3E2B-440F-BB9E-B81C5DF609FB}"/>
                </a:ext>
              </a:extLst>
            </p:cNvPr>
            <p:cNvSpPr/>
            <p:nvPr/>
          </p:nvSpPr>
          <p:spPr>
            <a:xfrm>
              <a:off x="866677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5" name="Google Shape;1505;p16">
              <a:extLst>
                <a:ext uri="{FF2B5EF4-FFF2-40B4-BE49-F238E27FC236}">
                  <a16:creationId xmlns:a16="http://schemas.microsoft.com/office/drawing/2014/main" id="{45FC4B8A-A342-4AEE-8B50-088C587F9C18}"/>
                </a:ext>
              </a:extLst>
            </p:cNvPr>
            <p:cNvSpPr/>
            <p:nvPr/>
          </p:nvSpPr>
          <p:spPr>
            <a:xfrm>
              <a:off x="866677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6" name="Google Shape;1506;p16">
              <a:extLst>
                <a:ext uri="{FF2B5EF4-FFF2-40B4-BE49-F238E27FC236}">
                  <a16:creationId xmlns:a16="http://schemas.microsoft.com/office/drawing/2014/main" id="{A426A37B-76A9-4CB9-BA11-9AA70153AA54}"/>
                </a:ext>
              </a:extLst>
            </p:cNvPr>
            <p:cNvSpPr/>
            <p:nvPr/>
          </p:nvSpPr>
          <p:spPr>
            <a:xfrm>
              <a:off x="866677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7" name="Google Shape;1507;p16">
              <a:extLst>
                <a:ext uri="{FF2B5EF4-FFF2-40B4-BE49-F238E27FC236}">
                  <a16:creationId xmlns:a16="http://schemas.microsoft.com/office/drawing/2014/main" id="{6EBC08A8-181F-42C4-872E-2FC0B02D051E}"/>
                </a:ext>
              </a:extLst>
            </p:cNvPr>
            <p:cNvSpPr/>
            <p:nvPr/>
          </p:nvSpPr>
          <p:spPr>
            <a:xfrm>
              <a:off x="18368052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8" name="Google Shape;1508;p16">
              <a:extLst>
                <a:ext uri="{FF2B5EF4-FFF2-40B4-BE49-F238E27FC236}">
                  <a16:creationId xmlns:a16="http://schemas.microsoft.com/office/drawing/2014/main" id="{CE68BF0F-1C61-44BA-BB9F-342C14CB17FF}"/>
                </a:ext>
              </a:extLst>
            </p:cNvPr>
            <p:cNvSpPr/>
            <p:nvPr/>
          </p:nvSpPr>
          <p:spPr>
            <a:xfrm>
              <a:off x="18368052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9" name="Google Shape;1509;p16">
              <a:extLst>
                <a:ext uri="{FF2B5EF4-FFF2-40B4-BE49-F238E27FC236}">
                  <a16:creationId xmlns:a16="http://schemas.microsoft.com/office/drawing/2014/main" id="{9CF71A0A-BF77-445F-B866-2C6DC0EBC02F}"/>
                </a:ext>
              </a:extLst>
            </p:cNvPr>
            <p:cNvSpPr/>
            <p:nvPr/>
          </p:nvSpPr>
          <p:spPr>
            <a:xfrm>
              <a:off x="18368052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0" name="Google Shape;1510;p16">
              <a:extLst>
                <a:ext uri="{FF2B5EF4-FFF2-40B4-BE49-F238E27FC236}">
                  <a16:creationId xmlns:a16="http://schemas.microsoft.com/office/drawing/2014/main" id="{5C8D23DB-520B-4DB7-808C-7FD5BDCC57C2}"/>
                </a:ext>
              </a:extLst>
            </p:cNvPr>
            <p:cNvSpPr/>
            <p:nvPr/>
          </p:nvSpPr>
          <p:spPr>
            <a:xfrm>
              <a:off x="21555431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1" name="Google Shape;1511;p16">
              <a:extLst>
                <a:ext uri="{FF2B5EF4-FFF2-40B4-BE49-F238E27FC236}">
                  <a16:creationId xmlns:a16="http://schemas.microsoft.com/office/drawing/2014/main" id="{9BEA93BE-EFFA-4F2C-84D1-0E35E12C6412}"/>
                </a:ext>
              </a:extLst>
            </p:cNvPr>
            <p:cNvSpPr/>
            <p:nvPr/>
          </p:nvSpPr>
          <p:spPr>
            <a:xfrm>
              <a:off x="21555431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2" name="Google Shape;1512;p16">
              <a:extLst>
                <a:ext uri="{FF2B5EF4-FFF2-40B4-BE49-F238E27FC236}">
                  <a16:creationId xmlns:a16="http://schemas.microsoft.com/office/drawing/2014/main" id="{5A8D9814-51A4-4F86-A7A2-F6CD6D73F5A9}"/>
                </a:ext>
              </a:extLst>
            </p:cNvPr>
            <p:cNvSpPr/>
            <p:nvPr/>
          </p:nvSpPr>
          <p:spPr>
            <a:xfrm>
              <a:off x="21555431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3" name="Google Shape;1513;p16">
              <a:extLst>
                <a:ext uri="{FF2B5EF4-FFF2-40B4-BE49-F238E27FC236}">
                  <a16:creationId xmlns:a16="http://schemas.microsoft.com/office/drawing/2014/main" id="{8D14B538-1FD8-487C-A18E-602598F88766}"/>
                </a:ext>
              </a:extLst>
            </p:cNvPr>
            <p:cNvSpPr/>
            <p:nvPr/>
          </p:nvSpPr>
          <p:spPr>
            <a:xfrm>
              <a:off x="542049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4" name="Google Shape;1514;p16">
              <a:extLst>
                <a:ext uri="{FF2B5EF4-FFF2-40B4-BE49-F238E27FC236}">
                  <a16:creationId xmlns:a16="http://schemas.microsoft.com/office/drawing/2014/main" id="{CF7F708B-091E-4C72-A590-F5802E84A0E2}"/>
                </a:ext>
              </a:extLst>
            </p:cNvPr>
            <p:cNvSpPr/>
            <p:nvPr/>
          </p:nvSpPr>
          <p:spPr>
            <a:xfrm>
              <a:off x="542049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5" name="Google Shape;1515;p16">
              <a:extLst>
                <a:ext uri="{FF2B5EF4-FFF2-40B4-BE49-F238E27FC236}">
                  <a16:creationId xmlns:a16="http://schemas.microsoft.com/office/drawing/2014/main" id="{5CE3D408-E0D9-4DED-8177-E3A4823AA7D9}"/>
                </a:ext>
              </a:extLst>
            </p:cNvPr>
            <p:cNvSpPr/>
            <p:nvPr/>
          </p:nvSpPr>
          <p:spPr>
            <a:xfrm>
              <a:off x="542049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6" name="Google Shape;1516;p16">
              <a:extLst>
                <a:ext uri="{FF2B5EF4-FFF2-40B4-BE49-F238E27FC236}">
                  <a16:creationId xmlns:a16="http://schemas.microsoft.com/office/drawing/2014/main" id="{DFB38650-FA50-4A75-9E9D-DC2F03C518B2}"/>
                </a:ext>
              </a:extLst>
            </p:cNvPr>
            <p:cNvSpPr/>
            <p:nvPr/>
          </p:nvSpPr>
          <p:spPr>
            <a:xfrm>
              <a:off x="542049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7" name="Google Shape;1517;p16">
              <a:extLst>
                <a:ext uri="{FF2B5EF4-FFF2-40B4-BE49-F238E27FC236}">
                  <a16:creationId xmlns:a16="http://schemas.microsoft.com/office/drawing/2014/main" id="{94819871-0C93-4EEC-80AC-76CA51522FB3}"/>
                </a:ext>
              </a:extLst>
            </p:cNvPr>
            <p:cNvSpPr/>
            <p:nvPr/>
          </p:nvSpPr>
          <p:spPr>
            <a:xfrm>
              <a:off x="1512176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8" name="Google Shape;1518;p16">
              <a:extLst>
                <a:ext uri="{FF2B5EF4-FFF2-40B4-BE49-F238E27FC236}">
                  <a16:creationId xmlns:a16="http://schemas.microsoft.com/office/drawing/2014/main" id="{DFE72B0A-5A5D-4214-9A23-5030C775B7CC}"/>
                </a:ext>
              </a:extLst>
            </p:cNvPr>
            <p:cNvSpPr/>
            <p:nvPr/>
          </p:nvSpPr>
          <p:spPr>
            <a:xfrm>
              <a:off x="1512176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9" name="Google Shape;1519;p16">
              <a:extLst>
                <a:ext uri="{FF2B5EF4-FFF2-40B4-BE49-F238E27FC236}">
                  <a16:creationId xmlns:a16="http://schemas.microsoft.com/office/drawing/2014/main" id="{8BDED0A6-B56A-42ED-B896-E5ACC2A3DCC4}"/>
                </a:ext>
              </a:extLst>
            </p:cNvPr>
            <p:cNvSpPr/>
            <p:nvPr/>
          </p:nvSpPr>
          <p:spPr>
            <a:xfrm>
              <a:off x="1512176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0" name="Google Shape;1520;p16">
              <a:extLst>
                <a:ext uri="{FF2B5EF4-FFF2-40B4-BE49-F238E27FC236}">
                  <a16:creationId xmlns:a16="http://schemas.microsoft.com/office/drawing/2014/main" id="{7CBFE1C3-DBFA-463D-9C37-B090131AC8F5}"/>
                </a:ext>
              </a:extLst>
            </p:cNvPr>
            <p:cNvSpPr/>
            <p:nvPr/>
          </p:nvSpPr>
          <p:spPr>
            <a:xfrm>
              <a:off x="1512176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1" name="Google Shape;1521;p16">
              <a:extLst>
                <a:ext uri="{FF2B5EF4-FFF2-40B4-BE49-F238E27FC236}">
                  <a16:creationId xmlns:a16="http://schemas.microsoft.com/office/drawing/2014/main" id="{E46EEFAB-5C9F-4C66-823C-F007F7339735}"/>
                </a:ext>
              </a:extLst>
            </p:cNvPr>
            <p:cNvSpPr/>
            <p:nvPr/>
          </p:nvSpPr>
          <p:spPr>
            <a:xfrm>
              <a:off x="542049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2" name="Google Shape;1522;p16">
              <a:extLst>
                <a:ext uri="{FF2B5EF4-FFF2-40B4-BE49-F238E27FC236}">
                  <a16:creationId xmlns:a16="http://schemas.microsoft.com/office/drawing/2014/main" id="{AAC1FFFD-DAD5-4416-ACF4-13692C244EC0}"/>
                </a:ext>
              </a:extLst>
            </p:cNvPr>
            <p:cNvSpPr/>
            <p:nvPr/>
          </p:nvSpPr>
          <p:spPr>
            <a:xfrm>
              <a:off x="542049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3" name="Google Shape;1523;p16">
              <a:extLst>
                <a:ext uri="{FF2B5EF4-FFF2-40B4-BE49-F238E27FC236}">
                  <a16:creationId xmlns:a16="http://schemas.microsoft.com/office/drawing/2014/main" id="{EC28F69F-DAF9-48AA-B6DE-203407336EBA}"/>
                </a:ext>
              </a:extLst>
            </p:cNvPr>
            <p:cNvSpPr/>
            <p:nvPr/>
          </p:nvSpPr>
          <p:spPr>
            <a:xfrm>
              <a:off x="542049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4" name="Google Shape;1524;p16">
              <a:extLst>
                <a:ext uri="{FF2B5EF4-FFF2-40B4-BE49-F238E27FC236}">
                  <a16:creationId xmlns:a16="http://schemas.microsoft.com/office/drawing/2014/main" id="{86E75EA2-ABF9-478A-A3D0-6276ABA85356}"/>
                </a:ext>
              </a:extLst>
            </p:cNvPr>
            <p:cNvSpPr/>
            <p:nvPr/>
          </p:nvSpPr>
          <p:spPr>
            <a:xfrm>
              <a:off x="1512176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5" name="Google Shape;1525;p16">
              <a:extLst>
                <a:ext uri="{FF2B5EF4-FFF2-40B4-BE49-F238E27FC236}">
                  <a16:creationId xmlns:a16="http://schemas.microsoft.com/office/drawing/2014/main" id="{8C2682EB-F10D-4C0D-A31E-965855090C9A}"/>
                </a:ext>
              </a:extLst>
            </p:cNvPr>
            <p:cNvSpPr/>
            <p:nvPr/>
          </p:nvSpPr>
          <p:spPr>
            <a:xfrm>
              <a:off x="1512176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6" name="Google Shape;1526;p16">
              <a:extLst>
                <a:ext uri="{FF2B5EF4-FFF2-40B4-BE49-F238E27FC236}">
                  <a16:creationId xmlns:a16="http://schemas.microsoft.com/office/drawing/2014/main" id="{0F6F183B-441F-4264-A095-BD7E830CDE64}"/>
                </a:ext>
              </a:extLst>
            </p:cNvPr>
            <p:cNvSpPr/>
            <p:nvPr/>
          </p:nvSpPr>
          <p:spPr>
            <a:xfrm>
              <a:off x="1512176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7" name="Google Shape;1527;p16">
              <a:extLst>
                <a:ext uri="{FF2B5EF4-FFF2-40B4-BE49-F238E27FC236}">
                  <a16:creationId xmlns:a16="http://schemas.microsoft.com/office/drawing/2014/main" id="{2D9993F8-103A-4F43-9D70-8185F6249AA5}"/>
                </a:ext>
              </a:extLst>
            </p:cNvPr>
            <p:cNvSpPr/>
            <p:nvPr/>
          </p:nvSpPr>
          <p:spPr>
            <a:xfrm>
              <a:off x="2711291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8" name="Google Shape;1528;p16">
              <a:extLst>
                <a:ext uri="{FF2B5EF4-FFF2-40B4-BE49-F238E27FC236}">
                  <a16:creationId xmlns:a16="http://schemas.microsoft.com/office/drawing/2014/main" id="{997054AB-A6D3-47ED-ABCF-9138152D6727}"/>
                </a:ext>
              </a:extLst>
            </p:cNvPr>
            <p:cNvSpPr/>
            <p:nvPr/>
          </p:nvSpPr>
          <p:spPr>
            <a:xfrm>
              <a:off x="2711291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9" name="Google Shape;1529;p16">
              <a:extLst>
                <a:ext uri="{FF2B5EF4-FFF2-40B4-BE49-F238E27FC236}">
                  <a16:creationId xmlns:a16="http://schemas.microsoft.com/office/drawing/2014/main" id="{BD0BDA29-26D2-406F-A94F-93F8CA967F82}"/>
                </a:ext>
              </a:extLst>
            </p:cNvPr>
            <p:cNvSpPr/>
            <p:nvPr/>
          </p:nvSpPr>
          <p:spPr>
            <a:xfrm>
              <a:off x="2711291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0" name="Google Shape;1530;p16">
              <a:extLst>
                <a:ext uri="{FF2B5EF4-FFF2-40B4-BE49-F238E27FC236}">
                  <a16:creationId xmlns:a16="http://schemas.microsoft.com/office/drawing/2014/main" id="{5132AC34-F04D-4AB2-9BA3-0CD3C0F63A2B}"/>
                </a:ext>
              </a:extLst>
            </p:cNvPr>
            <p:cNvSpPr/>
            <p:nvPr/>
          </p:nvSpPr>
          <p:spPr>
            <a:xfrm>
              <a:off x="2711291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1" name="Google Shape;1531;p16">
              <a:extLst>
                <a:ext uri="{FF2B5EF4-FFF2-40B4-BE49-F238E27FC236}">
                  <a16:creationId xmlns:a16="http://schemas.microsoft.com/office/drawing/2014/main" id="{53C74727-4A57-4CEA-90BE-AD3C76B75BEB}"/>
                </a:ext>
              </a:extLst>
            </p:cNvPr>
            <p:cNvSpPr/>
            <p:nvPr/>
          </p:nvSpPr>
          <p:spPr>
            <a:xfrm>
              <a:off x="1241256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2" name="Google Shape;1532;p16">
              <a:extLst>
                <a:ext uri="{FF2B5EF4-FFF2-40B4-BE49-F238E27FC236}">
                  <a16:creationId xmlns:a16="http://schemas.microsoft.com/office/drawing/2014/main" id="{AA2782E8-D7A9-4725-B75D-B3988305E762}"/>
                </a:ext>
              </a:extLst>
            </p:cNvPr>
            <p:cNvSpPr/>
            <p:nvPr/>
          </p:nvSpPr>
          <p:spPr>
            <a:xfrm>
              <a:off x="1241256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3" name="Google Shape;1533;p16">
              <a:extLst>
                <a:ext uri="{FF2B5EF4-FFF2-40B4-BE49-F238E27FC236}">
                  <a16:creationId xmlns:a16="http://schemas.microsoft.com/office/drawing/2014/main" id="{E1317A41-3699-47F1-BA63-46DF0D693B72}"/>
                </a:ext>
              </a:extLst>
            </p:cNvPr>
            <p:cNvSpPr/>
            <p:nvPr/>
          </p:nvSpPr>
          <p:spPr>
            <a:xfrm>
              <a:off x="1241256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4" name="Google Shape;1534;p16">
              <a:extLst>
                <a:ext uri="{FF2B5EF4-FFF2-40B4-BE49-F238E27FC236}">
                  <a16:creationId xmlns:a16="http://schemas.microsoft.com/office/drawing/2014/main" id="{C474C9BC-A7D4-4B7C-BBFF-869365F4B075}"/>
                </a:ext>
              </a:extLst>
            </p:cNvPr>
            <p:cNvSpPr/>
            <p:nvPr/>
          </p:nvSpPr>
          <p:spPr>
            <a:xfrm>
              <a:off x="1241256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5" name="Google Shape;1535;p16">
              <a:extLst>
                <a:ext uri="{FF2B5EF4-FFF2-40B4-BE49-F238E27FC236}">
                  <a16:creationId xmlns:a16="http://schemas.microsoft.com/office/drawing/2014/main" id="{C1880DE3-B58D-4E2B-A135-6564C6810C38}"/>
                </a:ext>
              </a:extLst>
            </p:cNvPr>
            <p:cNvSpPr/>
            <p:nvPr/>
          </p:nvSpPr>
          <p:spPr>
            <a:xfrm>
              <a:off x="2711291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6" name="Google Shape;1536;p16">
              <a:extLst>
                <a:ext uri="{FF2B5EF4-FFF2-40B4-BE49-F238E27FC236}">
                  <a16:creationId xmlns:a16="http://schemas.microsoft.com/office/drawing/2014/main" id="{B8F360B7-DFF3-4520-9F74-CF68DCDE483A}"/>
                </a:ext>
              </a:extLst>
            </p:cNvPr>
            <p:cNvSpPr/>
            <p:nvPr/>
          </p:nvSpPr>
          <p:spPr>
            <a:xfrm>
              <a:off x="2711291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7" name="Google Shape;1537;p16">
              <a:extLst>
                <a:ext uri="{FF2B5EF4-FFF2-40B4-BE49-F238E27FC236}">
                  <a16:creationId xmlns:a16="http://schemas.microsoft.com/office/drawing/2014/main" id="{4510CBD2-6F47-4B4E-95D4-7B2AF1EBFA70}"/>
                </a:ext>
              </a:extLst>
            </p:cNvPr>
            <p:cNvSpPr/>
            <p:nvPr/>
          </p:nvSpPr>
          <p:spPr>
            <a:xfrm>
              <a:off x="2711291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8" name="Google Shape;1538;p16">
              <a:extLst>
                <a:ext uri="{FF2B5EF4-FFF2-40B4-BE49-F238E27FC236}">
                  <a16:creationId xmlns:a16="http://schemas.microsoft.com/office/drawing/2014/main" id="{A6B65121-1CEA-427D-8847-783E600C736F}"/>
                </a:ext>
              </a:extLst>
            </p:cNvPr>
            <p:cNvSpPr/>
            <p:nvPr/>
          </p:nvSpPr>
          <p:spPr>
            <a:xfrm>
              <a:off x="1241256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9" name="Google Shape;1539;p16">
              <a:extLst>
                <a:ext uri="{FF2B5EF4-FFF2-40B4-BE49-F238E27FC236}">
                  <a16:creationId xmlns:a16="http://schemas.microsoft.com/office/drawing/2014/main" id="{931AD7BD-818B-4837-B963-035CA94E7EF2}"/>
                </a:ext>
              </a:extLst>
            </p:cNvPr>
            <p:cNvSpPr/>
            <p:nvPr/>
          </p:nvSpPr>
          <p:spPr>
            <a:xfrm>
              <a:off x="1241256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0" name="Google Shape;1540;p16">
              <a:extLst>
                <a:ext uri="{FF2B5EF4-FFF2-40B4-BE49-F238E27FC236}">
                  <a16:creationId xmlns:a16="http://schemas.microsoft.com/office/drawing/2014/main" id="{57F29FC1-24E0-48B6-A470-A8CF41B18228}"/>
                </a:ext>
              </a:extLst>
            </p:cNvPr>
            <p:cNvSpPr/>
            <p:nvPr/>
          </p:nvSpPr>
          <p:spPr>
            <a:xfrm>
              <a:off x="1241256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1" name="Google Shape;1541;p16">
              <a:extLst>
                <a:ext uri="{FF2B5EF4-FFF2-40B4-BE49-F238E27FC236}">
                  <a16:creationId xmlns:a16="http://schemas.microsoft.com/office/drawing/2014/main" id="{95AB4380-9FDD-4908-9FF2-3EFB19D66D5C}"/>
                </a:ext>
              </a:extLst>
            </p:cNvPr>
            <p:cNvSpPr/>
            <p:nvPr/>
          </p:nvSpPr>
          <p:spPr>
            <a:xfrm>
              <a:off x="920544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2" name="Google Shape;1542;p16">
              <a:extLst>
                <a:ext uri="{FF2B5EF4-FFF2-40B4-BE49-F238E27FC236}">
                  <a16:creationId xmlns:a16="http://schemas.microsoft.com/office/drawing/2014/main" id="{80869DDA-1C49-4DC4-B121-72D28EF95F0B}"/>
                </a:ext>
              </a:extLst>
            </p:cNvPr>
            <p:cNvSpPr/>
            <p:nvPr/>
          </p:nvSpPr>
          <p:spPr>
            <a:xfrm>
              <a:off x="920544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3" name="Google Shape;1543;p16">
              <a:extLst>
                <a:ext uri="{FF2B5EF4-FFF2-40B4-BE49-F238E27FC236}">
                  <a16:creationId xmlns:a16="http://schemas.microsoft.com/office/drawing/2014/main" id="{57569076-46BF-459E-AB90-440B37291D25}"/>
                </a:ext>
              </a:extLst>
            </p:cNvPr>
            <p:cNvSpPr/>
            <p:nvPr/>
          </p:nvSpPr>
          <p:spPr>
            <a:xfrm>
              <a:off x="920544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4" name="Google Shape;1544;p16">
              <a:extLst>
                <a:ext uri="{FF2B5EF4-FFF2-40B4-BE49-F238E27FC236}">
                  <a16:creationId xmlns:a16="http://schemas.microsoft.com/office/drawing/2014/main" id="{B3ADEFE5-82D0-4760-8DC2-236879CB8ABA}"/>
                </a:ext>
              </a:extLst>
            </p:cNvPr>
            <p:cNvSpPr/>
            <p:nvPr/>
          </p:nvSpPr>
          <p:spPr>
            <a:xfrm>
              <a:off x="920544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5" name="Google Shape;1545;p16">
              <a:extLst>
                <a:ext uri="{FF2B5EF4-FFF2-40B4-BE49-F238E27FC236}">
                  <a16:creationId xmlns:a16="http://schemas.microsoft.com/office/drawing/2014/main" id="{C2EC67DF-8F78-4BAD-B41F-892279DE4044}"/>
                </a:ext>
              </a:extLst>
            </p:cNvPr>
            <p:cNvSpPr/>
            <p:nvPr/>
          </p:nvSpPr>
          <p:spPr>
            <a:xfrm>
              <a:off x="1890671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6" name="Google Shape;1546;p16">
              <a:extLst>
                <a:ext uri="{FF2B5EF4-FFF2-40B4-BE49-F238E27FC236}">
                  <a16:creationId xmlns:a16="http://schemas.microsoft.com/office/drawing/2014/main" id="{55FAB5F0-3852-4941-B8B5-3D017ACE85CF}"/>
                </a:ext>
              </a:extLst>
            </p:cNvPr>
            <p:cNvSpPr/>
            <p:nvPr/>
          </p:nvSpPr>
          <p:spPr>
            <a:xfrm>
              <a:off x="1890671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7" name="Google Shape;1547;p16">
              <a:extLst>
                <a:ext uri="{FF2B5EF4-FFF2-40B4-BE49-F238E27FC236}">
                  <a16:creationId xmlns:a16="http://schemas.microsoft.com/office/drawing/2014/main" id="{CFAB5880-17D7-4176-AD3D-56C2E825D925}"/>
                </a:ext>
              </a:extLst>
            </p:cNvPr>
            <p:cNvSpPr/>
            <p:nvPr/>
          </p:nvSpPr>
          <p:spPr>
            <a:xfrm>
              <a:off x="1890671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8" name="Google Shape;1548;p16">
              <a:extLst>
                <a:ext uri="{FF2B5EF4-FFF2-40B4-BE49-F238E27FC236}">
                  <a16:creationId xmlns:a16="http://schemas.microsoft.com/office/drawing/2014/main" id="{4DA96C0B-474A-4529-98F9-B22FC2A989BD}"/>
                </a:ext>
              </a:extLst>
            </p:cNvPr>
            <p:cNvSpPr/>
            <p:nvPr/>
          </p:nvSpPr>
          <p:spPr>
            <a:xfrm>
              <a:off x="1890671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9" name="Google Shape;1549;p16">
              <a:extLst>
                <a:ext uri="{FF2B5EF4-FFF2-40B4-BE49-F238E27FC236}">
                  <a16:creationId xmlns:a16="http://schemas.microsoft.com/office/drawing/2014/main" id="{12E4FC2B-38A7-4CBD-B17A-AA30EF9B916C}"/>
                </a:ext>
              </a:extLst>
            </p:cNvPr>
            <p:cNvSpPr/>
            <p:nvPr/>
          </p:nvSpPr>
          <p:spPr>
            <a:xfrm>
              <a:off x="920544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0" name="Google Shape;1550;p16">
              <a:extLst>
                <a:ext uri="{FF2B5EF4-FFF2-40B4-BE49-F238E27FC236}">
                  <a16:creationId xmlns:a16="http://schemas.microsoft.com/office/drawing/2014/main" id="{4C9DA0CF-738D-43A6-A0F9-4891F6B400E3}"/>
                </a:ext>
              </a:extLst>
            </p:cNvPr>
            <p:cNvSpPr/>
            <p:nvPr/>
          </p:nvSpPr>
          <p:spPr>
            <a:xfrm>
              <a:off x="920544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1" name="Google Shape;1551;p16">
              <a:extLst>
                <a:ext uri="{FF2B5EF4-FFF2-40B4-BE49-F238E27FC236}">
                  <a16:creationId xmlns:a16="http://schemas.microsoft.com/office/drawing/2014/main" id="{7B333B90-869D-4DE7-83F8-90A22DD4A7E7}"/>
                </a:ext>
              </a:extLst>
            </p:cNvPr>
            <p:cNvSpPr/>
            <p:nvPr/>
          </p:nvSpPr>
          <p:spPr>
            <a:xfrm>
              <a:off x="920544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2" name="Google Shape;1552;p16">
              <a:extLst>
                <a:ext uri="{FF2B5EF4-FFF2-40B4-BE49-F238E27FC236}">
                  <a16:creationId xmlns:a16="http://schemas.microsoft.com/office/drawing/2014/main" id="{245D538F-83D3-423E-900D-99C514DBDC9A}"/>
                </a:ext>
              </a:extLst>
            </p:cNvPr>
            <p:cNvSpPr/>
            <p:nvPr/>
          </p:nvSpPr>
          <p:spPr>
            <a:xfrm>
              <a:off x="1890671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3" name="Google Shape;1553;p16">
              <a:extLst>
                <a:ext uri="{FF2B5EF4-FFF2-40B4-BE49-F238E27FC236}">
                  <a16:creationId xmlns:a16="http://schemas.microsoft.com/office/drawing/2014/main" id="{2876115D-1691-4B72-B32F-E529684247CC}"/>
                </a:ext>
              </a:extLst>
            </p:cNvPr>
            <p:cNvSpPr/>
            <p:nvPr/>
          </p:nvSpPr>
          <p:spPr>
            <a:xfrm>
              <a:off x="1890671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4" name="Google Shape;1554;p16">
              <a:extLst>
                <a:ext uri="{FF2B5EF4-FFF2-40B4-BE49-F238E27FC236}">
                  <a16:creationId xmlns:a16="http://schemas.microsoft.com/office/drawing/2014/main" id="{1C1CA2E9-7FC8-46DA-9B98-AF7A826B5F48}"/>
                </a:ext>
              </a:extLst>
            </p:cNvPr>
            <p:cNvSpPr/>
            <p:nvPr/>
          </p:nvSpPr>
          <p:spPr>
            <a:xfrm>
              <a:off x="1890671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5" name="Google Shape;1555;p16">
              <a:extLst>
                <a:ext uri="{FF2B5EF4-FFF2-40B4-BE49-F238E27FC236}">
                  <a16:creationId xmlns:a16="http://schemas.microsoft.com/office/drawing/2014/main" id="{E6CF7355-9AF1-4201-9116-69D9587F74C8}"/>
                </a:ext>
              </a:extLst>
            </p:cNvPr>
            <p:cNvSpPr/>
            <p:nvPr/>
          </p:nvSpPr>
          <p:spPr>
            <a:xfrm>
              <a:off x="595915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6" name="Google Shape;1556;p16">
              <a:extLst>
                <a:ext uri="{FF2B5EF4-FFF2-40B4-BE49-F238E27FC236}">
                  <a16:creationId xmlns:a16="http://schemas.microsoft.com/office/drawing/2014/main" id="{01C63D06-F8A3-4B7F-AEDD-8B0C23FD7A3D}"/>
                </a:ext>
              </a:extLst>
            </p:cNvPr>
            <p:cNvSpPr/>
            <p:nvPr/>
          </p:nvSpPr>
          <p:spPr>
            <a:xfrm>
              <a:off x="595915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7" name="Google Shape;1557;p16">
              <a:extLst>
                <a:ext uri="{FF2B5EF4-FFF2-40B4-BE49-F238E27FC236}">
                  <a16:creationId xmlns:a16="http://schemas.microsoft.com/office/drawing/2014/main" id="{24AA8FB2-385F-4429-8C96-1B7CA5B89DF5}"/>
                </a:ext>
              </a:extLst>
            </p:cNvPr>
            <p:cNvSpPr/>
            <p:nvPr/>
          </p:nvSpPr>
          <p:spPr>
            <a:xfrm>
              <a:off x="595915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8" name="Google Shape;1558;p16">
              <a:extLst>
                <a:ext uri="{FF2B5EF4-FFF2-40B4-BE49-F238E27FC236}">
                  <a16:creationId xmlns:a16="http://schemas.microsoft.com/office/drawing/2014/main" id="{DD939AA1-37BC-4C4E-BC95-627C0EB540C9}"/>
                </a:ext>
              </a:extLst>
            </p:cNvPr>
            <p:cNvSpPr/>
            <p:nvPr/>
          </p:nvSpPr>
          <p:spPr>
            <a:xfrm>
              <a:off x="595915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9" name="Google Shape;1559;p16">
              <a:extLst>
                <a:ext uri="{FF2B5EF4-FFF2-40B4-BE49-F238E27FC236}">
                  <a16:creationId xmlns:a16="http://schemas.microsoft.com/office/drawing/2014/main" id="{AD121B77-E467-4802-9F4C-0D7312E1EEEC}"/>
                </a:ext>
              </a:extLst>
            </p:cNvPr>
            <p:cNvSpPr/>
            <p:nvPr/>
          </p:nvSpPr>
          <p:spPr>
            <a:xfrm>
              <a:off x="15660428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0" name="Google Shape;1560;p16">
              <a:extLst>
                <a:ext uri="{FF2B5EF4-FFF2-40B4-BE49-F238E27FC236}">
                  <a16:creationId xmlns:a16="http://schemas.microsoft.com/office/drawing/2014/main" id="{1476CD56-48A3-4DBF-8B9C-0DE8788FF846}"/>
                </a:ext>
              </a:extLst>
            </p:cNvPr>
            <p:cNvSpPr/>
            <p:nvPr/>
          </p:nvSpPr>
          <p:spPr>
            <a:xfrm>
              <a:off x="15660428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1" name="Google Shape;1561;p16">
              <a:extLst>
                <a:ext uri="{FF2B5EF4-FFF2-40B4-BE49-F238E27FC236}">
                  <a16:creationId xmlns:a16="http://schemas.microsoft.com/office/drawing/2014/main" id="{B861960C-E703-4495-AD3F-199A31F068EB}"/>
                </a:ext>
              </a:extLst>
            </p:cNvPr>
            <p:cNvSpPr/>
            <p:nvPr/>
          </p:nvSpPr>
          <p:spPr>
            <a:xfrm>
              <a:off x="15660428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2" name="Google Shape;1562;p16">
              <a:extLst>
                <a:ext uri="{FF2B5EF4-FFF2-40B4-BE49-F238E27FC236}">
                  <a16:creationId xmlns:a16="http://schemas.microsoft.com/office/drawing/2014/main" id="{6F8F4DC2-71EA-479A-B9C0-B0322287447C}"/>
                </a:ext>
              </a:extLst>
            </p:cNvPr>
            <p:cNvSpPr/>
            <p:nvPr/>
          </p:nvSpPr>
          <p:spPr>
            <a:xfrm>
              <a:off x="15660428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3" name="Google Shape;1563;p16">
              <a:extLst>
                <a:ext uri="{FF2B5EF4-FFF2-40B4-BE49-F238E27FC236}">
                  <a16:creationId xmlns:a16="http://schemas.microsoft.com/office/drawing/2014/main" id="{707ED8BD-6659-453C-BBF2-CA0ACE914136}"/>
                </a:ext>
              </a:extLst>
            </p:cNvPr>
            <p:cNvSpPr/>
            <p:nvPr/>
          </p:nvSpPr>
          <p:spPr>
            <a:xfrm>
              <a:off x="595915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4" name="Google Shape;1564;p16">
              <a:extLst>
                <a:ext uri="{FF2B5EF4-FFF2-40B4-BE49-F238E27FC236}">
                  <a16:creationId xmlns:a16="http://schemas.microsoft.com/office/drawing/2014/main" id="{F675EF20-FE07-4C85-BB16-D9E684E14F0F}"/>
                </a:ext>
              </a:extLst>
            </p:cNvPr>
            <p:cNvSpPr/>
            <p:nvPr/>
          </p:nvSpPr>
          <p:spPr>
            <a:xfrm>
              <a:off x="595915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5" name="Google Shape;1565;p16">
              <a:extLst>
                <a:ext uri="{FF2B5EF4-FFF2-40B4-BE49-F238E27FC236}">
                  <a16:creationId xmlns:a16="http://schemas.microsoft.com/office/drawing/2014/main" id="{3A605484-4873-407F-888E-8107B85330CB}"/>
                </a:ext>
              </a:extLst>
            </p:cNvPr>
            <p:cNvSpPr/>
            <p:nvPr/>
          </p:nvSpPr>
          <p:spPr>
            <a:xfrm>
              <a:off x="595915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6" name="Google Shape;1566;p16">
              <a:extLst>
                <a:ext uri="{FF2B5EF4-FFF2-40B4-BE49-F238E27FC236}">
                  <a16:creationId xmlns:a16="http://schemas.microsoft.com/office/drawing/2014/main" id="{F73B070D-0A81-4803-8E69-419617E8A4C7}"/>
                </a:ext>
              </a:extLst>
            </p:cNvPr>
            <p:cNvSpPr/>
            <p:nvPr/>
          </p:nvSpPr>
          <p:spPr>
            <a:xfrm>
              <a:off x="15660428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7" name="Google Shape;1567;p16">
              <a:extLst>
                <a:ext uri="{FF2B5EF4-FFF2-40B4-BE49-F238E27FC236}">
                  <a16:creationId xmlns:a16="http://schemas.microsoft.com/office/drawing/2014/main" id="{90ED6B79-23CA-48AF-A21C-46CAE0C7FB35}"/>
                </a:ext>
              </a:extLst>
            </p:cNvPr>
            <p:cNvSpPr/>
            <p:nvPr/>
          </p:nvSpPr>
          <p:spPr>
            <a:xfrm>
              <a:off x="15660428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8" name="Google Shape;1568;p16">
              <a:extLst>
                <a:ext uri="{FF2B5EF4-FFF2-40B4-BE49-F238E27FC236}">
                  <a16:creationId xmlns:a16="http://schemas.microsoft.com/office/drawing/2014/main" id="{25F04C44-AF21-4D6B-BE38-B86F79611ECB}"/>
                </a:ext>
              </a:extLst>
            </p:cNvPr>
            <p:cNvSpPr/>
            <p:nvPr/>
          </p:nvSpPr>
          <p:spPr>
            <a:xfrm>
              <a:off x="15660428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9" name="Google Shape;1569;p16">
              <a:extLst>
                <a:ext uri="{FF2B5EF4-FFF2-40B4-BE49-F238E27FC236}">
                  <a16:creationId xmlns:a16="http://schemas.microsoft.com/office/drawing/2014/main" id="{A4E5778A-3F8E-47A4-A319-041E5686FC10}"/>
                </a:ext>
              </a:extLst>
            </p:cNvPr>
            <p:cNvSpPr/>
            <p:nvPr/>
          </p:nvSpPr>
          <p:spPr>
            <a:xfrm>
              <a:off x="1083883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0" name="Google Shape;1570;p16">
              <a:extLst>
                <a:ext uri="{FF2B5EF4-FFF2-40B4-BE49-F238E27FC236}">
                  <a16:creationId xmlns:a16="http://schemas.microsoft.com/office/drawing/2014/main" id="{53E6A315-D351-4DA3-954E-750C42F801A8}"/>
                </a:ext>
              </a:extLst>
            </p:cNvPr>
            <p:cNvSpPr/>
            <p:nvPr/>
          </p:nvSpPr>
          <p:spPr>
            <a:xfrm>
              <a:off x="1083883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1" name="Google Shape;1571;p16">
              <a:extLst>
                <a:ext uri="{FF2B5EF4-FFF2-40B4-BE49-F238E27FC236}">
                  <a16:creationId xmlns:a16="http://schemas.microsoft.com/office/drawing/2014/main" id="{C0E62F86-2083-4C19-9EC6-E441D87A5010}"/>
                </a:ext>
              </a:extLst>
            </p:cNvPr>
            <p:cNvSpPr/>
            <p:nvPr/>
          </p:nvSpPr>
          <p:spPr>
            <a:xfrm>
              <a:off x="1083883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2" name="Google Shape;1572;p16">
              <a:extLst>
                <a:ext uri="{FF2B5EF4-FFF2-40B4-BE49-F238E27FC236}">
                  <a16:creationId xmlns:a16="http://schemas.microsoft.com/office/drawing/2014/main" id="{6F0E91B5-10A6-4D53-A863-82211B737DA9}"/>
                </a:ext>
              </a:extLst>
            </p:cNvPr>
            <p:cNvSpPr/>
            <p:nvPr/>
          </p:nvSpPr>
          <p:spPr>
            <a:xfrm>
              <a:off x="1083883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3" name="Google Shape;1573;p16">
              <a:extLst>
                <a:ext uri="{FF2B5EF4-FFF2-40B4-BE49-F238E27FC236}">
                  <a16:creationId xmlns:a16="http://schemas.microsoft.com/office/drawing/2014/main" id="{E9F16A9F-1A05-49AA-9612-4989EB465C50}"/>
                </a:ext>
              </a:extLst>
            </p:cNvPr>
            <p:cNvSpPr/>
            <p:nvPr/>
          </p:nvSpPr>
          <p:spPr>
            <a:xfrm>
              <a:off x="1078515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4" name="Google Shape;1574;p16">
              <a:extLst>
                <a:ext uri="{FF2B5EF4-FFF2-40B4-BE49-F238E27FC236}">
                  <a16:creationId xmlns:a16="http://schemas.microsoft.com/office/drawing/2014/main" id="{F379637C-EB11-412D-8F61-9E3B8D284814}"/>
                </a:ext>
              </a:extLst>
            </p:cNvPr>
            <p:cNvSpPr/>
            <p:nvPr/>
          </p:nvSpPr>
          <p:spPr>
            <a:xfrm>
              <a:off x="1078515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5" name="Google Shape;1575;p16">
              <a:extLst>
                <a:ext uri="{FF2B5EF4-FFF2-40B4-BE49-F238E27FC236}">
                  <a16:creationId xmlns:a16="http://schemas.microsoft.com/office/drawing/2014/main" id="{0EA8A348-890C-42EB-BCED-9500D31C741F}"/>
                </a:ext>
              </a:extLst>
            </p:cNvPr>
            <p:cNvSpPr/>
            <p:nvPr/>
          </p:nvSpPr>
          <p:spPr>
            <a:xfrm>
              <a:off x="1078515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6" name="Google Shape;1576;p16">
              <a:extLst>
                <a:ext uri="{FF2B5EF4-FFF2-40B4-BE49-F238E27FC236}">
                  <a16:creationId xmlns:a16="http://schemas.microsoft.com/office/drawing/2014/main" id="{7F1A0C22-44BB-413D-9294-ED55CC8688AA}"/>
                </a:ext>
              </a:extLst>
            </p:cNvPr>
            <p:cNvSpPr/>
            <p:nvPr/>
          </p:nvSpPr>
          <p:spPr>
            <a:xfrm>
              <a:off x="1078515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7" name="Google Shape;1577;p16">
              <a:extLst>
                <a:ext uri="{FF2B5EF4-FFF2-40B4-BE49-F238E27FC236}">
                  <a16:creationId xmlns:a16="http://schemas.microsoft.com/office/drawing/2014/main" id="{8D2C032D-F2EB-41D6-A391-131E4CAEBAEC}"/>
                </a:ext>
              </a:extLst>
            </p:cNvPr>
            <p:cNvSpPr/>
            <p:nvPr/>
          </p:nvSpPr>
          <p:spPr>
            <a:xfrm>
              <a:off x="1083883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8" name="Google Shape;1578;p16">
              <a:extLst>
                <a:ext uri="{FF2B5EF4-FFF2-40B4-BE49-F238E27FC236}">
                  <a16:creationId xmlns:a16="http://schemas.microsoft.com/office/drawing/2014/main" id="{E3B4D5D9-D67E-4FBC-BA99-D5966CC9B967}"/>
                </a:ext>
              </a:extLst>
            </p:cNvPr>
            <p:cNvSpPr/>
            <p:nvPr/>
          </p:nvSpPr>
          <p:spPr>
            <a:xfrm>
              <a:off x="1083883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9" name="Google Shape;1579;p16">
              <a:extLst>
                <a:ext uri="{FF2B5EF4-FFF2-40B4-BE49-F238E27FC236}">
                  <a16:creationId xmlns:a16="http://schemas.microsoft.com/office/drawing/2014/main" id="{D0CDC45C-B534-49C3-B31C-3661C19D5311}"/>
                </a:ext>
              </a:extLst>
            </p:cNvPr>
            <p:cNvSpPr/>
            <p:nvPr/>
          </p:nvSpPr>
          <p:spPr>
            <a:xfrm>
              <a:off x="1083883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0" name="Google Shape;1580;p16">
              <a:extLst>
                <a:ext uri="{FF2B5EF4-FFF2-40B4-BE49-F238E27FC236}">
                  <a16:creationId xmlns:a16="http://schemas.microsoft.com/office/drawing/2014/main" id="{6C9C5763-AE81-4ED5-9473-AAC3E5F3714F}"/>
                </a:ext>
              </a:extLst>
            </p:cNvPr>
            <p:cNvSpPr/>
            <p:nvPr/>
          </p:nvSpPr>
          <p:spPr>
            <a:xfrm>
              <a:off x="1078515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1" name="Google Shape;1581;p16">
              <a:extLst>
                <a:ext uri="{FF2B5EF4-FFF2-40B4-BE49-F238E27FC236}">
                  <a16:creationId xmlns:a16="http://schemas.microsoft.com/office/drawing/2014/main" id="{89F5B39C-CB5A-4728-AB8A-7E4A7E860112}"/>
                </a:ext>
              </a:extLst>
            </p:cNvPr>
            <p:cNvSpPr/>
            <p:nvPr/>
          </p:nvSpPr>
          <p:spPr>
            <a:xfrm>
              <a:off x="1078515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2" name="Google Shape;1582;p16">
              <a:extLst>
                <a:ext uri="{FF2B5EF4-FFF2-40B4-BE49-F238E27FC236}">
                  <a16:creationId xmlns:a16="http://schemas.microsoft.com/office/drawing/2014/main" id="{F1D06D00-4F2A-42F1-A111-B0CD49A8F283}"/>
                </a:ext>
              </a:extLst>
            </p:cNvPr>
            <p:cNvSpPr/>
            <p:nvPr/>
          </p:nvSpPr>
          <p:spPr>
            <a:xfrm>
              <a:off x="1078515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3" name="Google Shape;1583;p16">
              <a:extLst>
                <a:ext uri="{FF2B5EF4-FFF2-40B4-BE49-F238E27FC236}">
                  <a16:creationId xmlns:a16="http://schemas.microsoft.com/office/drawing/2014/main" id="{F07C66A7-3076-4519-8F43-4DE064AA6FEA}"/>
                </a:ext>
              </a:extLst>
            </p:cNvPr>
            <p:cNvSpPr/>
            <p:nvPr/>
          </p:nvSpPr>
          <p:spPr>
            <a:xfrm>
              <a:off x="7578032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4" name="Google Shape;1584;p16">
              <a:extLst>
                <a:ext uri="{FF2B5EF4-FFF2-40B4-BE49-F238E27FC236}">
                  <a16:creationId xmlns:a16="http://schemas.microsoft.com/office/drawing/2014/main" id="{DABBE05F-1618-413A-8F0F-CF62F301A37B}"/>
                </a:ext>
              </a:extLst>
            </p:cNvPr>
            <p:cNvSpPr/>
            <p:nvPr/>
          </p:nvSpPr>
          <p:spPr>
            <a:xfrm>
              <a:off x="7578032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5" name="Google Shape;1585;p16">
              <a:extLst>
                <a:ext uri="{FF2B5EF4-FFF2-40B4-BE49-F238E27FC236}">
                  <a16:creationId xmlns:a16="http://schemas.microsoft.com/office/drawing/2014/main" id="{07E1CE61-AA1C-41B2-9747-A6454EEA0CEE}"/>
                </a:ext>
              </a:extLst>
            </p:cNvPr>
            <p:cNvSpPr/>
            <p:nvPr/>
          </p:nvSpPr>
          <p:spPr>
            <a:xfrm>
              <a:off x="7578032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6" name="Google Shape;1586;p16">
              <a:extLst>
                <a:ext uri="{FF2B5EF4-FFF2-40B4-BE49-F238E27FC236}">
                  <a16:creationId xmlns:a16="http://schemas.microsoft.com/office/drawing/2014/main" id="{08D89C9F-F66D-441C-92BE-C433C634BE37}"/>
                </a:ext>
              </a:extLst>
            </p:cNvPr>
            <p:cNvSpPr/>
            <p:nvPr/>
          </p:nvSpPr>
          <p:spPr>
            <a:xfrm>
              <a:off x="7578032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7" name="Google Shape;1587;p16">
              <a:extLst>
                <a:ext uri="{FF2B5EF4-FFF2-40B4-BE49-F238E27FC236}">
                  <a16:creationId xmlns:a16="http://schemas.microsoft.com/office/drawing/2014/main" id="{CF0FC33B-38C7-45A3-9D44-DFB5D489FA40}"/>
                </a:ext>
              </a:extLst>
            </p:cNvPr>
            <p:cNvSpPr/>
            <p:nvPr/>
          </p:nvSpPr>
          <p:spPr>
            <a:xfrm>
              <a:off x="1727930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8" name="Google Shape;1588;p16">
              <a:extLst>
                <a:ext uri="{FF2B5EF4-FFF2-40B4-BE49-F238E27FC236}">
                  <a16:creationId xmlns:a16="http://schemas.microsoft.com/office/drawing/2014/main" id="{25C1AAAD-16E5-418E-A9DE-7057306F7948}"/>
                </a:ext>
              </a:extLst>
            </p:cNvPr>
            <p:cNvSpPr/>
            <p:nvPr/>
          </p:nvSpPr>
          <p:spPr>
            <a:xfrm>
              <a:off x="1727930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9" name="Google Shape;1589;p16">
              <a:extLst>
                <a:ext uri="{FF2B5EF4-FFF2-40B4-BE49-F238E27FC236}">
                  <a16:creationId xmlns:a16="http://schemas.microsoft.com/office/drawing/2014/main" id="{E4755ACA-175C-4D16-A22C-271158C3A5F5}"/>
                </a:ext>
              </a:extLst>
            </p:cNvPr>
            <p:cNvSpPr/>
            <p:nvPr/>
          </p:nvSpPr>
          <p:spPr>
            <a:xfrm>
              <a:off x="1727930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0" name="Google Shape;1590;p16">
              <a:extLst>
                <a:ext uri="{FF2B5EF4-FFF2-40B4-BE49-F238E27FC236}">
                  <a16:creationId xmlns:a16="http://schemas.microsoft.com/office/drawing/2014/main" id="{B1CA20B2-CF34-4C5F-BF04-32ECA01C17C8}"/>
                </a:ext>
              </a:extLst>
            </p:cNvPr>
            <p:cNvSpPr/>
            <p:nvPr/>
          </p:nvSpPr>
          <p:spPr>
            <a:xfrm>
              <a:off x="1727930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1" name="Google Shape;1591;p16">
              <a:extLst>
                <a:ext uri="{FF2B5EF4-FFF2-40B4-BE49-F238E27FC236}">
                  <a16:creationId xmlns:a16="http://schemas.microsoft.com/office/drawing/2014/main" id="{0311696F-70F8-44C5-A244-7D4D21E87E3F}"/>
                </a:ext>
              </a:extLst>
            </p:cNvPr>
            <p:cNvSpPr/>
            <p:nvPr/>
          </p:nvSpPr>
          <p:spPr>
            <a:xfrm>
              <a:off x="20466684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2" name="Google Shape;1592;p16">
              <a:extLst>
                <a:ext uri="{FF2B5EF4-FFF2-40B4-BE49-F238E27FC236}">
                  <a16:creationId xmlns:a16="http://schemas.microsoft.com/office/drawing/2014/main" id="{8A01B410-FDDA-47BB-A927-7F2F37EDA480}"/>
                </a:ext>
              </a:extLst>
            </p:cNvPr>
            <p:cNvSpPr/>
            <p:nvPr/>
          </p:nvSpPr>
          <p:spPr>
            <a:xfrm>
              <a:off x="20466684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3" name="Google Shape;1593;p16">
              <a:extLst>
                <a:ext uri="{FF2B5EF4-FFF2-40B4-BE49-F238E27FC236}">
                  <a16:creationId xmlns:a16="http://schemas.microsoft.com/office/drawing/2014/main" id="{D8139763-CBE0-420A-84E1-61D6748FB11C}"/>
                </a:ext>
              </a:extLst>
            </p:cNvPr>
            <p:cNvSpPr/>
            <p:nvPr/>
          </p:nvSpPr>
          <p:spPr>
            <a:xfrm>
              <a:off x="20466684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4" name="Google Shape;1594;p16">
              <a:extLst>
                <a:ext uri="{FF2B5EF4-FFF2-40B4-BE49-F238E27FC236}">
                  <a16:creationId xmlns:a16="http://schemas.microsoft.com/office/drawing/2014/main" id="{BA9515E9-B9F6-4E4F-A7D6-67F24F3AE941}"/>
                </a:ext>
              </a:extLst>
            </p:cNvPr>
            <p:cNvSpPr/>
            <p:nvPr/>
          </p:nvSpPr>
          <p:spPr>
            <a:xfrm>
              <a:off x="20466684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5" name="Google Shape;1595;p16">
              <a:extLst>
                <a:ext uri="{FF2B5EF4-FFF2-40B4-BE49-F238E27FC236}">
                  <a16:creationId xmlns:a16="http://schemas.microsoft.com/office/drawing/2014/main" id="{15AF8938-D8A7-43BF-8208-E21F81CCB909}"/>
                </a:ext>
              </a:extLst>
            </p:cNvPr>
            <p:cNvSpPr/>
            <p:nvPr/>
          </p:nvSpPr>
          <p:spPr>
            <a:xfrm>
              <a:off x="7578032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6" name="Google Shape;1596;p16">
              <a:extLst>
                <a:ext uri="{FF2B5EF4-FFF2-40B4-BE49-F238E27FC236}">
                  <a16:creationId xmlns:a16="http://schemas.microsoft.com/office/drawing/2014/main" id="{D710C4DD-110D-4037-8054-30911DCD634A}"/>
                </a:ext>
              </a:extLst>
            </p:cNvPr>
            <p:cNvSpPr/>
            <p:nvPr/>
          </p:nvSpPr>
          <p:spPr>
            <a:xfrm>
              <a:off x="7578032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7" name="Google Shape;1597;p16">
              <a:extLst>
                <a:ext uri="{FF2B5EF4-FFF2-40B4-BE49-F238E27FC236}">
                  <a16:creationId xmlns:a16="http://schemas.microsoft.com/office/drawing/2014/main" id="{C56BAA8A-3CE4-4247-829F-38FDA59E069E}"/>
                </a:ext>
              </a:extLst>
            </p:cNvPr>
            <p:cNvSpPr/>
            <p:nvPr/>
          </p:nvSpPr>
          <p:spPr>
            <a:xfrm>
              <a:off x="7578032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8" name="Google Shape;1598;p16">
              <a:extLst>
                <a:ext uri="{FF2B5EF4-FFF2-40B4-BE49-F238E27FC236}">
                  <a16:creationId xmlns:a16="http://schemas.microsoft.com/office/drawing/2014/main" id="{EE712ABC-DB7B-49BE-A763-12A8F4363561}"/>
                </a:ext>
              </a:extLst>
            </p:cNvPr>
            <p:cNvSpPr/>
            <p:nvPr/>
          </p:nvSpPr>
          <p:spPr>
            <a:xfrm>
              <a:off x="1727930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9" name="Google Shape;1599;p16">
              <a:extLst>
                <a:ext uri="{FF2B5EF4-FFF2-40B4-BE49-F238E27FC236}">
                  <a16:creationId xmlns:a16="http://schemas.microsoft.com/office/drawing/2014/main" id="{7BE7816B-BD8B-4A96-9199-68CC5055C997}"/>
                </a:ext>
              </a:extLst>
            </p:cNvPr>
            <p:cNvSpPr/>
            <p:nvPr/>
          </p:nvSpPr>
          <p:spPr>
            <a:xfrm>
              <a:off x="1727930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0" name="Google Shape;1600;p16">
              <a:extLst>
                <a:ext uri="{FF2B5EF4-FFF2-40B4-BE49-F238E27FC236}">
                  <a16:creationId xmlns:a16="http://schemas.microsoft.com/office/drawing/2014/main" id="{00F2D798-22D5-454E-ABE3-310B99F4469C}"/>
                </a:ext>
              </a:extLst>
            </p:cNvPr>
            <p:cNvSpPr/>
            <p:nvPr/>
          </p:nvSpPr>
          <p:spPr>
            <a:xfrm>
              <a:off x="1727930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1" name="Google Shape;1601;p16">
              <a:extLst>
                <a:ext uri="{FF2B5EF4-FFF2-40B4-BE49-F238E27FC236}">
                  <a16:creationId xmlns:a16="http://schemas.microsoft.com/office/drawing/2014/main" id="{1D598BB0-9401-4975-A137-5E7B8B7C31C1}"/>
                </a:ext>
              </a:extLst>
            </p:cNvPr>
            <p:cNvSpPr/>
            <p:nvPr/>
          </p:nvSpPr>
          <p:spPr>
            <a:xfrm>
              <a:off x="20466684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2" name="Google Shape;1602;p16">
              <a:extLst>
                <a:ext uri="{FF2B5EF4-FFF2-40B4-BE49-F238E27FC236}">
                  <a16:creationId xmlns:a16="http://schemas.microsoft.com/office/drawing/2014/main" id="{F3CEEC5E-2FF9-4239-8BEC-DD8EF7327B80}"/>
                </a:ext>
              </a:extLst>
            </p:cNvPr>
            <p:cNvSpPr/>
            <p:nvPr/>
          </p:nvSpPr>
          <p:spPr>
            <a:xfrm>
              <a:off x="20466684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3" name="Google Shape;1603;p16">
              <a:extLst>
                <a:ext uri="{FF2B5EF4-FFF2-40B4-BE49-F238E27FC236}">
                  <a16:creationId xmlns:a16="http://schemas.microsoft.com/office/drawing/2014/main" id="{24261605-58F8-44CC-AFC0-C24E765FCE3F}"/>
                </a:ext>
              </a:extLst>
            </p:cNvPr>
            <p:cNvSpPr/>
            <p:nvPr/>
          </p:nvSpPr>
          <p:spPr>
            <a:xfrm>
              <a:off x="20466684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4" name="Google Shape;1604;p16">
              <a:extLst>
                <a:ext uri="{FF2B5EF4-FFF2-40B4-BE49-F238E27FC236}">
                  <a16:creationId xmlns:a16="http://schemas.microsoft.com/office/drawing/2014/main" id="{5E2C2B6E-572D-4905-9754-003ED2CECCF5}"/>
                </a:ext>
              </a:extLst>
            </p:cNvPr>
            <p:cNvSpPr/>
            <p:nvPr/>
          </p:nvSpPr>
          <p:spPr>
            <a:xfrm>
              <a:off x="4331748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5" name="Google Shape;1605;p16">
              <a:extLst>
                <a:ext uri="{FF2B5EF4-FFF2-40B4-BE49-F238E27FC236}">
                  <a16:creationId xmlns:a16="http://schemas.microsoft.com/office/drawing/2014/main" id="{74765488-F23D-4304-818E-933977E22181}"/>
                </a:ext>
              </a:extLst>
            </p:cNvPr>
            <p:cNvSpPr/>
            <p:nvPr/>
          </p:nvSpPr>
          <p:spPr>
            <a:xfrm>
              <a:off x="4331748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6" name="Google Shape;1606;p16">
              <a:extLst>
                <a:ext uri="{FF2B5EF4-FFF2-40B4-BE49-F238E27FC236}">
                  <a16:creationId xmlns:a16="http://schemas.microsoft.com/office/drawing/2014/main" id="{F4401BF8-9576-4A3D-A69F-2B859521330E}"/>
                </a:ext>
              </a:extLst>
            </p:cNvPr>
            <p:cNvSpPr/>
            <p:nvPr/>
          </p:nvSpPr>
          <p:spPr>
            <a:xfrm>
              <a:off x="4331748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7" name="Google Shape;1607;p16">
              <a:extLst>
                <a:ext uri="{FF2B5EF4-FFF2-40B4-BE49-F238E27FC236}">
                  <a16:creationId xmlns:a16="http://schemas.microsoft.com/office/drawing/2014/main" id="{3A2155F9-A311-406B-96BC-217D08883D72}"/>
                </a:ext>
              </a:extLst>
            </p:cNvPr>
            <p:cNvSpPr/>
            <p:nvPr/>
          </p:nvSpPr>
          <p:spPr>
            <a:xfrm>
              <a:off x="4331748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8" name="Google Shape;1608;p16">
              <a:extLst>
                <a:ext uri="{FF2B5EF4-FFF2-40B4-BE49-F238E27FC236}">
                  <a16:creationId xmlns:a16="http://schemas.microsoft.com/office/drawing/2014/main" id="{52A75AE5-3222-40AD-B210-728A8A6CA18C}"/>
                </a:ext>
              </a:extLst>
            </p:cNvPr>
            <p:cNvSpPr/>
            <p:nvPr/>
          </p:nvSpPr>
          <p:spPr>
            <a:xfrm>
              <a:off x="14033020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9" name="Google Shape;1609;p16">
              <a:extLst>
                <a:ext uri="{FF2B5EF4-FFF2-40B4-BE49-F238E27FC236}">
                  <a16:creationId xmlns:a16="http://schemas.microsoft.com/office/drawing/2014/main" id="{7B6A49F4-0010-4C51-9FC4-A17B0A09B59E}"/>
                </a:ext>
              </a:extLst>
            </p:cNvPr>
            <p:cNvSpPr/>
            <p:nvPr/>
          </p:nvSpPr>
          <p:spPr>
            <a:xfrm>
              <a:off x="14033020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0" name="Google Shape;1610;p16">
              <a:extLst>
                <a:ext uri="{FF2B5EF4-FFF2-40B4-BE49-F238E27FC236}">
                  <a16:creationId xmlns:a16="http://schemas.microsoft.com/office/drawing/2014/main" id="{FF38C301-1CFD-41FB-909F-57B1385F8C89}"/>
                </a:ext>
              </a:extLst>
            </p:cNvPr>
            <p:cNvSpPr/>
            <p:nvPr/>
          </p:nvSpPr>
          <p:spPr>
            <a:xfrm>
              <a:off x="14033020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1" name="Google Shape;1611;p16">
              <a:extLst>
                <a:ext uri="{FF2B5EF4-FFF2-40B4-BE49-F238E27FC236}">
                  <a16:creationId xmlns:a16="http://schemas.microsoft.com/office/drawing/2014/main" id="{D4A61B9A-EBEC-415C-939D-46586510E776}"/>
                </a:ext>
              </a:extLst>
            </p:cNvPr>
            <p:cNvSpPr/>
            <p:nvPr/>
          </p:nvSpPr>
          <p:spPr>
            <a:xfrm>
              <a:off x="14033020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2" name="Google Shape;1612;p16">
              <a:extLst>
                <a:ext uri="{FF2B5EF4-FFF2-40B4-BE49-F238E27FC236}">
                  <a16:creationId xmlns:a16="http://schemas.microsoft.com/office/drawing/2014/main" id="{E3157EF2-3A8E-4544-AB9B-E4F544378B97}"/>
                </a:ext>
              </a:extLst>
            </p:cNvPr>
            <p:cNvSpPr/>
            <p:nvPr/>
          </p:nvSpPr>
          <p:spPr>
            <a:xfrm>
              <a:off x="4331748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3" name="Google Shape;1613;p16">
              <a:extLst>
                <a:ext uri="{FF2B5EF4-FFF2-40B4-BE49-F238E27FC236}">
                  <a16:creationId xmlns:a16="http://schemas.microsoft.com/office/drawing/2014/main" id="{4C2CE42F-7D60-4FF8-A640-9C3DB66A7C25}"/>
                </a:ext>
              </a:extLst>
            </p:cNvPr>
            <p:cNvSpPr/>
            <p:nvPr/>
          </p:nvSpPr>
          <p:spPr>
            <a:xfrm>
              <a:off x="4331748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4" name="Google Shape;1614;p16">
              <a:extLst>
                <a:ext uri="{FF2B5EF4-FFF2-40B4-BE49-F238E27FC236}">
                  <a16:creationId xmlns:a16="http://schemas.microsoft.com/office/drawing/2014/main" id="{CC64885A-E921-4EAB-A60B-CC7BE487B2B8}"/>
                </a:ext>
              </a:extLst>
            </p:cNvPr>
            <p:cNvSpPr/>
            <p:nvPr/>
          </p:nvSpPr>
          <p:spPr>
            <a:xfrm>
              <a:off x="4331748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5" name="Google Shape;1615;p16">
              <a:extLst>
                <a:ext uri="{FF2B5EF4-FFF2-40B4-BE49-F238E27FC236}">
                  <a16:creationId xmlns:a16="http://schemas.microsoft.com/office/drawing/2014/main" id="{BA0EFF53-BAFB-43C4-8B61-76FE0D9D45FD}"/>
                </a:ext>
              </a:extLst>
            </p:cNvPr>
            <p:cNvSpPr/>
            <p:nvPr/>
          </p:nvSpPr>
          <p:spPr>
            <a:xfrm>
              <a:off x="14033020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6" name="Google Shape;1616;p16">
              <a:extLst>
                <a:ext uri="{FF2B5EF4-FFF2-40B4-BE49-F238E27FC236}">
                  <a16:creationId xmlns:a16="http://schemas.microsoft.com/office/drawing/2014/main" id="{603E41F9-A94C-4021-8AE6-7516A12295BB}"/>
                </a:ext>
              </a:extLst>
            </p:cNvPr>
            <p:cNvSpPr/>
            <p:nvPr/>
          </p:nvSpPr>
          <p:spPr>
            <a:xfrm>
              <a:off x="14033020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7" name="Google Shape;1617;p16">
              <a:extLst>
                <a:ext uri="{FF2B5EF4-FFF2-40B4-BE49-F238E27FC236}">
                  <a16:creationId xmlns:a16="http://schemas.microsoft.com/office/drawing/2014/main" id="{370EB41A-0005-4E4E-86C7-4BE916736893}"/>
                </a:ext>
              </a:extLst>
            </p:cNvPr>
            <p:cNvSpPr/>
            <p:nvPr/>
          </p:nvSpPr>
          <p:spPr>
            <a:xfrm>
              <a:off x="14033020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8" name="Google Shape;1618;p16">
              <a:extLst>
                <a:ext uri="{FF2B5EF4-FFF2-40B4-BE49-F238E27FC236}">
                  <a16:creationId xmlns:a16="http://schemas.microsoft.com/office/drawing/2014/main" id="{3CB2E349-4863-43D1-B208-B393C31ED59F}"/>
                </a:ext>
              </a:extLst>
            </p:cNvPr>
            <p:cNvSpPr/>
            <p:nvPr/>
          </p:nvSpPr>
          <p:spPr>
            <a:xfrm>
              <a:off x="1622544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9" name="Google Shape;1619;p16">
              <a:extLst>
                <a:ext uri="{FF2B5EF4-FFF2-40B4-BE49-F238E27FC236}">
                  <a16:creationId xmlns:a16="http://schemas.microsoft.com/office/drawing/2014/main" id="{70B2CAFE-A08A-4687-BB9B-FCBE822F6EFC}"/>
                </a:ext>
              </a:extLst>
            </p:cNvPr>
            <p:cNvSpPr/>
            <p:nvPr/>
          </p:nvSpPr>
          <p:spPr>
            <a:xfrm>
              <a:off x="1622544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0" name="Google Shape;1620;p16">
              <a:extLst>
                <a:ext uri="{FF2B5EF4-FFF2-40B4-BE49-F238E27FC236}">
                  <a16:creationId xmlns:a16="http://schemas.microsoft.com/office/drawing/2014/main" id="{111FFC40-6907-4ACB-A773-D3BDEF825C48}"/>
                </a:ext>
              </a:extLst>
            </p:cNvPr>
            <p:cNvSpPr/>
            <p:nvPr/>
          </p:nvSpPr>
          <p:spPr>
            <a:xfrm>
              <a:off x="1622544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1" name="Google Shape;1621;p16">
              <a:extLst>
                <a:ext uri="{FF2B5EF4-FFF2-40B4-BE49-F238E27FC236}">
                  <a16:creationId xmlns:a16="http://schemas.microsoft.com/office/drawing/2014/main" id="{014CD55D-3DF4-4A03-B8AA-58ABE64E0E38}"/>
                </a:ext>
              </a:extLst>
            </p:cNvPr>
            <p:cNvSpPr/>
            <p:nvPr/>
          </p:nvSpPr>
          <p:spPr>
            <a:xfrm>
              <a:off x="1622544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2" name="Google Shape;1622;p16">
              <a:extLst>
                <a:ext uri="{FF2B5EF4-FFF2-40B4-BE49-F238E27FC236}">
                  <a16:creationId xmlns:a16="http://schemas.microsoft.com/office/drawing/2014/main" id="{DCB22322-F219-4F76-825F-27B7A76D6CEE}"/>
                </a:ext>
              </a:extLst>
            </p:cNvPr>
            <p:cNvSpPr/>
            <p:nvPr/>
          </p:nvSpPr>
          <p:spPr>
            <a:xfrm>
              <a:off x="11323816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3" name="Google Shape;1623;p16">
              <a:extLst>
                <a:ext uri="{FF2B5EF4-FFF2-40B4-BE49-F238E27FC236}">
                  <a16:creationId xmlns:a16="http://schemas.microsoft.com/office/drawing/2014/main" id="{1E7D63B0-58C2-40A8-AE99-3C8B5AFDADAF}"/>
                </a:ext>
              </a:extLst>
            </p:cNvPr>
            <p:cNvSpPr/>
            <p:nvPr/>
          </p:nvSpPr>
          <p:spPr>
            <a:xfrm>
              <a:off x="11323816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4" name="Google Shape;1624;p16">
              <a:extLst>
                <a:ext uri="{FF2B5EF4-FFF2-40B4-BE49-F238E27FC236}">
                  <a16:creationId xmlns:a16="http://schemas.microsoft.com/office/drawing/2014/main" id="{29BF007E-69FF-4DFC-B872-6C1EDBD37DF6}"/>
                </a:ext>
              </a:extLst>
            </p:cNvPr>
            <p:cNvSpPr/>
            <p:nvPr/>
          </p:nvSpPr>
          <p:spPr>
            <a:xfrm>
              <a:off x="11323816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5" name="Google Shape;1625;p16">
              <a:extLst>
                <a:ext uri="{FF2B5EF4-FFF2-40B4-BE49-F238E27FC236}">
                  <a16:creationId xmlns:a16="http://schemas.microsoft.com/office/drawing/2014/main" id="{B4036BB3-29BC-492E-8DBC-6C5C079F57AB}"/>
                </a:ext>
              </a:extLst>
            </p:cNvPr>
            <p:cNvSpPr/>
            <p:nvPr/>
          </p:nvSpPr>
          <p:spPr>
            <a:xfrm>
              <a:off x="11323816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6" name="Google Shape;1626;p16">
              <a:extLst>
                <a:ext uri="{FF2B5EF4-FFF2-40B4-BE49-F238E27FC236}">
                  <a16:creationId xmlns:a16="http://schemas.microsoft.com/office/drawing/2014/main" id="{ECA15739-C5C3-4BB8-9259-09863234F8C6}"/>
                </a:ext>
              </a:extLst>
            </p:cNvPr>
            <p:cNvSpPr/>
            <p:nvPr/>
          </p:nvSpPr>
          <p:spPr>
            <a:xfrm>
              <a:off x="1622544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7" name="Google Shape;1627;p16">
              <a:extLst>
                <a:ext uri="{FF2B5EF4-FFF2-40B4-BE49-F238E27FC236}">
                  <a16:creationId xmlns:a16="http://schemas.microsoft.com/office/drawing/2014/main" id="{3B618D93-7FAE-4606-8879-4FE2CE227064}"/>
                </a:ext>
              </a:extLst>
            </p:cNvPr>
            <p:cNvSpPr/>
            <p:nvPr/>
          </p:nvSpPr>
          <p:spPr>
            <a:xfrm>
              <a:off x="1622544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8" name="Google Shape;1628;p16">
              <a:extLst>
                <a:ext uri="{FF2B5EF4-FFF2-40B4-BE49-F238E27FC236}">
                  <a16:creationId xmlns:a16="http://schemas.microsoft.com/office/drawing/2014/main" id="{953BA509-1477-454B-B71C-9200F6FC81FE}"/>
                </a:ext>
              </a:extLst>
            </p:cNvPr>
            <p:cNvSpPr/>
            <p:nvPr/>
          </p:nvSpPr>
          <p:spPr>
            <a:xfrm>
              <a:off x="1622544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9" name="Google Shape;1629;p16">
              <a:extLst>
                <a:ext uri="{FF2B5EF4-FFF2-40B4-BE49-F238E27FC236}">
                  <a16:creationId xmlns:a16="http://schemas.microsoft.com/office/drawing/2014/main" id="{9BBA3C2E-CF76-45DD-8386-0C45178C9447}"/>
                </a:ext>
              </a:extLst>
            </p:cNvPr>
            <p:cNvSpPr/>
            <p:nvPr/>
          </p:nvSpPr>
          <p:spPr>
            <a:xfrm>
              <a:off x="11323816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0" name="Google Shape;1630;p16">
              <a:extLst>
                <a:ext uri="{FF2B5EF4-FFF2-40B4-BE49-F238E27FC236}">
                  <a16:creationId xmlns:a16="http://schemas.microsoft.com/office/drawing/2014/main" id="{C99CCA71-199D-44F8-9BC3-C0B8ED4F0429}"/>
                </a:ext>
              </a:extLst>
            </p:cNvPr>
            <p:cNvSpPr/>
            <p:nvPr/>
          </p:nvSpPr>
          <p:spPr>
            <a:xfrm>
              <a:off x="11323816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1" name="Google Shape;1631;p16">
              <a:extLst>
                <a:ext uri="{FF2B5EF4-FFF2-40B4-BE49-F238E27FC236}">
                  <a16:creationId xmlns:a16="http://schemas.microsoft.com/office/drawing/2014/main" id="{03E04BE7-D3E2-446A-882B-93BB67B20241}"/>
                </a:ext>
              </a:extLst>
            </p:cNvPr>
            <p:cNvSpPr/>
            <p:nvPr/>
          </p:nvSpPr>
          <p:spPr>
            <a:xfrm>
              <a:off x="11323816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2" name="Google Shape;1632;p16">
              <a:extLst>
                <a:ext uri="{FF2B5EF4-FFF2-40B4-BE49-F238E27FC236}">
                  <a16:creationId xmlns:a16="http://schemas.microsoft.com/office/drawing/2014/main" id="{C07719BC-BCD2-43BE-A448-8DFBA113A8EE}"/>
                </a:ext>
              </a:extLst>
            </p:cNvPr>
            <p:cNvSpPr/>
            <p:nvPr/>
          </p:nvSpPr>
          <p:spPr>
            <a:xfrm>
              <a:off x="8116693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3" name="Google Shape;1633;p16">
              <a:extLst>
                <a:ext uri="{FF2B5EF4-FFF2-40B4-BE49-F238E27FC236}">
                  <a16:creationId xmlns:a16="http://schemas.microsoft.com/office/drawing/2014/main" id="{81A38F04-B399-471C-81E6-08AC2327D121}"/>
                </a:ext>
              </a:extLst>
            </p:cNvPr>
            <p:cNvSpPr/>
            <p:nvPr/>
          </p:nvSpPr>
          <p:spPr>
            <a:xfrm>
              <a:off x="8116693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4" name="Google Shape;1634;p16">
              <a:extLst>
                <a:ext uri="{FF2B5EF4-FFF2-40B4-BE49-F238E27FC236}">
                  <a16:creationId xmlns:a16="http://schemas.microsoft.com/office/drawing/2014/main" id="{682E22BE-34CE-42D3-8476-B9883F2D7A07}"/>
                </a:ext>
              </a:extLst>
            </p:cNvPr>
            <p:cNvSpPr/>
            <p:nvPr/>
          </p:nvSpPr>
          <p:spPr>
            <a:xfrm>
              <a:off x="8116693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5" name="Google Shape;1635;p16">
              <a:extLst>
                <a:ext uri="{FF2B5EF4-FFF2-40B4-BE49-F238E27FC236}">
                  <a16:creationId xmlns:a16="http://schemas.microsoft.com/office/drawing/2014/main" id="{F229F1F5-4470-47B7-9914-793D9993716C}"/>
                </a:ext>
              </a:extLst>
            </p:cNvPr>
            <p:cNvSpPr/>
            <p:nvPr/>
          </p:nvSpPr>
          <p:spPr>
            <a:xfrm>
              <a:off x="8116693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6" name="Google Shape;1636;p16">
              <a:extLst>
                <a:ext uri="{FF2B5EF4-FFF2-40B4-BE49-F238E27FC236}">
                  <a16:creationId xmlns:a16="http://schemas.microsoft.com/office/drawing/2014/main" id="{7A5041D2-E221-4CFE-A183-1CBF09A0C95F}"/>
                </a:ext>
              </a:extLst>
            </p:cNvPr>
            <p:cNvSpPr/>
            <p:nvPr/>
          </p:nvSpPr>
          <p:spPr>
            <a:xfrm>
              <a:off x="17817966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7" name="Google Shape;1637;p16">
              <a:extLst>
                <a:ext uri="{FF2B5EF4-FFF2-40B4-BE49-F238E27FC236}">
                  <a16:creationId xmlns:a16="http://schemas.microsoft.com/office/drawing/2014/main" id="{0EA58105-2020-4273-8FBE-41409410411D}"/>
                </a:ext>
              </a:extLst>
            </p:cNvPr>
            <p:cNvSpPr/>
            <p:nvPr/>
          </p:nvSpPr>
          <p:spPr>
            <a:xfrm>
              <a:off x="17817966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8" name="Google Shape;1638;p16">
              <a:extLst>
                <a:ext uri="{FF2B5EF4-FFF2-40B4-BE49-F238E27FC236}">
                  <a16:creationId xmlns:a16="http://schemas.microsoft.com/office/drawing/2014/main" id="{42ED5C2B-9239-47E6-8D67-53E13BF72C23}"/>
                </a:ext>
              </a:extLst>
            </p:cNvPr>
            <p:cNvSpPr/>
            <p:nvPr/>
          </p:nvSpPr>
          <p:spPr>
            <a:xfrm>
              <a:off x="17817966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9" name="Google Shape;1639;p16">
              <a:extLst>
                <a:ext uri="{FF2B5EF4-FFF2-40B4-BE49-F238E27FC236}">
                  <a16:creationId xmlns:a16="http://schemas.microsoft.com/office/drawing/2014/main" id="{843699C9-3265-48AF-AB65-C74F8C71679A}"/>
                </a:ext>
              </a:extLst>
            </p:cNvPr>
            <p:cNvSpPr/>
            <p:nvPr/>
          </p:nvSpPr>
          <p:spPr>
            <a:xfrm>
              <a:off x="17817966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0" name="Google Shape;1640;p16">
              <a:extLst>
                <a:ext uri="{FF2B5EF4-FFF2-40B4-BE49-F238E27FC236}">
                  <a16:creationId xmlns:a16="http://schemas.microsoft.com/office/drawing/2014/main" id="{087F7F4B-7751-4BE1-AE92-A7EF05EBF103}"/>
                </a:ext>
              </a:extLst>
            </p:cNvPr>
            <p:cNvSpPr/>
            <p:nvPr/>
          </p:nvSpPr>
          <p:spPr>
            <a:xfrm>
              <a:off x="21005345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1" name="Google Shape;1641;p16">
              <a:extLst>
                <a:ext uri="{FF2B5EF4-FFF2-40B4-BE49-F238E27FC236}">
                  <a16:creationId xmlns:a16="http://schemas.microsoft.com/office/drawing/2014/main" id="{1119132D-DDC5-4EC7-95D1-25BDE27CB49C}"/>
                </a:ext>
              </a:extLst>
            </p:cNvPr>
            <p:cNvSpPr/>
            <p:nvPr/>
          </p:nvSpPr>
          <p:spPr>
            <a:xfrm>
              <a:off x="21005345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2" name="Google Shape;1642;p16">
              <a:extLst>
                <a:ext uri="{FF2B5EF4-FFF2-40B4-BE49-F238E27FC236}">
                  <a16:creationId xmlns:a16="http://schemas.microsoft.com/office/drawing/2014/main" id="{B470E6A9-522B-4987-9BFD-032595AD906E}"/>
                </a:ext>
              </a:extLst>
            </p:cNvPr>
            <p:cNvSpPr/>
            <p:nvPr/>
          </p:nvSpPr>
          <p:spPr>
            <a:xfrm>
              <a:off x="21005345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3" name="Google Shape;1643;p16">
              <a:extLst>
                <a:ext uri="{FF2B5EF4-FFF2-40B4-BE49-F238E27FC236}">
                  <a16:creationId xmlns:a16="http://schemas.microsoft.com/office/drawing/2014/main" id="{E5D0D573-66FF-415A-A59B-5104BD5F24DC}"/>
                </a:ext>
              </a:extLst>
            </p:cNvPr>
            <p:cNvSpPr/>
            <p:nvPr/>
          </p:nvSpPr>
          <p:spPr>
            <a:xfrm>
              <a:off x="21005345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4" name="Google Shape;1644;p16">
              <a:extLst>
                <a:ext uri="{FF2B5EF4-FFF2-40B4-BE49-F238E27FC236}">
                  <a16:creationId xmlns:a16="http://schemas.microsoft.com/office/drawing/2014/main" id="{97586A75-893A-4166-AB17-FDA11A87AD8E}"/>
                </a:ext>
              </a:extLst>
            </p:cNvPr>
            <p:cNvSpPr/>
            <p:nvPr/>
          </p:nvSpPr>
          <p:spPr>
            <a:xfrm>
              <a:off x="8116693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5" name="Google Shape;1645;p16">
              <a:extLst>
                <a:ext uri="{FF2B5EF4-FFF2-40B4-BE49-F238E27FC236}">
                  <a16:creationId xmlns:a16="http://schemas.microsoft.com/office/drawing/2014/main" id="{0F5C8409-AE8C-4E18-83D9-9D1027352B9E}"/>
                </a:ext>
              </a:extLst>
            </p:cNvPr>
            <p:cNvSpPr/>
            <p:nvPr/>
          </p:nvSpPr>
          <p:spPr>
            <a:xfrm>
              <a:off x="8116693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6" name="Google Shape;1646;p16">
              <a:extLst>
                <a:ext uri="{FF2B5EF4-FFF2-40B4-BE49-F238E27FC236}">
                  <a16:creationId xmlns:a16="http://schemas.microsoft.com/office/drawing/2014/main" id="{EE6A2FDC-A97E-4F1F-AEC8-44B2DEDF778A}"/>
                </a:ext>
              </a:extLst>
            </p:cNvPr>
            <p:cNvSpPr/>
            <p:nvPr/>
          </p:nvSpPr>
          <p:spPr>
            <a:xfrm>
              <a:off x="8116693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7" name="Google Shape;1647;p16">
              <a:extLst>
                <a:ext uri="{FF2B5EF4-FFF2-40B4-BE49-F238E27FC236}">
                  <a16:creationId xmlns:a16="http://schemas.microsoft.com/office/drawing/2014/main" id="{E0C06175-D830-4DAF-BCBE-4C03B75C6BF8}"/>
                </a:ext>
              </a:extLst>
            </p:cNvPr>
            <p:cNvSpPr/>
            <p:nvPr/>
          </p:nvSpPr>
          <p:spPr>
            <a:xfrm>
              <a:off x="17817966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8" name="Google Shape;1648;p16">
              <a:extLst>
                <a:ext uri="{FF2B5EF4-FFF2-40B4-BE49-F238E27FC236}">
                  <a16:creationId xmlns:a16="http://schemas.microsoft.com/office/drawing/2014/main" id="{B887A8F6-2232-4703-AC04-7B80A67499C3}"/>
                </a:ext>
              </a:extLst>
            </p:cNvPr>
            <p:cNvSpPr/>
            <p:nvPr/>
          </p:nvSpPr>
          <p:spPr>
            <a:xfrm>
              <a:off x="17817966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9" name="Google Shape;1649;p16">
              <a:extLst>
                <a:ext uri="{FF2B5EF4-FFF2-40B4-BE49-F238E27FC236}">
                  <a16:creationId xmlns:a16="http://schemas.microsoft.com/office/drawing/2014/main" id="{A7F4AAF2-88CE-40EB-935A-188ABC5C52B2}"/>
                </a:ext>
              </a:extLst>
            </p:cNvPr>
            <p:cNvSpPr/>
            <p:nvPr/>
          </p:nvSpPr>
          <p:spPr>
            <a:xfrm>
              <a:off x="17817966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0" name="Google Shape;1650;p16">
              <a:extLst>
                <a:ext uri="{FF2B5EF4-FFF2-40B4-BE49-F238E27FC236}">
                  <a16:creationId xmlns:a16="http://schemas.microsoft.com/office/drawing/2014/main" id="{6B6F5934-6BEF-453A-8518-A2A106CE563D}"/>
                </a:ext>
              </a:extLst>
            </p:cNvPr>
            <p:cNvSpPr/>
            <p:nvPr/>
          </p:nvSpPr>
          <p:spPr>
            <a:xfrm>
              <a:off x="21005345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1" name="Google Shape;1651;p16">
              <a:extLst>
                <a:ext uri="{FF2B5EF4-FFF2-40B4-BE49-F238E27FC236}">
                  <a16:creationId xmlns:a16="http://schemas.microsoft.com/office/drawing/2014/main" id="{9EE0DB41-4ABA-4E04-8302-4AB988382986}"/>
                </a:ext>
              </a:extLst>
            </p:cNvPr>
            <p:cNvSpPr/>
            <p:nvPr/>
          </p:nvSpPr>
          <p:spPr>
            <a:xfrm>
              <a:off x="21005345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2" name="Google Shape;1652;p16">
              <a:extLst>
                <a:ext uri="{FF2B5EF4-FFF2-40B4-BE49-F238E27FC236}">
                  <a16:creationId xmlns:a16="http://schemas.microsoft.com/office/drawing/2014/main" id="{D13EA0C0-A464-47A9-897B-833C371DF9DD}"/>
                </a:ext>
              </a:extLst>
            </p:cNvPr>
            <p:cNvSpPr/>
            <p:nvPr/>
          </p:nvSpPr>
          <p:spPr>
            <a:xfrm>
              <a:off x="21005345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3" name="Google Shape;1653;p16">
              <a:extLst>
                <a:ext uri="{FF2B5EF4-FFF2-40B4-BE49-F238E27FC236}">
                  <a16:creationId xmlns:a16="http://schemas.microsoft.com/office/drawing/2014/main" id="{71B6D7FF-4B30-404F-A071-287A8F04B475}"/>
                </a:ext>
              </a:extLst>
            </p:cNvPr>
            <p:cNvSpPr/>
            <p:nvPr/>
          </p:nvSpPr>
          <p:spPr>
            <a:xfrm>
              <a:off x="4870409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4" name="Google Shape;1654;p16">
              <a:extLst>
                <a:ext uri="{FF2B5EF4-FFF2-40B4-BE49-F238E27FC236}">
                  <a16:creationId xmlns:a16="http://schemas.microsoft.com/office/drawing/2014/main" id="{21EE82CC-393D-44CB-989C-02CE8CEE49A4}"/>
                </a:ext>
              </a:extLst>
            </p:cNvPr>
            <p:cNvSpPr/>
            <p:nvPr/>
          </p:nvSpPr>
          <p:spPr>
            <a:xfrm>
              <a:off x="4870409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5" name="Google Shape;1655;p16">
              <a:extLst>
                <a:ext uri="{FF2B5EF4-FFF2-40B4-BE49-F238E27FC236}">
                  <a16:creationId xmlns:a16="http://schemas.microsoft.com/office/drawing/2014/main" id="{5D482C5F-9165-4242-A5F3-D19DDA45A43B}"/>
                </a:ext>
              </a:extLst>
            </p:cNvPr>
            <p:cNvSpPr/>
            <p:nvPr/>
          </p:nvSpPr>
          <p:spPr>
            <a:xfrm>
              <a:off x="4870409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6" name="Google Shape;1656;p16">
              <a:extLst>
                <a:ext uri="{FF2B5EF4-FFF2-40B4-BE49-F238E27FC236}">
                  <a16:creationId xmlns:a16="http://schemas.microsoft.com/office/drawing/2014/main" id="{BF75854F-87AE-4D47-85C2-750EF67D0362}"/>
                </a:ext>
              </a:extLst>
            </p:cNvPr>
            <p:cNvSpPr/>
            <p:nvPr/>
          </p:nvSpPr>
          <p:spPr>
            <a:xfrm>
              <a:off x="4870409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7" name="Google Shape;1657;p16">
              <a:extLst>
                <a:ext uri="{FF2B5EF4-FFF2-40B4-BE49-F238E27FC236}">
                  <a16:creationId xmlns:a16="http://schemas.microsoft.com/office/drawing/2014/main" id="{E858F839-5D8F-4B57-B30A-994FF55A1B79}"/>
                </a:ext>
              </a:extLst>
            </p:cNvPr>
            <p:cNvSpPr/>
            <p:nvPr/>
          </p:nvSpPr>
          <p:spPr>
            <a:xfrm>
              <a:off x="14571681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8" name="Google Shape;1658;p16">
              <a:extLst>
                <a:ext uri="{FF2B5EF4-FFF2-40B4-BE49-F238E27FC236}">
                  <a16:creationId xmlns:a16="http://schemas.microsoft.com/office/drawing/2014/main" id="{AFA66291-0F72-42C2-8BEB-7778A78B08BD}"/>
                </a:ext>
              </a:extLst>
            </p:cNvPr>
            <p:cNvSpPr/>
            <p:nvPr/>
          </p:nvSpPr>
          <p:spPr>
            <a:xfrm>
              <a:off x="14571681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9" name="Google Shape;1659;p16">
              <a:extLst>
                <a:ext uri="{FF2B5EF4-FFF2-40B4-BE49-F238E27FC236}">
                  <a16:creationId xmlns:a16="http://schemas.microsoft.com/office/drawing/2014/main" id="{5C2A2280-389C-4701-A2AA-C7A1AD409534}"/>
                </a:ext>
              </a:extLst>
            </p:cNvPr>
            <p:cNvSpPr/>
            <p:nvPr/>
          </p:nvSpPr>
          <p:spPr>
            <a:xfrm>
              <a:off x="14571681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0" name="Google Shape;1660;p16">
              <a:extLst>
                <a:ext uri="{FF2B5EF4-FFF2-40B4-BE49-F238E27FC236}">
                  <a16:creationId xmlns:a16="http://schemas.microsoft.com/office/drawing/2014/main" id="{9DC189F3-C5B0-41AE-A2D1-593ED75A2A66}"/>
                </a:ext>
              </a:extLst>
            </p:cNvPr>
            <p:cNvSpPr/>
            <p:nvPr/>
          </p:nvSpPr>
          <p:spPr>
            <a:xfrm>
              <a:off x="14571681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1" name="Google Shape;1661;p16">
              <a:extLst>
                <a:ext uri="{FF2B5EF4-FFF2-40B4-BE49-F238E27FC236}">
                  <a16:creationId xmlns:a16="http://schemas.microsoft.com/office/drawing/2014/main" id="{051B21A0-C21C-4D2C-AE42-3D804DCEF931}"/>
                </a:ext>
              </a:extLst>
            </p:cNvPr>
            <p:cNvSpPr/>
            <p:nvPr/>
          </p:nvSpPr>
          <p:spPr>
            <a:xfrm>
              <a:off x="4870409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2" name="Google Shape;1662;p16">
              <a:extLst>
                <a:ext uri="{FF2B5EF4-FFF2-40B4-BE49-F238E27FC236}">
                  <a16:creationId xmlns:a16="http://schemas.microsoft.com/office/drawing/2014/main" id="{7D52ACE2-3555-4F11-BA55-E01C7278C7F1}"/>
                </a:ext>
              </a:extLst>
            </p:cNvPr>
            <p:cNvSpPr/>
            <p:nvPr/>
          </p:nvSpPr>
          <p:spPr>
            <a:xfrm>
              <a:off x="4870409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3" name="Google Shape;1663;p16">
              <a:extLst>
                <a:ext uri="{FF2B5EF4-FFF2-40B4-BE49-F238E27FC236}">
                  <a16:creationId xmlns:a16="http://schemas.microsoft.com/office/drawing/2014/main" id="{46F5EFB7-686E-4823-A2BD-42749EE0896D}"/>
                </a:ext>
              </a:extLst>
            </p:cNvPr>
            <p:cNvSpPr/>
            <p:nvPr/>
          </p:nvSpPr>
          <p:spPr>
            <a:xfrm>
              <a:off x="4870409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4" name="Google Shape;1664;p16">
              <a:extLst>
                <a:ext uri="{FF2B5EF4-FFF2-40B4-BE49-F238E27FC236}">
                  <a16:creationId xmlns:a16="http://schemas.microsoft.com/office/drawing/2014/main" id="{C3FAACDF-5984-4A63-92A9-3C5D5E524BA0}"/>
                </a:ext>
              </a:extLst>
            </p:cNvPr>
            <p:cNvSpPr/>
            <p:nvPr/>
          </p:nvSpPr>
          <p:spPr>
            <a:xfrm>
              <a:off x="14571681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5" name="Google Shape;1665;p16">
              <a:extLst>
                <a:ext uri="{FF2B5EF4-FFF2-40B4-BE49-F238E27FC236}">
                  <a16:creationId xmlns:a16="http://schemas.microsoft.com/office/drawing/2014/main" id="{83F2BC84-E844-49FA-9045-38449D5F463C}"/>
                </a:ext>
              </a:extLst>
            </p:cNvPr>
            <p:cNvSpPr/>
            <p:nvPr/>
          </p:nvSpPr>
          <p:spPr>
            <a:xfrm>
              <a:off x="14571681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6" name="Google Shape;1666;p16">
              <a:extLst>
                <a:ext uri="{FF2B5EF4-FFF2-40B4-BE49-F238E27FC236}">
                  <a16:creationId xmlns:a16="http://schemas.microsoft.com/office/drawing/2014/main" id="{A8B7EC34-744D-450E-9C62-C001FEC2F636}"/>
                </a:ext>
              </a:extLst>
            </p:cNvPr>
            <p:cNvSpPr/>
            <p:nvPr/>
          </p:nvSpPr>
          <p:spPr>
            <a:xfrm>
              <a:off x="14571681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7" name="Google Shape;1667;p16">
              <a:extLst>
                <a:ext uri="{FF2B5EF4-FFF2-40B4-BE49-F238E27FC236}">
                  <a16:creationId xmlns:a16="http://schemas.microsoft.com/office/drawing/2014/main" id="{0B6C6631-EBCC-4817-BC29-F48565F3C5BF}"/>
                </a:ext>
              </a:extLst>
            </p:cNvPr>
            <p:cNvSpPr/>
            <p:nvPr/>
          </p:nvSpPr>
          <p:spPr>
            <a:xfrm>
              <a:off x="2162405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8" name="Google Shape;1668;p16">
              <a:extLst>
                <a:ext uri="{FF2B5EF4-FFF2-40B4-BE49-F238E27FC236}">
                  <a16:creationId xmlns:a16="http://schemas.microsoft.com/office/drawing/2014/main" id="{38DD3905-4EFF-4823-9824-0819F1FCA50B}"/>
                </a:ext>
              </a:extLst>
            </p:cNvPr>
            <p:cNvSpPr/>
            <p:nvPr/>
          </p:nvSpPr>
          <p:spPr>
            <a:xfrm>
              <a:off x="2162405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9" name="Google Shape;1669;p16">
              <a:extLst>
                <a:ext uri="{FF2B5EF4-FFF2-40B4-BE49-F238E27FC236}">
                  <a16:creationId xmlns:a16="http://schemas.microsoft.com/office/drawing/2014/main" id="{68718127-2843-42E8-BF7E-41C117545233}"/>
                </a:ext>
              </a:extLst>
            </p:cNvPr>
            <p:cNvSpPr/>
            <p:nvPr/>
          </p:nvSpPr>
          <p:spPr>
            <a:xfrm>
              <a:off x="2162405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0" name="Google Shape;1670;p16">
              <a:extLst>
                <a:ext uri="{FF2B5EF4-FFF2-40B4-BE49-F238E27FC236}">
                  <a16:creationId xmlns:a16="http://schemas.microsoft.com/office/drawing/2014/main" id="{37827AAB-19A5-4414-9A98-D95DE39CFD85}"/>
                </a:ext>
              </a:extLst>
            </p:cNvPr>
            <p:cNvSpPr/>
            <p:nvPr/>
          </p:nvSpPr>
          <p:spPr>
            <a:xfrm>
              <a:off x="2162405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1" name="Google Shape;1671;p16">
              <a:extLst>
                <a:ext uri="{FF2B5EF4-FFF2-40B4-BE49-F238E27FC236}">
                  <a16:creationId xmlns:a16="http://schemas.microsoft.com/office/drawing/2014/main" id="{B46CFBA1-B150-4471-8FB1-E19DC43D6BFE}"/>
                </a:ext>
              </a:extLst>
            </p:cNvPr>
            <p:cNvSpPr/>
            <p:nvPr/>
          </p:nvSpPr>
          <p:spPr>
            <a:xfrm>
              <a:off x="11863677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2" name="Google Shape;1672;p16">
              <a:extLst>
                <a:ext uri="{FF2B5EF4-FFF2-40B4-BE49-F238E27FC236}">
                  <a16:creationId xmlns:a16="http://schemas.microsoft.com/office/drawing/2014/main" id="{F6BDB5FD-203B-4F4B-ADFF-FC9334234728}"/>
                </a:ext>
              </a:extLst>
            </p:cNvPr>
            <p:cNvSpPr/>
            <p:nvPr/>
          </p:nvSpPr>
          <p:spPr>
            <a:xfrm>
              <a:off x="11863677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3" name="Google Shape;1673;p16">
              <a:extLst>
                <a:ext uri="{FF2B5EF4-FFF2-40B4-BE49-F238E27FC236}">
                  <a16:creationId xmlns:a16="http://schemas.microsoft.com/office/drawing/2014/main" id="{5E83C790-B428-42A9-8515-929C96D0D064}"/>
                </a:ext>
              </a:extLst>
            </p:cNvPr>
            <p:cNvSpPr/>
            <p:nvPr/>
          </p:nvSpPr>
          <p:spPr>
            <a:xfrm>
              <a:off x="11863677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4" name="Google Shape;1674;p16">
              <a:extLst>
                <a:ext uri="{FF2B5EF4-FFF2-40B4-BE49-F238E27FC236}">
                  <a16:creationId xmlns:a16="http://schemas.microsoft.com/office/drawing/2014/main" id="{82930811-3AF1-4FF9-9F12-CDA4C76E4B97}"/>
                </a:ext>
              </a:extLst>
            </p:cNvPr>
            <p:cNvSpPr/>
            <p:nvPr/>
          </p:nvSpPr>
          <p:spPr>
            <a:xfrm>
              <a:off x="11863677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5" name="Google Shape;1675;p16">
              <a:extLst>
                <a:ext uri="{FF2B5EF4-FFF2-40B4-BE49-F238E27FC236}">
                  <a16:creationId xmlns:a16="http://schemas.microsoft.com/office/drawing/2014/main" id="{D292103A-EEF5-4058-A903-96B0F8899899}"/>
                </a:ext>
              </a:extLst>
            </p:cNvPr>
            <p:cNvSpPr/>
            <p:nvPr/>
          </p:nvSpPr>
          <p:spPr>
            <a:xfrm>
              <a:off x="2162405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6" name="Google Shape;1676;p16">
              <a:extLst>
                <a:ext uri="{FF2B5EF4-FFF2-40B4-BE49-F238E27FC236}">
                  <a16:creationId xmlns:a16="http://schemas.microsoft.com/office/drawing/2014/main" id="{189E73D6-FDBD-42D3-A692-A47ADEA49AD8}"/>
                </a:ext>
              </a:extLst>
            </p:cNvPr>
            <p:cNvSpPr/>
            <p:nvPr/>
          </p:nvSpPr>
          <p:spPr>
            <a:xfrm>
              <a:off x="2162405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7" name="Google Shape;1677;p16">
              <a:extLst>
                <a:ext uri="{FF2B5EF4-FFF2-40B4-BE49-F238E27FC236}">
                  <a16:creationId xmlns:a16="http://schemas.microsoft.com/office/drawing/2014/main" id="{6BF75850-5563-4E75-BB27-2DC2CB9FD124}"/>
                </a:ext>
              </a:extLst>
            </p:cNvPr>
            <p:cNvSpPr/>
            <p:nvPr/>
          </p:nvSpPr>
          <p:spPr>
            <a:xfrm>
              <a:off x="2162405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8" name="Google Shape;1678;p16">
              <a:extLst>
                <a:ext uri="{FF2B5EF4-FFF2-40B4-BE49-F238E27FC236}">
                  <a16:creationId xmlns:a16="http://schemas.microsoft.com/office/drawing/2014/main" id="{CA527165-F07D-4BF4-9ADF-3ADEB2978455}"/>
                </a:ext>
              </a:extLst>
            </p:cNvPr>
            <p:cNvSpPr/>
            <p:nvPr/>
          </p:nvSpPr>
          <p:spPr>
            <a:xfrm>
              <a:off x="11863677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9" name="Google Shape;1679;p16">
              <a:extLst>
                <a:ext uri="{FF2B5EF4-FFF2-40B4-BE49-F238E27FC236}">
                  <a16:creationId xmlns:a16="http://schemas.microsoft.com/office/drawing/2014/main" id="{49D3D13E-37B3-43F3-BC67-4AF8F785C896}"/>
                </a:ext>
              </a:extLst>
            </p:cNvPr>
            <p:cNvSpPr/>
            <p:nvPr/>
          </p:nvSpPr>
          <p:spPr>
            <a:xfrm>
              <a:off x="11863677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0" name="Google Shape;1680;p16">
              <a:extLst>
                <a:ext uri="{FF2B5EF4-FFF2-40B4-BE49-F238E27FC236}">
                  <a16:creationId xmlns:a16="http://schemas.microsoft.com/office/drawing/2014/main" id="{47120168-046A-42A8-A1EE-3691EF76DBEA}"/>
                </a:ext>
              </a:extLst>
            </p:cNvPr>
            <p:cNvSpPr/>
            <p:nvPr/>
          </p:nvSpPr>
          <p:spPr>
            <a:xfrm>
              <a:off x="11863677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1" name="Google Shape;1681;p16">
              <a:extLst>
                <a:ext uri="{FF2B5EF4-FFF2-40B4-BE49-F238E27FC236}">
                  <a16:creationId xmlns:a16="http://schemas.microsoft.com/office/drawing/2014/main" id="{031C98B5-F5D2-427D-BD5C-0609A6079A45}"/>
                </a:ext>
              </a:extLst>
            </p:cNvPr>
            <p:cNvSpPr/>
            <p:nvPr/>
          </p:nvSpPr>
          <p:spPr>
            <a:xfrm>
              <a:off x="8656553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2" name="Google Shape;1682;p16">
              <a:extLst>
                <a:ext uri="{FF2B5EF4-FFF2-40B4-BE49-F238E27FC236}">
                  <a16:creationId xmlns:a16="http://schemas.microsoft.com/office/drawing/2014/main" id="{49BF6DA0-7B6C-4012-BC1A-AB7F3B6DF597}"/>
                </a:ext>
              </a:extLst>
            </p:cNvPr>
            <p:cNvSpPr/>
            <p:nvPr/>
          </p:nvSpPr>
          <p:spPr>
            <a:xfrm>
              <a:off x="8656553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3" name="Google Shape;1683;p16">
              <a:extLst>
                <a:ext uri="{FF2B5EF4-FFF2-40B4-BE49-F238E27FC236}">
                  <a16:creationId xmlns:a16="http://schemas.microsoft.com/office/drawing/2014/main" id="{702C8D06-F5E9-4A1A-B263-9C4E8E2A3FD5}"/>
                </a:ext>
              </a:extLst>
            </p:cNvPr>
            <p:cNvSpPr/>
            <p:nvPr/>
          </p:nvSpPr>
          <p:spPr>
            <a:xfrm>
              <a:off x="8656553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4" name="Google Shape;1684;p16">
              <a:extLst>
                <a:ext uri="{FF2B5EF4-FFF2-40B4-BE49-F238E27FC236}">
                  <a16:creationId xmlns:a16="http://schemas.microsoft.com/office/drawing/2014/main" id="{264198B2-7432-4151-8490-1BDA98C3DE3D}"/>
                </a:ext>
              </a:extLst>
            </p:cNvPr>
            <p:cNvSpPr/>
            <p:nvPr/>
          </p:nvSpPr>
          <p:spPr>
            <a:xfrm>
              <a:off x="8656553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5" name="Google Shape;1685;p16">
              <a:extLst>
                <a:ext uri="{FF2B5EF4-FFF2-40B4-BE49-F238E27FC236}">
                  <a16:creationId xmlns:a16="http://schemas.microsoft.com/office/drawing/2014/main" id="{B512FD91-20A2-4CC1-BB54-9CB0D16087EF}"/>
                </a:ext>
              </a:extLst>
            </p:cNvPr>
            <p:cNvSpPr/>
            <p:nvPr/>
          </p:nvSpPr>
          <p:spPr>
            <a:xfrm>
              <a:off x="18357827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6" name="Google Shape;1686;p16">
              <a:extLst>
                <a:ext uri="{FF2B5EF4-FFF2-40B4-BE49-F238E27FC236}">
                  <a16:creationId xmlns:a16="http://schemas.microsoft.com/office/drawing/2014/main" id="{A6FFD6A9-630A-4A07-BBD6-4E659DE32272}"/>
                </a:ext>
              </a:extLst>
            </p:cNvPr>
            <p:cNvSpPr/>
            <p:nvPr/>
          </p:nvSpPr>
          <p:spPr>
            <a:xfrm>
              <a:off x="18357827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7" name="Google Shape;1687;p16">
              <a:extLst>
                <a:ext uri="{FF2B5EF4-FFF2-40B4-BE49-F238E27FC236}">
                  <a16:creationId xmlns:a16="http://schemas.microsoft.com/office/drawing/2014/main" id="{B71DEE79-164A-43E3-916D-51270C473E39}"/>
                </a:ext>
              </a:extLst>
            </p:cNvPr>
            <p:cNvSpPr/>
            <p:nvPr/>
          </p:nvSpPr>
          <p:spPr>
            <a:xfrm>
              <a:off x="18357827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8" name="Google Shape;1688;p16">
              <a:extLst>
                <a:ext uri="{FF2B5EF4-FFF2-40B4-BE49-F238E27FC236}">
                  <a16:creationId xmlns:a16="http://schemas.microsoft.com/office/drawing/2014/main" id="{7EEF8AE4-6732-49E7-95B9-4FB9CD3B2021}"/>
                </a:ext>
              </a:extLst>
            </p:cNvPr>
            <p:cNvSpPr/>
            <p:nvPr/>
          </p:nvSpPr>
          <p:spPr>
            <a:xfrm>
              <a:off x="18357827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9" name="Google Shape;1689;p16">
              <a:extLst>
                <a:ext uri="{FF2B5EF4-FFF2-40B4-BE49-F238E27FC236}">
                  <a16:creationId xmlns:a16="http://schemas.microsoft.com/office/drawing/2014/main" id="{06D6FE6B-B9DF-4532-89A7-64A39ECCB5C3}"/>
                </a:ext>
              </a:extLst>
            </p:cNvPr>
            <p:cNvSpPr/>
            <p:nvPr/>
          </p:nvSpPr>
          <p:spPr>
            <a:xfrm>
              <a:off x="2154520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0" name="Google Shape;1690;p16">
              <a:extLst>
                <a:ext uri="{FF2B5EF4-FFF2-40B4-BE49-F238E27FC236}">
                  <a16:creationId xmlns:a16="http://schemas.microsoft.com/office/drawing/2014/main" id="{1423AA5A-692E-4173-AEC9-B9E5EEF0EB7E}"/>
                </a:ext>
              </a:extLst>
            </p:cNvPr>
            <p:cNvSpPr/>
            <p:nvPr/>
          </p:nvSpPr>
          <p:spPr>
            <a:xfrm>
              <a:off x="2154520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1" name="Google Shape;1691;p16">
              <a:extLst>
                <a:ext uri="{FF2B5EF4-FFF2-40B4-BE49-F238E27FC236}">
                  <a16:creationId xmlns:a16="http://schemas.microsoft.com/office/drawing/2014/main" id="{9B9DFE75-397A-4C11-8B52-A2056A7426B8}"/>
                </a:ext>
              </a:extLst>
            </p:cNvPr>
            <p:cNvSpPr/>
            <p:nvPr/>
          </p:nvSpPr>
          <p:spPr>
            <a:xfrm>
              <a:off x="2154520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2" name="Google Shape;1692;p16">
              <a:extLst>
                <a:ext uri="{FF2B5EF4-FFF2-40B4-BE49-F238E27FC236}">
                  <a16:creationId xmlns:a16="http://schemas.microsoft.com/office/drawing/2014/main" id="{95FE98D5-A66D-405D-BEC9-45C52D404204}"/>
                </a:ext>
              </a:extLst>
            </p:cNvPr>
            <p:cNvSpPr/>
            <p:nvPr/>
          </p:nvSpPr>
          <p:spPr>
            <a:xfrm>
              <a:off x="2154520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3" name="Google Shape;1693;p16">
              <a:extLst>
                <a:ext uri="{FF2B5EF4-FFF2-40B4-BE49-F238E27FC236}">
                  <a16:creationId xmlns:a16="http://schemas.microsoft.com/office/drawing/2014/main" id="{B6D1F51E-C5CF-4C4E-BE2E-573A915E0BC9}"/>
                </a:ext>
              </a:extLst>
            </p:cNvPr>
            <p:cNvSpPr/>
            <p:nvPr/>
          </p:nvSpPr>
          <p:spPr>
            <a:xfrm>
              <a:off x="8656553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4" name="Google Shape;1694;p16">
              <a:extLst>
                <a:ext uri="{FF2B5EF4-FFF2-40B4-BE49-F238E27FC236}">
                  <a16:creationId xmlns:a16="http://schemas.microsoft.com/office/drawing/2014/main" id="{24D387D5-A3DD-483F-9522-5775DE301E95}"/>
                </a:ext>
              </a:extLst>
            </p:cNvPr>
            <p:cNvSpPr/>
            <p:nvPr/>
          </p:nvSpPr>
          <p:spPr>
            <a:xfrm>
              <a:off x="8656553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5" name="Google Shape;1695;p16">
              <a:extLst>
                <a:ext uri="{FF2B5EF4-FFF2-40B4-BE49-F238E27FC236}">
                  <a16:creationId xmlns:a16="http://schemas.microsoft.com/office/drawing/2014/main" id="{95246B7F-C59A-467D-9661-04B07A02578C}"/>
                </a:ext>
              </a:extLst>
            </p:cNvPr>
            <p:cNvSpPr/>
            <p:nvPr/>
          </p:nvSpPr>
          <p:spPr>
            <a:xfrm>
              <a:off x="8656553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6" name="Google Shape;1696;p16">
              <a:extLst>
                <a:ext uri="{FF2B5EF4-FFF2-40B4-BE49-F238E27FC236}">
                  <a16:creationId xmlns:a16="http://schemas.microsoft.com/office/drawing/2014/main" id="{7E7596B9-2520-4B0C-B915-BB01BDBB2427}"/>
                </a:ext>
              </a:extLst>
            </p:cNvPr>
            <p:cNvSpPr/>
            <p:nvPr/>
          </p:nvSpPr>
          <p:spPr>
            <a:xfrm>
              <a:off x="18357827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7" name="Google Shape;1697;p16">
              <a:extLst>
                <a:ext uri="{FF2B5EF4-FFF2-40B4-BE49-F238E27FC236}">
                  <a16:creationId xmlns:a16="http://schemas.microsoft.com/office/drawing/2014/main" id="{E981FF59-2435-4DE0-9F2B-8CD7F6FB6230}"/>
                </a:ext>
              </a:extLst>
            </p:cNvPr>
            <p:cNvSpPr/>
            <p:nvPr/>
          </p:nvSpPr>
          <p:spPr>
            <a:xfrm>
              <a:off x="18357827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8" name="Google Shape;1698;p16">
              <a:extLst>
                <a:ext uri="{FF2B5EF4-FFF2-40B4-BE49-F238E27FC236}">
                  <a16:creationId xmlns:a16="http://schemas.microsoft.com/office/drawing/2014/main" id="{37F89B77-73ED-488B-8CD4-8BC95F4F6D33}"/>
                </a:ext>
              </a:extLst>
            </p:cNvPr>
            <p:cNvSpPr/>
            <p:nvPr/>
          </p:nvSpPr>
          <p:spPr>
            <a:xfrm>
              <a:off x="18357827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9" name="Google Shape;1699;p16">
              <a:extLst>
                <a:ext uri="{FF2B5EF4-FFF2-40B4-BE49-F238E27FC236}">
                  <a16:creationId xmlns:a16="http://schemas.microsoft.com/office/drawing/2014/main" id="{418186B5-10A1-4325-8E01-02CF57DD9722}"/>
                </a:ext>
              </a:extLst>
            </p:cNvPr>
            <p:cNvSpPr/>
            <p:nvPr/>
          </p:nvSpPr>
          <p:spPr>
            <a:xfrm>
              <a:off x="2154520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0" name="Google Shape;1700;p16">
              <a:extLst>
                <a:ext uri="{FF2B5EF4-FFF2-40B4-BE49-F238E27FC236}">
                  <a16:creationId xmlns:a16="http://schemas.microsoft.com/office/drawing/2014/main" id="{BA1BC40A-BC80-4CCB-AB98-F850FE6E5534}"/>
                </a:ext>
              </a:extLst>
            </p:cNvPr>
            <p:cNvSpPr/>
            <p:nvPr/>
          </p:nvSpPr>
          <p:spPr>
            <a:xfrm>
              <a:off x="2154520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1" name="Google Shape;1701;p16">
              <a:extLst>
                <a:ext uri="{FF2B5EF4-FFF2-40B4-BE49-F238E27FC236}">
                  <a16:creationId xmlns:a16="http://schemas.microsoft.com/office/drawing/2014/main" id="{AE38E0AD-658B-400E-985A-AEAAE2FF6F52}"/>
                </a:ext>
              </a:extLst>
            </p:cNvPr>
            <p:cNvSpPr/>
            <p:nvPr/>
          </p:nvSpPr>
          <p:spPr>
            <a:xfrm>
              <a:off x="2154520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2" name="Google Shape;1702;p16">
              <a:extLst>
                <a:ext uri="{FF2B5EF4-FFF2-40B4-BE49-F238E27FC236}">
                  <a16:creationId xmlns:a16="http://schemas.microsoft.com/office/drawing/2014/main" id="{957FF47B-99F1-4DE7-9C0D-3E66ABF2F2F8}"/>
                </a:ext>
              </a:extLst>
            </p:cNvPr>
            <p:cNvSpPr/>
            <p:nvPr/>
          </p:nvSpPr>
          <p:spPr>
            <a:xfrm>
              <a:off x="5410269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3" name="Google Shape;1703;p16">
              <a:extLst>
                <a:ext uri="{FF2B5EF4-FFF2-40B4-BE49-F238E27FC236}">
                  <a16:creationId xmlns:a16="http://schemas.microsoft.com/office/drawing/2014/main" id="{2CA33349-EACE-47F0-A26D-E171BF49B5F9}"/>
                </a:ext>
              </a:extLst>
            </p:cNvPr>
            <p:cNvSpPr/>
            <p:nvPr/>
          </p:nvSpPr>
          <p:spPr>
            <a:xfrm>
              <a:off x="5410269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4" name="Google Shape;1704;p16">
              <a:extLst>
                <a:ext uri="{FF2B5EF4-FFF2-40B4-BE49-F238E27FC236}">
                  <a16:creationId xmlns:a16="http://schemas.microsoft.com/office/drawing/2014/main" id="{A052ED4F-C1BA-4011-9EE9-7EDD80E2DDFB}"/>
                </a:ext>
              </a:extLst>
            </p:cNvPr>
            <p:cNvSpPr/>
            <p:nvPr/>
          </p:nvSpPr>
          <p:spPr>
            <a:xfrm>
              <a:off x="5410269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5" name="Google Shape;1705;p16">
              <a:extLst>
                <a:ext uri="{FF2B5EF4-FFF2-40B4-BE49-F238E27FC236}">
                  <a16:creationId xmlns:a16="http://schemas.microsoft.com/office/drawing/2014/main" id="{B8AD9BC9-D401-4EB4-813D-68AABDD00587}"/>
                </a:ext>
              </a:extLst>
            </p:cNvPr>
            <p:cNvSpPr/>
            <p:nvPr/>
          </p:nvSpPr>
          <p:spPr>
            <a:xfrm>
              <a:off x="5410269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6" name="Google Shape;1706;p16">
              <a:extLst>
                <a:ext uri="{FF2B5EF4-FFF2-40B4-BE49-F238E27FC236}">
                  <a16:creationId xmlns:a16="http://schemas.microsoft.com/office/drawing/2014/main" id="{AFB4AA6A-1AFF-4866-B47D-21A439F854AF}"/>
                </a:ext>
              </a:extLst>
            </p:cNvPr>
            <p:cNvSpPr/>
            <p:nvPr/>
          </p:nvSpPr>
          <p:spPr>
            <a:xfrm>
              <a:off x="15111542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7" name="Google Shape;1707;p16">
              <a:extLst>
                <a:ext uri="{FF2B5EF4-FFF2-40B4-BE49-F238E27FC236}">
                  <a16:creationId xmlns:a16="http://schemas.microsoft.com/office/drawing/2014/main" id="{F1C6B869-F89F-42B8-95A4-38E8998DD602}"/>
                </a:ext>
              </a:extLst>
            </p:cNvPr>
            <p:cNvSpPr/>
            <p:nvPr/>
          </p:nvSpPr>
          <p:spPr>
            <a:xfrm>
              <a:off x="15111542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8" name="Google Shape;1708;p16">
              <a:extLst>
                <a:ext uri="{FF2B5EF4-FFF2-40B4-BE49-F238E27FC236}">
                  <a16:creationId xmlns:a16="http://schemas.microsoft.com/office/drawing/2014/main" id="{04255163-2119-49D6-B320-5795BDE0BC91}"/>
                </a:ext>
              </a:extLst>
            </p:cNvPr>
            <p:cNvSpPr/>
            <p:nvPr/>
          </p:nvSpPr>
          <p:spPr>
            <a:xfrm>
              <a:off x="15111542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9" name="Google Shape;1709;p16">
              <a:extLst>
                <a:ext uri="{FF2B5EF4-FFF2-40B4-BE49-F238E27FC236}">
                  <a16:creationId xmlns:a16="http://schemas.microsoft.com/office/drawing/2014/main" id="{C53D92A0-6674-49D1-B88E-196E3D44508B}"/>
                </a:ext>
              </a:extLst>
            </p:cNvPr>
            <p:cNvSpPr/>
            <p:nvPr/>
          </p:nvSpPr>
          <p:spPr>
            <a:xfrm>
              <a:off x="15111542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0" name="Google Shape;1710;p16">
              <a:extLst>
                <a:ext uri="{FF2B5EF4-FFF2-40B4-BE49-F238E27FC236}">
                  <a16:creationId xmlns:a16="http://schemas.microsoft.com/office/drawing/2014/main" id="{074998E3-8528-4057-94C6-6DE434DAD18B}"/>
                </a:ext>
              </a:extLst>
            </p:cNvPr>
            <p:cNvSpPr/>
            <p:nvPr/>
          </p:nvSpPr>
          <p:spPr>
            <a:xfrm>
              <a:off x="5410269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1" name="Google Shape;1711;p16">
              <a:extLst>
                <a:ext uri="{FF2B5EF4-FFF2-40B4-BE49-F238E27FC236}">
                  <a16:creationId xmlns:a16="http://schemas.microsoft.com/office/drawing/2014/main" id="{812BBD36-91F8-4341-9320-E070CFEF0779}"/>
                </a:ext>
              </a:extLst>
            </p:cNvPr>
            <p:cNvSpPr/>
            <p:nvPr/>
          </p:nvSpPr>
          <p:spPr>
            <a:xfrm>
              <a:off x="5410269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2" name="Google Shape;1712;p16">
              <a:extLst>
                <a:ext uri="{FF2B5EF4-FFF2-40B4-BE49-F238E27FC236}">
                  <a16:creationId xmlns:a16="http://schemas.microsoft.com/office/drawing/2014/main" id="{401AE752-9060-46C4-99A5-0384433857C2}"/>
                </a:ext>
              </a:extLst>
            </p:cNvPr>
            <p:cNvSpPr/>
            <p:nvPr/>
          </p:nvSpPr>
          <p:spPr>
            <a:xfrm>
              <a:off x="5410269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3" name="Google Shape;1713;p16">
              <a:extLst>
                <a:ext uri="{FF2B5EF4-FFF2-40B4-BE49-F238E27FC236}">
                  <a16:creationId xmlns:a16="http://schemas.microsoft.com/office/drawing/2014/main" id="{E88FD7D7-FFE3-48AB-90F1-02A4C37CD7F3}"/>
                </a:ext>
              </a:extLst>
            </p:cNvPr>
            <p:cNvSpPr/>
            <p:nvPr/>
          </p:nvSpPr>
          <p:spPr>
            <a:xfrm>
              <a:off x="15111542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4" name="Google Shape;1714;p16">
              <a:extLst>
                <a:ext uri="{FF2B5EF4-FFF2-40B4-BE49-F238E27FC236}">
                  <a16:creationId xmlns:a16="http://schemas.microsoft.com/office/drawing/2014/main" id="{884EED68-B694-49F5-AC4D-F16A178B6F6C}"/>
                </a:ext>
              </a:extLst>
            </p:cNvPr>
            <p:cNvSpPr/>
            <p:nvPr/>
          </p:nvSpPr>
          <p:spPr>
            <a:xfrm>
              <a:off x="15111542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5" name="Google Shape;1715;p16">
              <a:extLst>
                <a:ext uri="{FF2B5EF4-FFF2-40B4-BE49-F238E27FC236}">
                  <a16:creationId xmlns:a16="http://schemas.microsoft.com/office/drawing/2014/main" id="{1A3E429F-3A11-4A06-9C31-8CC1690311C0}"/>
                </a:ext>
              </a:extLst>
            </p:cNvPr>
            <p:cNvSpPr/>
            <p:nvPr/>
          </p:nvSpPr>
          <p:spPr>
            <a:xfrm>
              <a:off x="15111542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6" name="Google Shape;1716;p16">
              <a:extLst>
                <a:ext uri="{FF2B5EF4-FFF2-40B4-BE49-F238E27FC236}">
                  <a16:creationId xmlns:a16="http://schemas.microsoft.com/office/drawing/2014/main" id="{C27A2697-4140-4B6F-AEAC-31B130F355F0}"/>
                </a:ext>
              </a:extLst>
            </p:cNvPr>
            <p:cNvSpPr/>
            <p:nvPr/>
          </p:nvSpPr>
          <p:spPr>
            <a:xfrm>
              <a:off x="545144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7" name="Google Shape;1717;p16">
              <a:extLst>
                <a:ext uri="{FF2B5EF4-FFF2-40B4-BE49-F238E27FC236}">
                  <a16:creationId xmlns:a16="http://schemas.microsoft.com/office/drawing/2014/main" id="{CF5CA966-9CB4-4CCB-AACA-25A25B6001B7}"/>
                </a:ext>
              </a:extLst>
            </p:cNvPr>
            <p:cNvSpPr/>
            <p:nvPr/>
          </p:nvSpPr>
          <p:spPr>
            <a:xfrm>
              <a:off x="545144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8" name="Google Shape;1718;p16">
              <a:extLst>
                <a:ext uri="{FF2B5EF4-FFF2-40B4-BE49-F238E27FC236}">
                  <a16:creationId xmlns:a16="http://schemas.microsoft.com/office/drawing/2014/main" id="{BDF96010-9EE8-4793-8CD6-4D46F6DF1D9A}"/>
                </a:ext>
              </a:extLst>
            </p:cNvPr>
            <p:cNvSpPr/>
            <p:nvPr/>
          </p:nvSpPr>
          <p:spPr>
            <a:xfrm>
              <a:off x="545144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9" name="Google Shape;1719;p16">
              <a:extLst>
                <a:ext uri="{FF2B5EF4-FFF2-40B4-BE49-F238E27FC236}">
                  <a16:creationId xmlns:a16="http://schemas.microsoft.com/office/drawing/2014/main" id="{89457910-2C35-4D93-B049-45FA3A807FEB}"/>
                </a:ext>
              </a:extLst>
            </p:cNvPr>
            <p:cNvSpPr/>
            <p:nvPr/>
          </p:nvSpPr>
          <p:spPr>
            <a:xfrm>
              <a:off x="545144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0" name="Google Shape;1720;p16">
              <a:extLst>
                <a:ext uri="{FF2B5EF4-FFF2-40B4-BE49-F238E27FC236}">
                  <a16:creationId xmlns:a16="http://schemas.microsoft.com/office/drawing/2014/main" id="{24AED1BF-C361-4008-ADFC-64A6D8D3390A}"/>
                </a:ext>
              </a:extLst>
            </p:cNvPr>
            <p:cNvSpPr/>
            <p:nvPr/>
          </p:nvSpPr>
          <p:spPr>
            <a:xfrm>
              <a:off x="1024641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1" name="Google Shape;1721;p16">
              <a:extLst>
                <a:ext uri="{FF2B5EF4-FFF2-40B4-BE49-F238E27FC236}">
                  <a16:creationId xmlns:a16="http://schemas.microsoft.com/office/drawing/2014/main" id="{43CC9E4A-DDA2-44EF-96C3-B351190D45C1}"/>
                </a:ext>
              </a:extLst>
            </p:cNvPr>
            <p:cNvSpPr/>
            <p:nvPr/>
          </p:nvSpPr>
          <p:spPr>
            <a:xfrm>
              <a:off x="1024641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2" name="Google Shape;1722;p16">
              <a:extLst>
                <a:ext uri="{FF2B5EF4-FFF2-40B4-BE49-F238E27FC236}">
                  <a16:creationId xmlns:a16="http://schemas.microsoft.com/office/drawing/2014/main" id="{0966E628-0E8E-45FE-9C23-526D900DE15D}"/>
                </a:ext>
              </a:extLst>
            </p:cNvPr>
            <p:cNvSpPr/>
            <p:nvPr/>
          </p:nvSpPr>
          <p:spPr>
            <a:xfrm>
              <a:off x="1024641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3" name="Google Shape;1723;p16">
              <a:extLst>
                <a:ext uri="{FF2B5EF4-FFF2-40B4-BE49-F238E27FC236}">
                  <a16:creationId xmlns:a16="http://schemas.microsoft.com/office/drawing/2014/main" id="{66476953-B9B0-4EEE-9796-5A6552B41E09}"/>
                </a:ext>
              </a:extLst>
            </p:cNvPr>
            <p:cNvSpPr/>
            <p:nvPr/>
          </p:nvSpPr>
          <p:spPr>
            <a:xfrm>
              <a:off x="1024641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4" name="Google Shape;1724;p16">
              <a:extLst>
                <a:ext uri="{FF2B5EF4-FFF2-40B4-BE49-F238E27FC236}">
                  <a16:creationId xmlns:a16="http://schemas.microsoft.com/office/drawing/2014/main" id="{B3DCE93D-13AD-48FC-B6EE-E10277527DFB}"/>
                </a:ext>
              </a:extLst>
            </p:cNvPr>
            <p:cNvSpPr/>
            <p:nvPr/>
          </p:nvSpPr>
          <p:spPr>
            <a:xfrm>
              <a:off x="545144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5" name="Google Shape;1725;p16">
              <a:extLst>
                <a:ext uri="{FF2B5EF4-FFF2-40B4-BE49-F238E27FC236}">
                  <a16:creationId xmlns:a16="http://schemas.microsoft.com/office/drawing/2014/main" id="{44AB7784-6820-44AF-8181-0E2BA69EE854}"/>
                </a:ext>
              </a:extLst>
            </p:cNvPr>
            <p:cNvSpPr/>
            <p:nvPr/>
          </p:nvSpPr>
          <p:spPr>
            <a:xfrm>
              <a:off x="545144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6" name="Google Shape;1726;p16">
              <a:extLst>
                <a:ext uri="{FF2B5EF4-FFF2-40B4-BE49-F238E27FC236}">
                  <a16:creationId xmlns:a16="http://schemas.microsoft.com/office/drawing/2014/main" id="{93F1965D-D123-4455-A218-BCAD65C7631D}"/>
                </a:ext>
              </a:extLst>
            </p:cNvPr>
            <p:cNvSpPr/>
            <p:nvPr/>
          </p:nvSpPr>
          <p:spPr>
            <a:xfrm>
              <a:off x="545144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7" name="Google Shape;1727;p16">
              <a:extLst>
                <a:ext uri="{FF2B5EF4-FFF2-40B4-BE49-F238E27FC236}">
                  <a16:creationId xmlns:a16="http://schemas.microsoft.com/office/drawing/2014/main" id="{B48D0C49-75F1-4356-803D-093F22DC5904}"/>
                </a:ext>
              </a:extLst>
            </p:cNvPr>
            <p:cNvSpPr/>
            <p:nvPr/>
          </p:nvSpPr>
          <p:spPr>
            <a:xfrm>
              <a:off x="1024641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8" name="Google Shape;1728;p16">
              <a:extLst>
                <a:ext uri="{FF2B5EF4-FFF2-40B4-BE49-F238E27FC236}">
                  <a16:creationId xmlns:a16="http://schemas.microsoft.com/office/drawing/2014/main" id="{9B3021EE-DC28-4844-B339-5BDFE2FCAEB8}"/>
                </a:ext>
              </a:extLst>
            </p:cNvPr>
            <p:cNvSpPr/>
            <p:nvPr/>
          </p:nvSpPr>
          <p:spPr>
            <a:xfrm>
              <a:off x="1024641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9" name="Google Shape;1729;p16">
              <a:extLst>
                <a:ext uri="{FF2B5EF4-FFF2-40B4-BE49-F238E27FC236}">
                  <a16:creationId xmlns:a16="http://schemas.microsoft.com/office/drawing/2014/main" id="{D33F1823-BFFE-4DF4-93C1-7A94025A3EA2}"/>
                </a:ext>
              </a:extLst>
            </p:cNvPr>
            <p:cNvSpPr/>
            <p:nvPr/>
          </p:nvSpPr>
          <p:spPr>
            <a:xfrm>
              <a:off x="1024641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0" name="Google Shape;1730;p16">
              <a:extLst>
                <a:ext uri="{FF2B5EF4-FFF2-40B4-BE49-F238E27FC236}">
                  <a16:creationId xmlns:a16="http://schemas.microsoft.com/office/drawing/2014/main" id="{E274F83B-D373-4B5A-948C-856A62456D16}"/>
                </a:ext>
              </a:extLst>
            </p:cNvPr>
            <p:cNvSpPr/>
            <p:nvPr/>
          </p:nvSpPr>
          <p:spPr>
            <a:xfrm>
              <a:off x="7039293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1" name="Google Shape;1731;p16">
              <a:extLst>
                <a:ext uri="{FF2B5EF4-FFF2-40B4-BE49-F238E27FC236}">
                  <a16:creationId xmlns:a16="http://schemas.microsoft.com/office/drawing/2014/main" id="{2F15F0DC-EC48-4039-971D-9CDE5636BFBC}"/>
                </a:ext>
              </a:extLst>
            </p:cNvPr>
            <p:cNvSpPr/>
            <p:nvPr/>
          </p:nvSpPr>
          <p:spPr>
            <a:xfrm>
              <a:off x="7039293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2" name="Google Shape;1732;p16">
              <a:extLst>
                <a:ext uri="{FF2B5EF4-FFF2-40B4-BE49-F238E27FC236}">
                  <a16:creationId xmlns:a16="http://schemas.microsoft.com/office/drawing/2014/main" id="{C8D7E6CE-EEE9-4704-B96F-9FC42EFBA90B}"/>
                </a:ext>
              </a:extLst>
            </p:cNvPr>
            <p:cNvSpPr/>
            <p:nvPr/>
          </p:nvSpPr>
          <p:spPr>
            <a:xfrm>
              <a:off x="7039293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3" name="Google Shape;1733;p16">
              <a:extLst>
                <a:ext uri="{FF2B5EF4-FFF2-40B4-BE49-F238E27FC236}">
                  <a16:creationId xmlns:a16="http://schemas.microsoft.com/office/drawing/2014/main" id="{0B18BBA8-E66B-48F9-A539-9D2FC3ECC078}"/>
                </a:ext>
              </a:extLst>
            </p:cNvPr>
            <p:cNvSpPr/>
            <p:nvPr/>
          </p:nvSpPr>
          <p:spPr>
            <a:xfrm>
              <a:off x="7039293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4" name="Google Shape;1734;p16">
              <a:extLst>
                <a:ext uri="{FF2B5EF4-FFF2-40B4-BE49-F238E27FC236}">
                  <a16:creationId xmlns:a16="http://schemas.microsoft.com/office/drawing/2014/main" id="{33705ABD-1A4E-45E3-B17B-0BA4B3878F1F}"/>
                </a:ext>
              </a:extLst>
            </p:cNvPr>
            <p:cNvSpPr/>
            <p:nvPr/>
          </p:nvSpPr>
          <p:spPr>
            <a:xfrm>
              <a:off x="1674056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5" name="Google Shape;1735;p16">
              <a:extLst>
                <a:ext uri="{FF2B5EF4-FFF2-40B4-BE49-F238E27FC236}">
                  <a16:creationId xmlns:a16="http://schemas.microsoft.com/office/drawing/2014/main" id="{9B773BC5-36F0-48AA-B688-69DB8644E9C1}"/>
                </a:ext>
              </a:extLst>
            </p:cNvPr>
            <p:cNvSpPr/>
            <p:nvPr/>
          </p:nvSpPr>
          <p:spPr>
            <a:xfrm>
              <a:off x="1674056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6" name="Google Shape;1736;p16">
              <a:extLst>
                <a:ext uri="{FF2B5EF4-FFF2-40B4-BE49-F238E27FC236}">
                  <a16:creationId xmlns:a16="http://schemas.microsoft.com/office/drawing/2014/main" id="{4931222C-395C-4B30-BE39-FF7F99FB43B6}"/>
                </a:ext>
              </a:extLst>
            </p:cNvPr>
            <p:cNvSpPr/>
            <p:nvPr/>
          </p:nvSpPr>
          <p:spPr>
            <a:xfrm>
              <a:off x="1674056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7" name="Google Shape;1737;p16">
              <a:extLst>
                <a:ext uri="{FF2B5EF4-FFF2-40B4-BE49-F238E27FC236}">
                  <a16:creationId xmlns:a16="http://schemas.microsoft.com/office/drawing/2014/main" id="{98523170-EB96-4B41-B4C3-3806AF1C4BFA}"/>
                </a:ext>
              </a:extLst>
            </p:cNvPr>
            <p:cNvSpPr/>
            <p:nvPr/>
          </p:nvSpPr>
          <p:spPr>
            <a:xfrm>
              <a:off x="1674056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8" name="Google Shape;1738;p16">
              <a:extLst>
                <a:ext uri="{FF2B5EF4-FFF2-40B4-BE49-F238E27FC236}">
                  <a16:creationId xmlns:a16="http://schemas.microsoft.com/office/drawing/2014/main" id="{BE0226A4-1D09-4502-A97A-D950A9377694}"/>
                </a:ext>
              </a:extLst>
            </p:cNvPr>
            <p:cNvSpPr/>
            <p:nvPr/>
          </p:nvSpPr>
          <p:spPr>
            <a:xfrm>
              <a:off x="19927945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9" name="Google Shape;1739;p16">
              <a:extLst>
                <a:ext uri="{FF2B5EF4-FFF2-40B4-BE49-F238E27FC236}">
                  <a16:creationId xmlns:a16="http://schemas.microsoft.com/office/drawing/2014/main" id="{A3421EFA-9CCD-40FA-A453-0E72B8581A2B}"/>
                </a:ext>
              </a:extLst>
            </p:cNvPr>
            <p:cNvSpPr/>
            <p:nvPr/>
          </p:nvSpPr>
          <p:spPr>
            <a:xfrm>
              <a:off x="19927945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0" name="Google Shape;1740;p16">
              <a:extLst>
                <a:ext uri="{FF2B5EF4-FFF2-40B4-BE49-F238E27FC236}">
                  <a16:creationId xmlns:a16="http://schemas.microsoft.com/office/drawing/2014/main" id="{BB2C68D1-F18E-4C3A-92E5-405D6724B2D3}"/>
                </a:ext>
              </a:extLst>
            </p:cNvPr>
            <p:cNvSpPr/>
            <p:nvPr/>
          </p:nvSpPr>
          <p:spPr>
            <a:xfrm>
              <a:off x="19927945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1" name="Google Shape;1741;p16">
              <a:extLst>
                <a:ext uri="{FF2B5EF4-FFF2-40B4-BE49-F238E27FC236}">
                  <a16:creationId xmlns:a16="http://schemas.microsoft.com/office/drawing/2014/main" id="{05161BB7-4B06-4431-9898-07A19F9598EC}"/>
                </a:ext>
              </a:extLst>
            </p:cNvPr>
            <p:cNvSpPr/>
            <p:nvPr/>
          </p:nvSpPr>
          <p:spPr>
            <a:xfrm>
              <a:off x="19927945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2" name="Google Shape;1742;p16">
              <a:extLst>
                <a:ext uri="{FF2B5EF4-FFF2-40B4-BE49-F238E27FC236}">
                  <a16:creationId xmlns:a16="http://schemas.microsoft.com/office/drawing/2014/main" id="{5D6D8417-D1C5-431B-AC1E-2D6A4A7180AC}"/>
                </a:ext>
              </a:extLst>
            </p:cNvPr>
            <p:cNvSpPr/>
            <p:nvPr/>
          </p:nvSpPr>
          <p:spPr>
            <a:xfrm>
              <a:off x="7039293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3" name="Google Shape;1743;p16">
              <a:extLst>
                <a:ext uri="{FF2B5EF4-FFF2-40B4-BE49-F238E27FC236}">
                  <a16:creationId xmlns:a16="http://schemas.microsoft.com/office/drawing/2014/main" id="{E0CD33B0-8434-496A-9AC6-E2279C399A87}"/>
                </a:ext>
              </a:extLst>
            </p:cNvPr>
            <p:cNvSpPr/>
            <p:nvPr/>
          </p:nvSpPr>
          <p:spPr>
            <a:xfrm>
              <a:off x="7039293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4" name="Google Shape;1744;p16">
              <a:extLst>
                <a:ext uri="{FF2B5EF4-FFF2-40B4-BE49-F238E27FC236}">
                  <a16:creationId xmlns:a16="http://schemas.microsoft.com/office/drawing/2014/main" id="{D7C2A82C-6DB8-4EA8-80F7-FFB776C0D64F}"/>
                </a:ext>
              </a:extLst>
            </p:cNvPr>
            <p:cNvSpPr/>
            <p:nvPr/>
          </p:nvSpPr>
          <p:spPr>
            <a:xfrm>
              <a:off x="7039293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5" name="Google Shape;1745;p16">
              <a:extLst>
                <a:ext uri="{FF2B5EF4-FFF2-40B4-BE49-F238E27FC236}">
                  <a16:creationId xmlns:a16="http://schemas.microsoft.com/office/drawing/2014/main" id="{4B264ECB-A59D-4631-9C35-A55232F9CB1A}"/>
                </a:ext>
              </a:extLst>
            </p:cNvPr>
            <p:cNvSpPr/>
            <p:nvPr/>
          </p:nvSpPr>
          <p:spPr>
            <a:xfrm>
              <a:off x="1674056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6" name="Google Shape;1746;p16">
              <a:extLst>
                <a:ext uri="{FF2B5EF4-FFF2-40B4-BE49-F238E27FC236}">
                  <a16:creationId xmlns:a16="http://schemas.microsoft.com/office/drawing/2014/main" id="{11BBDAD0-2499-48B7-B29E-4E9B94FA433B}"/>
                </a:ext>
              </a:extLst>
            </p:cNvPr>
            <p:cNvSpPr/>
            <p:nvPr/>
          </p:nvSpPr>
          <p:spPr>
            <a:xfrm>
              <a:off x="1674056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7" name="Google Shape;1747;p16">
              <a:extLst>
                <a:ext uri="{FF2B5EF4-FFF2-40B4-BE49-F238E27FC236}">
                  <a16:creationId xmlns:a16="http://schemas.microsoft.com/office/drawing/2014/main" id="{B6FD9E59-BB20-4727-B7BE-1A644B803D66}"/>
                </a:ext>
              </a:extLst>
            </p:cNvPr>
            <p:cNvSpPr/>
            <p:nvPr/>
          </p:nvSpPr>
          <p:spPr>
            <a:xfrm>
              <a:off x="1674056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8" name="Google Shape;1748;p16">
              <a:extLst>
                <a:ext uri="{FF2B5EF4-FFF2-40B4-BE49-F238E27FC236}">
                  <a16:creationId xmlns:a16="http://schemas.microsoft.com/office/drawing/2014/main" id="{634B4106-C803-4D37-8ABE-EB63F2780854}"/>
                </a:ext>
              </a:extLst>
            </p:cNvPr>
            <p:cNvSpPr/>
            <p:nvPr/>
          </p:nvSpPr>
          <p:spPr>
            <a:xfrm>
              <a:off x="19927945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9" name="Google Shape;1749;p16">
              <a:extLst>
                <a:ext uri="{FF2B5EF4-FFF2-40B4-BE49-F238E27FC236}">
                  <a16:creationId xmlns:a16="http://schemas.microsoft.com/office/drawing/2014/main" id="{79CCB16D-4222-4321-B762-9ECE313AB9CA}"/>
                </a:ext>
              </a:extLst>
            </p:cNvPr>
            <p:cNvSpPr/>
            <p:nvPr/>
          </p:nvSpPr>
          <p:spPr>
            <a:xfrm>
              <a:off x="19927945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0" name="Google Shape;1750;p16">
              <a:extLst>
                <a:ext uri="{FF2B5EF4-FFF2-40B4-BE49-F238E27FC236}">
                  <a16:creationId xmlns:a16="http://schemas.microsoft.com/office/drawing/2014/main" id="{EEFEA91B-7CC2-4A78-A262-F585A3F3DB2F}"/>
                </a:ext>
              </a:extLst>
            </p:cNvPr>
            <p:cNvSpPr/>
            <p:nvPr/>
          </p:nvSpPr>
          <p:spPr>
            <a:xfrm>
              <a:off x="19927945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1" name="Google Shape;1751;p16">
              <a:extLst>
                <a:ext uri="{FF2B5EF4-FFF2-40B4-BE49-F238E27FC236}">
                  <a16:creationId xmlns:a16="http://schemas.microsoft.com/office/drawing/2014/main" id="{96EBAE12-BD93-4F20-9B48-0096150444A9}"/>
                </a:ext>
              </a:extLst>
            </p:cNvPr>
            <p:cNvSpPr/>
            <p:nvPr/>
          </p:nvSpPr>
          <p:spPr>
            <a:xfrm>
              <a:off x="3793009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2" name="Google Shape;1752;p16">
              <a:extLst>
                <a:ext uri="{FF2B5EF4-FFF2-40B4-BE49-F238E27FC236}">
                  <a16:creationId xmlns:a16="http://schemas.microsoft.com/office/drawing/2014/main" id="{2A0D77D5-77A9-4D8A-AD4B-76FB88150071}"/>
                </a:ext>
              </a:extLst>
            </p:cNvPr>
            <p:cNvSpPr/>
            <p:nvPr/>
          </p:nvSpPr>
          <p:spPr>
            <a:xfrm>
              <a:off x="3793009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3" name="Google Shape;1753;p16">
              <a:extLst>
                <a:ext uri="{FF2B5EF4-FFF2-40B4-BE49-F238E27FC236}">
                  <a16:creationId xmlns:a16="http://schemas.microsoft.com/office/drawing/2014/main" id="{D3865FCD-BDDC-4BA2-B605-7B3A899E5387}"/>
                </a:ext>
              </a:extLst>
            </p:cNvPr>
            <p:cNvSpPr/>
            <p:nvPr/>
          </p:nvSpPr>
          <p:spPr>
            <a:xfrm>
              <a:off x="3793009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4" name="Google Shape;1754;p16">
              <a:extLst>
                <a:ext uri="{FF2B5EF4-FFF2-40B4-BE49-F238E27FC236}">
                  <a16:creationId xmlns:a16="http://schemas.microsoft.com/office/drawing/2014/main" id="{1110E633-4FB0-4C6A-8448-1A5B88215350}"/>
                </a:ext>
              </a:extLst>
            </p:cNvPr>
            <p:cNvSpPr/>
            <p:nvPr/>
          </p:nvSpPr>
          <p:spPr>
            <a:xfrm>
              <a:off x="3793009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5" name="Google Shape;1755;p16">
              <a:extLst>
                <a:ext uri="{FF2B5EF4-FFF2-40B4-BE49-F238E27FC236}">
                  <a16:creationId xmlns:a16="http://schemas.microsoft.com/office/drawing/2014/main" id="{48C9996F-9793-41E0-9439-83F86E08A23E}"/>
                </a:ext>
              </a:extLst>
            </p:cNvPr>
            <p:cNvSpPr/>
            <p:nvPr/>
          </p:nvSpPr>
          <p:spPr>
            <a:xfrm>
              <a:off x="13494281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6" name="Google Shape;1756;p16">
              <a:extLst>
                <a:ext uri="{FF2B5EF4-FFF2-40B4-BE49-F238E27FC236}">
                  <a16:creationId xmlns:a16="http://schemas.microsoft.com/office/drawing/2014/main" id="{57E6FC52-54B7-4173-8B1D-701F665C361E}"/>
                </a:ext>
              </a:extLst>
            </p:cNvPr>
            <p:cNvSpPr/>
            <p:nvPr/>
          </p:nvSpPr>
          <p:spPr>
            <a:xfrm>
              <a:off x="13494281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7" name="Google Shape;1757;p16">
              <a:extLst>
                <a:ext uri="{FF2B5EF4-FFF2-40B4-BE49-F238E27FC236}">
                  <a16:creationId xmlns:a16="http://schemas.microsoft.com/office/drawing/2014/main" id="{D0EBC71C-1B9D-46DA-8964-96899275469F}"/>
                </a:ext>
              </a:extLst>
            </p:cNvPr>
            <p:cNvSpPr/>
            <p:nvPr/>
          </p:nvSpPr>
          <p:spPr>
            <a:xfrm>
              <a:off x="13494281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8" name="Google Shape;1758;p16">
              <a:extLst>
                <a:ext uri="{FF2B5EF4-FFF2-40B4-BE49-F238E27FC236}">
                  <a16:creationId xmlns:a16="http://schemas.microsoft.com/office/drawing/2014/main" id="{EBB26A76-68CA-490C-8ED4-FC3217EF577A}"/>
                </a:ext>
              </a:extLst>
            </p:cNvPr>
            <p:cNvSpPr/>
            <p:nvPr/>
          </p:nvSpPr>
          <p:spPr>
            <a:xfrm>
              <a:off x="13494281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9" name="Google Shape;1759;p16">
              <a:extLst>
                <a:ext uri="{FF2B5EF4-FFF2-40B4-BE49-F238E27FC236}">
                  <a16:creationId xmlns:a16="http://schemas.microsoft.com/office/drawing/2014/main" id="{5CD84224-93F9-4183-B02A-A2DDFB83DBB1}"/>
                </a:ext>
              </a:extLst>
            </p:cNvPr>
            <p:cNvSpPr/>
            <p:nvPr/>
          </p:nvSpPr>
          <p:spPr>
            <a:xfrm>
              <a:off x="3793009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0" name="Google Shape;1760;p16">
              <a:extLst>
                <a:ext uri="{FF2B5EF4-FFF2-40B4-BE49-F238E27FC236}">
                  <a16:creationId xmlns:a16="http://schemas.microsoft.com/office/drawing/2014/main" id="{E68D1DB2-1F3E-449D-82D5-0987FFA818CC}"/>
                </a:ext>
              </a:extLst>
            </p:cNvPr>
            <p:cNvSpPr/>
            <p:nvPr/>
          </p:nvSpPr>
          <p:spPr>
            <a:xfrm>
              <a:off x="3793009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1" name="Google Shape;1761;p16">
              <a:extLst>
                <a:ext uri="{FF2B5EF4-FFF2-40B4-BE49-F238E27FC236}">
                  <a16:creationId xmlns:a16="http://schemas.microsoft.com/office/drawing/2014/main" id="{764A1F28-7544-494D-9CE3-55D167D99F38}"/>
                </a:ext>
              </a:extLst>
            </p:cNvPr>
            <p:cNvSpPr/>
            <p:nvPr/>
          </p:nvSpPr>
          <p:spPr>
            <a:xfrm>
              <a:off x="3793009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2" name="Google Shape;1762;p16">
              <a:extLst>
                <a:ext uri="{FF2B5EF4-FFF2-40B4-BE49-F238E27FC236}">
                  <a16:creationId xmlns:a16="http://schemas.microsoft.com/office/drawing/2014/main" id="{0F3E4830-EBF8-46D2-8996-3225611095D1}"/>
                </a:ext>
              </a:extLst>
            </p:cNvPr>
            <p:cNvSpPr/>
            <p:nvPr/>
          </p:nvSpPr>
          <p:spPr>
            <a:xfrm>
              <a:off x="13494281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3" name="Google Shape;1763;p16">
              <a:extLst>
                <a:ext uri="{FF2B5EF4-FFF2-40B4-BE49-F238E27FC236}">
                  <a16:creationId xmlns:a16="http://schemas.microsoft.com/office/drawing/2014/main" id="{FFD8EB81-4B8B-46A7-9773-6975A3F0FC75}"/>
                </a:ext>
              </a:extLst>
            </p:cNvPr>
            <p:cNvSpPr/>
            <p:nvPr/>
          </p:nvSpPr>
          <p:spPr>
            <a:xfrm>
              <a:off x="13494281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4" name="Google Shape;1764;p16">
              <a:extLst>
                <a:ext uri="{FF2B5EF4-FFF2-40B4-BE49-F238E27FC236}">
                  <a16:creationId xmlns:a16="http://schemas.microsoft.com/office/drawing/2014/main" id="{AA8088A3-8604-4CC8-8BA0-D80084F18383}"/>
                </a:ext>
              </a:extLst>
            </p:cNvPr>
            <p:cNvSpPr/>
            <p:nvPr/>
          </p:nvSpPr>
          <p:spPr>
            <a:xfrm>
              <a:off x="13494281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5" name="Google Shape;1765;p16">
              <a:extLst>
                <a:ext uri="{FF2B5EF4-FFF2-40B4-BE49-F238E27FC236}">
                  <a16:creationId xmlns:a16="http://schemas.microsoft.com/office/drawing/2014/main" id="{4782E791-A356-4DFC-A0CB-1BFF3D4D80C3}"/>
                </a:ext>
              </a:extLst>
            </p:cNvPr>
            <p:cNvSpPr/>
            <p:nvPr/>
          </p:nvSpPr>
          <p:spPr>
            <a:xfrm>
              <a:off x="2711370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6" name="Google Shape;1766;p16">
              <a:extLst>
                <a:ext uri="{FF2B5EF4-FFF2-40B4-BE49-F238E27FC236}">
                  <a16:creationId xmlns:a16="http://schemas.microsoft.com/office/drawing/2014/main" id="{BB77BB0A-1F55-4142-8C06-BE29C9D13393}"/>
                </a:ext>
              </a:extLst>
            </p:cNvPr>
            <p:cNvSpPr/>
            <p:nvPr/>
          </p:nvSpPr>
          <p:spPr>
            <a:xfrm>
              <a:off x="2711370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7" name="Google Shape;1767;p16">
              <a:extLst>
                <a:ext uri="{FF2B5EF4-FFF2-40B4-BE49-F238E27FC236}">
                  <a16:creationId xmlns:a16="http://schemas.microsoft.com/office/drawing/2014/main" id="{2496024A-F4F7-49C0-BA0B-569C2A777861}"/>
                </a:ext>
              </a:extLst>
            </p:cNvPr>
            <p:cNvSpPr/>
            <p:nvPr/>
          </p:nvSpPr>
          <p:spPr>
            <a:xfrm>
              <a:off x="2711370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8" name="Google Shape;1768;p16">
              <a:extLst>
                <a:ext uri="{FF2B5EF4-FFF2-40B4-BE49-F238E27FC236}">
                  <a16:creationId xmlns:a16="http://schemas.microsoft.com/office/drawing/2014/main" id="{DF2C4D69-8DB2-413C-9E83-33D708B86343}"/>
                </a:ext>
              </a:extLst>
            </p:cNvPr>
            <p:cNvSpPr/>
            <p:nvPr/>
          </p:nvSpPr>
          <p:spPr>
            <a:xfrm>
              <a:off x="2711370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9" name="Google Shape;1769;p16">
              <a:extLst>
                <a:ext uri="{FF2B5EF4-FFF2-40B4-BE49-F238E27FC236}">
                  <a16:creationId xmlns:a16="http://schemas.microsoft.com/office/drawing/2014/main" id="{6A60E4E1-5430-44BD-9212-4E8BAE5A382D}"/>
                </a:ext>
              </a:extLst>
            </p:cNvPr>
            <p:cNvSpPr/>
            <p:nvPr/>
          </p:nvSpPr>
          <p:spPr>
            <a:xfrm>
              <a:off x="12412642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0" name="Google Shape;1770;p16">
              <a:extLst>
                <a:ext uri="{FF2B5EF4-FFF2-40B4-BE49-F238E27FC236}">
                  <a16:creationId xmlns:a16="http://schemas.microsoft.com/office/drawing/2014/main" id="{49D49ED3-B313-42AC-8957-0385AE90210D}"/>
                </a:ext>
              </a:extLst>
            </p:cNvPr>
            <p:cNvSpPr/>
            <p:nvPr/>
          </p:nvSpPr>
          <p:spPr>
            <a:xfrm>
              <a:off x="12412642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1" name="Google Shape;1771;p16">
              <a:extLst>
                <a:ext uri="{FF2B5EF4-FFF2-40B4-BE49-F238E27FC236}">
                  <a16:creationId xmlns:a16="http://schemas.microsoft.com/office/drawing/2014/main" id="{343CECC8-0A2A-4280-BC74-76A2B8A7AEBD}"/>
                </a:ext>
              </a:extLst>
            </p:cNvPr>
            <p:cNvSpPr/>
            <p:nvPr/>
          </p:nvSpPr>
          <p:spPr>
            <a:xfrm>
              <a:off x="12412642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2" name="Google Shape;1772;p16">
              <a:extLst>
                <a:ext uri="{FF2B5EF4-FFF2-40B4-BE49-F238E27FC236}">
                  <a16:creationId xmlns:a16="http://schemas.microsoft.com/office/drawing/2014/main" id="{CA0E32BB-735D-46E0-9B8E-2A29D1B928BB}"/>
                </a:ext>
              </a:extLst>
            </p:cNvPr>
            <p:cNvSpPr/>
            <p:nvPr/>
          </p:nvSpPr>
          <p:spPr>
            <a:xfrm>
              <a:off x="12412642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3" name="Google Shape;1773;p16">
              <a:extLst>
                <a:ext uri="{FF2B5EF4-FFF2-40B4-BE49-F238E27FC236}">
                  <a16:creationId xmlns:a16="http://schemas.microsoft.com/office/drawing/2014/main" id="{37C49582-05A5-4FDB-A2CA-ED086DB7238D}"/>
                </a:ext>
              </a:extLst>
            </p:cNvPr>
            <p:cNvSpPr/>
            <p:nvPr/>
          </p:nvSpPr>
          <p:spPr>
            <a:xfrm>
              <a:off x="2711370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4" name="Google Shape;1774;p16">
              <a:extLst>
                <a:ext uri="{FF2B5EF4-FFF2-40B4-BE49-F238E27FC236}">
                  <a16:creationId xmlns:a16="http://schemas.microsoft.com/office/drawing/2014/main" id="{01D7EC32-A013-4FCE-A367-F837BBE891B3}"/>
                </a:ext>
              </a:extLst>
            </p:cNvPr>
            <p:cNvSpPr/>
            <p:nvPr/>
          </p:nvSpPr>
          <p:spPr>
            <a:xfrm>
              <a:off x="2711370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5" name="Google Shape;1775;p16">
              <a:extLst>
                <a:ext uri="{FF2B5EF4-FFF2-40B4-BE49-F238E27FC236}">
                  <a16:creationId xmlns:a16="http://schemas.microsoft.com/office/drawing/2014/main" id="{ECEE6204-1AE6-4C72-A280-98F0E96409E6}"/>
                </a:ext>
              </a:extLst>
            </p:cNvPr>
            <p:cNvSpPr/>
            <p:nvPr/>
          </p:nvSpPr>
          <p:spPr>
            <a:xfrm>
              <a:off x="2711370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6" name="Google Shape;1776;p16">
              <a:extLst>
                <a:ext uri="{FF2B5EF4-FFF2-40B4-BE49-F238E27FC236}">
                  <a16:creationId xmlns:a16="http://schemas.microsoft.com/office/drawing/2014/main" id="{054FC90E-4498-424C-B09F-ACB4408675CA}"/>
                </a:ext>
              </a:extLst>
            </p:cNvPr>
            <p:cNvSpPr/>
            <p:nvPr/>
          </p:nvSpPr>
          <p:spPr>
            <a:xfrm>
              <a:off x="12412642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7" name="Google Shape;1777;p16">
              <a:extLst>
                <a:ext uri="{FF2B5EF4-FFF2-40B4-BE49-F238E27FC236}">
                  <a16:creationId xmlns:a16="http://schemas.microsoft.com/office/drawing/2014/main" id="{DA57D96F-A408-410D-8B9E-262611725746}"/>
                </a:ext>
              </a:extLst>
            </p:cNvPr>
            <p:cNvSpPr/>
            <p:nvPr/>
          </p:nvSpPr>
          <p:spPr>
            <a:xfrm>
              <a:off x="12412642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8" name="Google Shape;1778;p16">
              <a:extLst>
                <a:ext uri="{FF2B5EF4-FFF2-40B4-BE49-F238E27FC236}">
                  <a16:creationId xmlns:a16="http://schemas.microsoft.com/office/drawing/2014/main" id="{5F196856-B454-4208-B6A9-2DA3DD7BC00A}"/>
                </a:ext>
              </a:extLst>
            </p:cNvPr>
            <p:cNvSpPr/>
            <p:nvPr/>
          </p:nvSpPr>
          <p:spPr>
            <a:xfrm>
              <a:off x="12412642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9" name="Google Shape;1779;p16">
              <a:extLst>
                <a:ext uri="{FF2B5EF4-FFF2-40B4-BE49-F238E27FC236}">
                  <a16:creationId xmlns:a16="http://schemas.microsoft.com/office/drawing/2014/main" id="{2ED0C587-39DE-44A0-B427-FFAA22C59D99}"/>
                </a:ext>
              </a:extLst>
            </p:cNvPr>
            <p:cNvSpPr/>
            <p:nvPr/>
          </p:nvSpPr>
          <p:spPr>
            <a:xfrm>
              <a:off x="9205518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0" name="Google Shape;1780;p16">
              <a:extLst>
                <a:ext uri="{FF2B5EF4-FFF2-40B4-BE49-F238E27FC236}">
                  <a16:creationId xmlns:a16="http://schemas.microsoft.com/office/drawing/2014/main" id="{4A6C9F68-5FA4-49D1-B410-895960C7B65E}"/>
                </a:ext>
              </a:extLst>
            </p:cNvPr>
            <p:cNvSpPr/>
            <p:nvPr/>
          </p:nvSpPr>
          <p:spPr>
            <a:xfrm>
              <a:off x="9205518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1" name="Google Shape;1781;p16">
              <a:extLst>
                <a:ext uri="{FF2B5EF4-FFF2-40B4-BE49-F238E27FC236}">
                  <a16:creationId xmlns:a16="http://schemas.microsoft.com/office/drawing/2014/main" id="{DE693C54-859D-4A39-A4D8-9A22E76E4BE2}"/>
                </a:ext>
              </a:extLst>
            </p:cNvPr>
            <p:cNvSpPr/>
            <p:nvPr/>
          </p:nvSpPr>
          <p:spPr>
            <a:xfrm>
              <a:off x="9205518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2" name="Google Shape;1782;p16">
              <a:extLst>
                <a:ext uri="{FF2B5EF4-FFF2-40B4-BE49-F238E27FC236}">
                  <a16:creationId xmlns:a16="http://schemas.microsoft.com/office/drawing/2014/main" id="{6564E90F-3807-4293-BF1C-95B04FC2D53F}"/>
                </a:ext>
              </a:extLst>
            </p:cNvPr>
            <p:cNvSpPr/>
            <p:nvPr/>
          </p:nvSpPr>
          <p:spPr>
            <a:xfrm>
              <a:off x="9205518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3" name="Google Shape;1783;p16">
              <a:extLst>
                <a:ext uri="{FF2B5EF4-FFF2-40B4-BE49-F238E27FC236}">
                  <a16:creationId xmlns:a16="http://schemas.microsoft.com/office/drawing/2014/main" id="{06324609-EC6E-4826-9E00-5C8A93C772D8}"/>
                </a:ext>
              </a:extLst>
            </p:cNvPr>
            <p:cNvSpPr/>
            <p:nvPr/>
          </p:nvSpPr>
          <p:spPr>
            <a:xfrm>
              <a:off x="18906791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4" name="Google Shape;1784;p16">
              <a:extLst>
                <a:ext uri="{FF2B5EF4-FFF2-40B4-BE49-F238E27FC236}">
                  <a16:creationId xmlns:a16="http://schemas.microsoft.com/office/drawing/2014/main" id="{39C04FBA-A58D-47CA-BEC9-63F6A283D82C}"/>
                </a:ext>
              </a:extLst>
            </p:cNvPr>
            <p:cNvSpPr/>
            <p:nvPr/>
          </p:nvSpPr>
          <p:spPr>
            <a:xfrm>
              <a:off x="18906791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5" name="Google Shape;1785;p16">
              <a:extLst>
                <a:ext uri="{FF2B5EF4-FFF2-40B4-BE49-F238E27FC236}">
                  <a16:creationId xmlns:a16="http://schemas.microsoft.com/office/drawing/2014/main" id="{E2C0EB0D-24E7-4DEF-AE8C-00C19AFC922D}"/>
                </a:ext>
              </a:extLst>
            </p:cNvPr>
            <p:cNvSpPr/>
            <p:nvPr/>
          </p:nvSpPr>
          <p:spPr>
            <a:xfrm>
              <a:off x="18906791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6" name="Google Shape;1786;p16">
              <a:extLst>
                <a:ext uri="{FF2B5EF4-FFF2-40B4-BE49-F238E27FC236}">
                  <a16:creationId xmlns:a16="http://schemas.microsoft.com/office/drawing/2014/main" id="{E063A218-3575-439F-8ACC-9EEB008C109E}"/>
                </a:ext>
              </a:extLst>
            </p:cNvPr>
            <p:cNvSpPr/>
            <p:nvPr/>
          </p:nvSpPr>
          <p:spPr>
            <a:xfrm>
              <a:off x="18906791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7" name="Google Shape;1787;p16">
              <a:extLst>
                <a:ext uri="{FF2B5EF4-FFF2-40B4-BE49-F238E27FC236}">
                  <a16:creationId xmlns:a16="http://schemas.microsoft.com/office/drawing/2014/main" id="{C5B13DC7-7893-4125-84EE-5B8BF461F84C}"/>
                </a:ext>
              </a:extLst>
            </p:cNvPr>
            <p:cNvSpPr/>
            <p:nvPr/>
          </p:nvSpPr>
          <p:spPr>
            <a:xfrm>
              <a:off x="9205518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8" name="Google Shape;1788;p16">
              <a:extLst>
                <a:ext uri="{FF2B5EF4-FFF2-40B4-BE49-F238E27FC236}">
                  <a16:creationId xmlns:a16="http://schemas.microsoft.com/office/drawing/2014/main" id="{53D7728C-1F7F-4C6B-BC5F-65E524263CD2}"/>
                </a:ext>
              </a:extLst>
            </p:cNvPr>
            <p:cNvSpPr/>
            <p:nvPr/>
          </p:nvSpPr>
          <p:spPr>
            <a:xfrm>
              <a:off x="9205518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9" name="Google Shape;1789;p16">
              <a:extLst>
                <a:ext uri="{FF2B5EF4-FFF2-40B4-BE49-F238E27FC236}">
                  <a16:creationId xmlns:a16="http://schemas.microsoft.com/office/drawing/2014/main" id="{E0966CD1-7C2D-44CA-8BD2-B2857FB26052}"/>
                </a:ext>
              </a:extLst>
            </p:cNvPr>
            <p:cNvSpPr/>
            <p:nvPr/>
          </p:nvSpPr>
          <p:spPr>
            <a:xfrm>
              <a:off x="9205518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0" name="Google Shape;1790;p16">
              <a:extLst>
                <a:ext uri="{FF2B5EF4-FFF2-40B4-BE49-F238E27FC236}">
                  <a16:creationId xmlns:a16="http://schemas.microsoft.com/office/drawing/2014/main" id="{69B4EA29-418C-47B0-A092-5E4AF9AA8FA5}"/>
                </a:ext>
              </a:extLst>
            </p:cNvPr>
            <p:cNvSpPr/>
            <p:nvPr/>
          </p:nvSpPr>
          <p:spPr>
            <a:xfrm>
              <a:off x="18906791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1" name="Google Shape;1791;p16">
              <a:extLst>
                <a:ext uri="{FF2B5EF4-FFF2-40B4-BE49-F238E27FC236}">
                  <a16:creationId xmlns:a16="http://schemas.microsoft.com/office/drawing/2014/main" id="{7E82AE08-68DD-47D6-B78B-49693438D4F1}"/>
                </a:ext>
              </a:extLst>
            </p:cNvPr>
            <p:cNvSpPr/>
            <p:nvPr/>
          </p:nvSpPr>
          <p:spPr>
            <a:xfrm>
              <a:off x="18906791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2" name="Google Shape;1792;p16">
              <a:extLst>
                <a:ext uri="{FF2B5EF4-FFF2-40B4-BE49-F238E27FC236}">
                  <a16:creationId xmlns:a16="http://schemas.microsoft.com/office/drawing/2014/main" id="{4BE06375-053F-4668-8BB5-4F182B048531}"/>
                </a:ext>
              </a:extLst>
            </p:cNvPr>
            <p:cNvSpPr/>
            <p:nvPr/>
          </p:nvSpPr>
          <p:spPr>
            <a:xfrm>
              <a:off x="18906791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3" name="Google Shape;1793;p16">
              <a:extLst>
                <a:ext uri="{FF2B5EF4-FFF2-40B4-BE49-F238E27FC236}">
                  <a16:creationId xmlns:a16="http://schemas.microsoft.com/office/drawing/2014/main" id="{089CA575-0763-4E12-A229-2CC91AB10224}"/>
                </a:ext>
              </a:extLst>
            </p:cNvPr>
            <p:cNvSpPr/>
            <p:nvPr/>
          </p:nvSpPr>
          <p:spPr>
            <a:xfrm>
              <a:off x="595923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4" name="Google Shape;1794;p16">
              <a:extLst>
                <a:ext uri="{FF2B5EF4-FFF2-40B4-BE49-F238E27FC236}">
                  <a16:creationId xmlns:a16="http://schemas.microsoft.com/office/drawing/2014/main" id="{25969C83-4B11-4583-9297-F7FA45130036}"/>
                </a:ext>
              </a:extLst>
            </p:cNvPr>
            <p:cNvSpPr/>
            <p:nvPr/>
          </p:nvSpPr>
          <p:spPr>
            <a:xfrm>
              <a:off x="595923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5" name="Google Shape;1795;p16">
              <a:extLst>
                <a:ext uri="{FF2B5EF4-FFF2-40B4-BE49-F238E27FC236}">
                  <a16:creationId xmlns:a16="http://schemas.microsoft.com/office/drawing/2014/main" id="{8540BB5B-0991-4DA5-A895-DE138282750C}"/>
                </a:ext>
              </a:extLst>
            </p:cNvPr>
            <p:cNvSpPr/>
            <p:nvPr/>
          </p:nvSpPr>
          <p:spPr>
            <a:xfrm>
              <a:off x="595923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6" name="Google Shape;1796;p16">
              <a:extLst>
                <a:ext uri="{FF2B5EF4-FFF2-40B4-BE49-F238E27FC236}">
                  <a16:creationId xmlns:a16="http://schemas.microsoft.com/office/drawing/2014/main" id="{537D70F1-3935-407F-A026-5FB905E1D660}"/>
                </a:ext>
              </a:extLst>
            </p:cNvPr>
            <p:cNvSpPr/>
            <p:nvPr/>
          </p:nvSpPr>
          <p:spPr>
            <a:xfrm>
              <a:off x="595923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7" name="Google Shape;1797;p16">
              <a:extLst>
                <a:ext uri="{FF2B5EF4-FFF2-40B4-BE49-F238E27FC236}">
                  <a16:creationId xmlns:a16="http://schemas.microsoft.com/office/drawing/2014/main" id="{C8998532-5BF8-4503-9E66-E9D4CC35DBEA}"/>
                </a:ext>
              </a:extLst>
            </p:cNvPr>
            <p:cNvSpPr/>
            <p:nvPr/>
          </p:nvSpPr>
          <p:spPr>
            <a:xfrm>
              <a:off x="15660506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8" name="Google Shape;1798;p16">
              <a:extLst>
                <a:ext uri="{FF2B5EF4-FFF2-40B4-BE49-F238E27FC236}">
                  <a16:creationId xmlns:a16="http://schemas.microsoft.com/office/drawing/2014/main" id="{BB3E2743-8748-4982-A3F6-4A0B6B98898C}"/>
                </a:ext>
              </a:extLst>
            </p:cNvPr>
            <p:cNvSpPr/>
            <p:nvPr/>
          </p:nvSpPr>
          <p:spPr>
            <a:xfrm>
              <a:off x="15660506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9" name="Google Shape;1799;p16">
              <a:extLst>
                <a:ext uri="{FF2B5EF4-FFF2-40B4-BE49-F238E27FC236}">
                  <a16:creationId xmlns:a16="http://schemas.microsoft.com/office/drawing/2014/main" id="{F53534CD-5743-4DA0-AB06-812EE23AEB45}"/>
                </a:ext>
              </a:extLst>
            </p:cNvPr>
            <p:cNvSpPr/>
            <p:nvPr/>
          </p:nvSpPr>
          <p:spPr>
            <a:xfrm>
              <a:off x="15660506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0" name="Google Shape;1800;p16">
              <a:extLst>
                <a:ext uri="{FF2B5EF4-FFF2-40B4-BE49-F238E27FC236}">
                  <a16:creationId xmlns:a16="http://schemas.microsoft.com/office/drawing/2014/main" id="{A6796757-84B8-415C-A401-BD7498C21789}"/>
                </a:ext>
              </a:extLst>
            </p:cNvPr>
            <p:cNvSpPr/>
            <p:nvPr/>
          </p:nvSpPr>
          <p:spPr>
            <a:xfrm>
              <a:off x="15660506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1" name="Google Shape;1801;p16">
              <a:extLst>
                <a:ext uri="{FF2B5EF4-FFF2-40B4-BE49-F238E27FC236}">
                  <a16:creationId xmlns:a16="http://schemas.microsoft.com/office/drawing/2014/main" id="{580FFE7A-04A6-4CAA-83C8-11158822D2D5}"/>
                </a:ext>
              </a:extLst>
            </p:cNvPr>
            <p:cNvSpPr/>
            <p:nvPr/>
          </p:nvSpPr>
          <p:spPr>
            <a:xfrm>
              <a:off x="595923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2" name="Google Shape;1802;p16">
              <a:extLst>
                <a:ext uri="{FF2B5EF4-FFF2-40B4-BE49-F238E27FC236}">
                  <a16:creationId xmlns:a16="http://schemas.microsoft.com/office/drawing/2014/main" id="{C7F74104-6995-4EB3-85E3-33201CC7C5C4}"/>
                </a:ext>
              </a:extLst>
            </p:cNvPr>
            <p:cNvSpPr/>
            <p:nvPr/>
          </p:nvSpPr>
          <p:spPr>
            <a:xfrm>
              <a:off x="595923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3" name="Google Shape;1803;p16">
              <a:extLst>
                <a:ext uri="{FF2B5EF4-FFF2-40B4-BE49-F238E27FC236}">
                  <a16:creationId xmlns:a16="http://schemas.microsoft.com/office/drawing/2014/main" id="{6E13AFC1-95FC-4C4B-9996-712BF68FCAF7}"/>
                </a:ext>
              </a:extLst>
            </p:cNvPr>
            <p:cNvSpPr/>
            <p:nvPr/>
          </p:nvSpPr>
          <p:spPr>
            <a:xfrm>
              <a:off x="595923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4" name="Google Shape;1804;p16">
              <a:extLst>
                <a:ext uri="{FF2B5EF4-FFF2-40B4-BE49-F238E27FC236}">
                  <a16:creationId xmlns:a16="http://schemas.microsoft.com/office/drawing/2014/main" id="{ACBBE548-1DFE-4D45-9B4C-DB88906343F3}"/>
                </a:ext>
              </a:extLst>
            </p:cNvPr>
            <p:cNvSpPr/>
            <p:nvPr/>
          </p:nvSpPr>
          <p:spPr>
            <a:xfrm>
              <a:off x="15660506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5" name="Google Shape;1805;p16">
              <a:extLst>
                <a:ext uri="{FF2B5EF4-FFF2-40B4-BE49-F238E27FC236}">
                  <a16:creationId xmlns:a16="http://schemas.microsoft.com/office/drawing/2014/main" id="{5617A012-579B-4119-BCB2-B5E828F274D4}"/>
                </a:ext>
              </a:extLst>
            </p:cNvPr>
            <p:cNvSpPr/>
            <p:nvPr/>
          </p:nvSpPr>
          <p:spPr>
            <a:xfrm>
              <a:off x="15660506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6" name="Google Shape;1806;p16">
              <a:extLst>
                <a:ext uri="{FF2B5EF4-FFF2-40B4-BE49-F238E27FC236}">
                  <a16:creationId xmlns:a16="http://schemas.microsoft.com/office/drawing/2014/main" id="{2BC6C56A-06B7-4274-ACA0-E01C1F6F2869}"/>
                </a:ext>
              </a:extLst>
            </p:cNvPr>
            <p:cNvSpPr/>
            <p:nvPr/>
          </p:nvSpPr>
          <p:spPr>
            <a:xfrm>
              <a:off x="15660506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7" name="Google Shape;1807;p16">
              <a:extLst>
                <a:ext uri="{FF2B5EF4-FFF2-40B4-BE49-F238E27FC236}">
                  <a16:creationId xmlns:a16="http://schemas.microsoft.com/office/drawing/2014/main" id="{2770D871-A2B6-49FB-9720-10F460846221}"/>
                </a:ext>
              </a:extLst>
            </p:cNvPr>
            <p:cNvSpPr/>
            <p:nvPr/>
          </p:nvSpPr>
          <p:spPr>
            <a:xfrm>
              <a:off x="0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8" name="Google Shape;1808;p16">
              <a:extLst>
                <a:ext uri="{FF2B5EF4-FFF2-40B4-BE49-F238E27FC236}">
                  <a16:creationId xmlns:a16="http://schemas.microsoft.com/office/drawing/2014/main" id="{10ACAB7D-9FAF-4797-B660-64814053F061}"/>
                </a:ext>
              </a:extLst>
            </p:cNvPr>
            <p:cNvSpPr/>
            <p:nvPr/>
          </p:nvSpPr>
          <p:spPr>
            <a:xfrm>
              <a:off x="0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9" name="Google Shape;1809;p16">
              <a:extLst>
                <a:ext uri="{FF2B5EF4-FFF2-40B4-BE49-F238E27FC236}">
                  <a16:creationId xmlns:a16="http://schemas.microsoft.com/office/drawing/2014/main" id="{983FEE4F-475D-46A3-BD12-92DCC75D50F9}"/>
                </a:ext>
              </a:extLst>
            </p:cNvPr>
            <p:cNvSpPr/>
            <p:nvPr/>
          </p:nvSpPr>
          <p:spPr>
            <a:xfrm>
              <a:off x="0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0" name="Google Shape;1810;p16">
              <a:extLst>
                <a:ext uri="{FF2B5EF4-FFF2-40B4-BE49-F238E27FC236}">
                  <a16:creationId xmlns:a16="http://schemas.microsoft.com/office/drawing/2014/main" id="{50717CB0-16FC-47FB-A7F3-F0A6037715AA}"/>
                </a:ext>
              </a:extLst>
            </p:cNvPr>
            <p:cNvSpPr/>
            <p:nvPr/>
          </p:nvSpPr>
          <p:spPr>
            <a:xfrm>
              <a:off x="0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1" name="Google Shape;1811;p16">
              <a:extLst>
                <a:ext uri="{FF2B5EF4-FFF2-40B4-BE49-F238E27FC236}">
                  <a16:creationId xmlns:a16="http://schemas.microsoft.com/office/drawing/2014/main" id="{F6B00885-56E2-483F-B4AC-78E716C8E86F}"/>
                </a:ext>
              </a:extLst>
            </p:cNvPr>
            <p:cNvSpPr/>
            <p:nvPr/>
          </p:nvSpPr>
          <p:spPr>
            <a:xfrm>
              <a:off x="9701272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2" name="Google Shape;1812;p16">
              <a:extLst>
                <a:ext uri="{FF2B5EF4-FFF2-40B4-BE49-F238E27FC236}">
                  <a16:creationId xmlns:a16="http://schemas.microsoft.com/office/drawing/2014/main" id="{0B7F9166-22FF-4F50-A320-6051ACB2F197}"/>
                </a:ext>
              </a:extLst>
            </p:cNvPr>
            <p:cNvSpPr/>
            <p:nvPr/>
          </p:nvSpPr>
          <p:spPr>
            <a:xfrm>
              <a:off x="9701272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3" name="Google Shape;1813;p16">
              <a:extLst>
                <a:ext uri="{FF2B5EF4-FFF2-40B4-BE49-F238E27FC236}">
                  <a16:creationId xmlns:a16="http://schemas.microsoft.com/office/drawing/2014/main" id="{8C83D649-BA5B-42D9-9566-3045CD47E2A2}"/>
                </a:ext>
              </a:extLst>
            </p:cNvPr>
            <p:cNvSpPr/>
            <p:nvPr/>
          </p:nvSpPr>
          <p:spPr>
            <a:xfrm>
              <a:off x="9701272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4" name="Google Shape;1814;p16">
              <a:extLst>
                <a:ext uri="{FF2B5EF4-FFF2-40B4-BE49-F238E27FC236}">
                  <a16:creationId xmlns:a16="http://schemas.microsoft.com/office/drawing/2014/main" id="{B18B8465-B385-40DF-8BC5-4EB24F333209}"/>
                </a:ext>
              </a:extLst>
            </p:cNvPr>
            <p:cNvSpPr/>
            <p:nvPr/>
          </p:nvSpPr>
          <p:spPr>
            <a:xfrm>
              <a:off x="9701272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5" name="Google Shape;1815;p16">
              <a:extLst>
                <a:ext uri="{FF2B5EF4-FFF2-40B4-BE49-F238E27FC236}">
                  <a16:creationId xmlns:a16="http://schemas.microsoft.com/office/drawing/2014/main" id="{BACFD201-831D-44B8-9E23-D1AD1D757D64}"/>
                </a:ext>
              </a:extLst>
            </p:cNvPr>
            <p:cNvSpPr/>
            <p:nvPr/>
          </p:nvSpPr>
          <p:spPr>
            <a:xfrm>
              <a:off x="0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6" name="Google Shape;1816;p16">
              <a:extLst>
                <a:ext uri="{FF2B5EF4-FFF2-40B4-BE49-F238E27FC236}">
                  <a16:creationId xmlns:a16="http://schemas.microsoft.com/office/drawing/2014/main" id="{39E61F32-0530-491E-A270-010FA375F197}"/>
                </a:ext>
              </a:extLst>
            </p:cNvPr>
            <p:cNvSpPr/>
            <p:nvPr/>
          </p:nvSpPr>
          <p:spPr>
            <a:xfrm>
              <a:off x="0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7" name="Google Shape;1817;p16">
              <a:extLst>
                <a:ext uri="{FF2B5EF4-FFF2-40B4-BE49-F238E27FC236}">
                  <a16:creationId xmlns:a16="http://schemas.microsoft.com/office/drawing/2014/main" id="{23A1DB8D-CC68-45FC-94E9-118A592585C2}"/>
                </a:ext>
              </a:extLst>
            </p:cNvPr>
            <p:cNvSpPr/>
            <p:nvPr/>
          </p:nvSpPr>
          <p:spPr>
            <a:xfrm>
              <a:off x="0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8" name="Google Shape;1818;p16">
              <a:extLst>
                <a:ext uri="{FF2B5EF4-FFF2-40B4-BE49-F238E27FC236}">
                  <a16:creationId xmlns:a16="http://schemas.microsoft.com/office/drawing/2014/main" id="{35897370-5E40-473E-8065-2847BAC5A47B}"/>
                </a:ext>
              </a:extLst>
            </p:cNvPr>
            <p:cNvSpPr/>
            <p:nvPr/>
          </p:nvSpPr>
          <p:spPr>
            <a:xfrm>
              <a:off x="9701272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9" name="Google Shape;1819;p16">
              <a:extLst>
                <a:ext uri="{FF2B5EF4-FFF2-40B4-BE49-F238E27FC236}">
                  <a16:creationId xmlns:a16="http://schemas.microsoft.com/office/drawing/2014/main" id="{45464BC1-3ED8-404B-AF69-62F3B6D08BDF}"/>
                </a:ext>
              </a:extLst>
            </p:cNvPr>
            <p:cNvSpPr/>
            <p:nvPr/>
          </p:nvSpPr>
          <p:spPr>
            <a:xfrm>
              <a:off x="9701272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0" name="Google Shape;1820;p16">
              <a:extLst>
                <a:ext uri="{FF2B5EF4-FFF2-40B4-BE49-F238E27FC236}">
                  <a16:creationId xmlns:a16="http://schemas.microsoft.com/office/drawing/2014/main" id="{04A5BC8D-2FCF-441F-841E-F1384D29F6B0}"/>
                </a:ext>
              </a:extLst>
            </p:cNvPr>
            <p:cNvSpPr/>
            <p:nvPr/>
          </p:nvSpPr>
          <p:spPr>
            <a:xfrm>
              <a:off x="9701272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1" name="Google Shape;1821;p16">
              <a:extLst>
                <a:ext uri="{FF2B5EF4-FFF2-40B4-BE49-F238E27FC236}">
                  <a16:creationId xmlns:a16="http://schemas.microsoft.com/office/drawing/2014/main" id="{5BB8BF0C-E33D-4FE7-A2F6-49C154AEE709}"/>
                </a:ext>
              </a:extLst>
            </p:cNvPr>
            <p:cNvSpPr/>
            <p:nvPr/>
          </p:nvSpPr>
          <p:spPr>
            <a:xfrm>
              <a:off x="6494149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2" name="Google Shape;1822;p16">
              <a:extLst>
                <a:ext uri="{FF2B5EF4-FFF2-40B4-BE49-F238E27FC236}">
                  <a16:creationId xmlns:a16="http://schemas.microsoft.com/office/drawing/2014/main" id="{4206201B-BE07-44E7-8073-4D66D1822B27}"/>
                </a:ext>
              </a:extLst>
            </p:cNvPr>
            <p:cNvSpPr/>
            <p:nvPr/>
          </p:nvSpPr>
          <p:spPr>
            <a:xfrm>
              <a:off x="6494149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3" name="Google Shape;1823;p16">
              <a:extLst>
                <a:ext uri="{FF2B5EF4-FFF2-40B4-BE49-F238E27FC236}">
                  <a16:creationId xmlns:a16="http://schemas.microsoft.com/office/drawing/2014/main" id="{11BAE49A-77D1-4873-9C79-DB9EA9245A6D}"/>
                </a:ext>
              </a:extLst>
            </p:cNvPr>
            <p:cNvSpPr/>
            <p:nvPr/>
          </p:nvSpPr>
          <p:spPr>
            <a:xfrm>
              <a:off x="6494149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4" name="Google Shape;1824;p16">
              <a:extLst>
                <a:ext uri="{FF2B5EF4-FFF2-40B4-BE49-F238E27FC236}">
                  <a16:creationId xmlns:a16="http://schemas.microsoft.com/office/drawing/2014/main" id="{9C5C6C8D-1A30-41A0-8F08-4734365EA7AF}"/>
                </a:ext>
              </a:extLst>
            </p:cNvPr>
            <p:cNvSpPr/>
            <p:nvPr/>
          </p:nvSpPr>
          <p:spPr>
            <a:xfrm>
              <a:off x="6494149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5" name="Google Shape;1825;p16">
              <a:extLst>
                <a:ext uri="{FF2B5EF4-FFF2-40B4-BE49-F238E27FC236}">
                  <a16:creationId xmlns:a16="http://schemas.microsoft.com/office/drawing/2014/main" id="{329FD7A8-EE35-4E9B-AA60-5AB0DFE0489F}"/>
                </a:ext>
              </a:extLst>
            </p:cNvPr>
            <p:cNvSpPr/>
            <p:nvPr/>
          </p:nvSpPr>
          <p:spPr>
            <a:xfrm>
              <a:off x="16195420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6" name="Google Shape;1826;p16">
              <a:extLst>
                <a:ext uri="{FF2B5EF4-FFF2-40B4-BE49-F238E27FC236}">
                  <a16:creationId xmlns:a16="http://schemas.microsoft.com/office/drawing/2014/main" id="{284626D5-22A5-4DC2-BCB4-0CF2C9D749A8}"/>
                </a:ext>
              </a:extLst>
            </p:cNvPr>
            <p:cNvSpPr/>
            <p:nvPr/>
          </p:nvSpPr>
          <p:spPr>
            <a:xfrm>
              <a:off x="16195420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7" name="Google Shape;1827;p16">
              <a:extLst>
                <a:ext uri="{FF2B5EF4-FFF2-40B4-BE49-F238E27FC236}">
                  <a16:creationId xmlns:a16="http://schemas.microsoft.com/office/drawing/2014/main" id="{71D3D075-79DC-4F7C-A277-AB75821AD778}"/>
                </a:ext>
              </a:extLst>
            </p:cNvPr>
            <p:cNvSpPr/>
            <p:nvPr/>
          </p:nvSpPr>
          <p:spPr>
            <a:xfrm>
              <a:off x="16195420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8" name="Google Shape;1828;p16">
              <a:extLst>
                <a:ext uri="{FF2B5EF4-FFF2-40B4-BE49-F238E27FC236}">
                  <a16:creationId xmlns:a16="http://schemas.microsoft.com/office/drawing/2014/main" id="{A629BC47-319B-462F-ABE4-A99D51AEDDA0}"/>
                </a:ext>
              </a:extLst>
            </p:cNvPr>
            <p:cNvSpPr/>
            <p:nvPr/>
          </p:nvSpPr>
          <p:spPr>
            <a:xfrm>
              <a:off x="16195420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9" name="Google Shape;1829;p16">
              <a:extLst>
                <a:ext uri="{FF2B5EF4-FFF2-40B4-BE49-F238E27FC236}">
                  <a16:creationId xmlns:a16="http://schemas.microsoft.com/office/drawing/2014/main" id="{2C0A326D-1305-47AC-B9C1-CF02A9E6BEC4}"/>
                </a:ext>
              </a:extLst>
            </p:cNvPr>
            <p:cNvSpPr/>
            <p:nvPr/>
          </p:nvSpPr>
          <p:spPr>
            <a:xfrm>
              <a:off x="19382802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0" name="Google Shape;1830;p16">
              <a:extLst>
                <a:ext uri="{FF2B5EF4-FFF2-40B4-BE49-F238E27FC236}">
                  <a16:creationId xmlns:a16="http://schemas.microsoft.com/office/drawing/2014/main" id="{90704308-DD85-454B-A8A0-EB6F86A92319}"/>
                </a:ext>
              </a:extLst>
            </p:cNvPr>
            <p:cNvSpPr/>
            <p:nvPr/>
          </p:nvSpPr>
          <p:spPr>
            <a:xfrm>
              <a:off x="19382802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1" name="Google Shape;1831;p16">
              <a:extLst>
                <a:ext uri="{FF2B5EF4-FFF2-40B4-BE49-F238E27FC236}">
                  <a16:creationId xmlns:a16="http://schemas.microsoft.com/office/drawing/2014/main" id="{3B5A43A9-CED1-4C8D-93CE-43894FAD0588}"/>
                </a:ext>
              </a:extLst>
            </p:cNvPr>
            <p:cNvSpPr/>
            <p:nvPr/>
          </p:nvSpPr>
          <p:spPr>
            <a:xfrm>
              <a:off x="19382802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2" name="Google Shape;1832;p16">
              <a:extLst>
                <a:ext uri="{FF2B5EF4-FFF2-40B4-BE49-F238E27FC236}">
                  <a16:creationId xmlns:a16="http://schemas.microsoft.com/office/drawing/2014/main" id="{3B73922B-122D-4347-87DE-69E35BC1224A}"/>
                </a:ext>
              </a:extLst>
            </p:cNvPr>
            <p:cNvSpPr/>
            <p:nvPr/>
          </p:nvSpPr>
          <p:spPr>
            <a:xfrm>
              <a:off x="19382802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3" name="Google Shape;1833;p16">
              <a:extLst>
                <a:ext uri="{FF2B5EF4-FFF2-40B4-BE49-F238E27FC236}">
                  <a16:creationId xmlns:a16="http://schemas.microsoft.com/office/drawing/2014/main" id="{93DC2165-90F3-4583-9AF4-6F95D5BB5E68}"/>
                </a:ext>
              </a:extLst>
            </p:cNvPr>
            <p:cNvSpPr/>
            <p:nvPr/>
          </p:nvSpPr>
          <p:spPr>
            <a:xfrm>
              <a:off x="6494149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4" name="Google Shape;1834;p16">
              <a:extLst>
                <a:ext uri="{FF2B5EF4-FFF2-40B4-BE49-F238E27FC236}">
                  <a16:creationId xmlns:a16="http://schemas.microsoft.com/office/drawing/2014/main" id="{418D3BFB-3E85-40D7-967A-A0D9088C7F7C}"/>
                </a:ext>
              </a:extLst>
            </p:cNvPr>
            <p:cNvSpPr/>
            <p:nvPr/>
          </p:nvSpPr>
          <p:spPr>
            <a:xfrm>
              <a:off x="6494149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5" name="Google Shape;1835;p16">
              <a:extLst>
                <a:ext uri="{FF2B5EF4-FFF2-40B4-BE49-F238E27FC236}">
                  <a16:creationId xmlns:a16="http://schemas.microsoft.com/office/drawing/2014/main" id="{36A04694-F5DA-4EEC-9C31-A67EBF789460}"/>
                </a:ext>
              </a:extLst>
            </p:cNvPr>
            <p:cNvSpPr/>
            <p:nvPr/>
          </p:nvSpPr>
          <p:spPr>
            <a:xfrm>
              <a:off x="6494149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6" name="Google Shape;1836;p16">
              <a:extLst>
                <a:ext uri="{FF2B5EF4-FFF2-40B4-BE49-F238E27FC236}">
                  <a16:creationId xmlns:a16="http://schemas.microsoft.com/office/drawing/2014/main" id="{F86AC453-9333-4F65-B05D-2C40D9EAC6F7}"/>
                </a:ext>
              </a:extLst>
            </p:cNvPr>
            <p:cNvSpPr/>
            <p:nvPr/>
          </p:nvSpPr>
          <p:spPr>
            <a:xfrm>
              <a:off x="16195420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7" name="Google Shape;1837;p16">
              <a:extLst>
                <a:ext uri="{FF2B5EF4-FFF2-40B4-BE49-F238E27FC236}">
                  <a16:creationId xmlns:a16="http://schemas.microsoft.com/office/drawing/2014/main" id="{50138539-D97C-41FC-A8B9-3D5D513EB3D8}"/>
                </a:ext>
              </a:extLst>
            </p:cNvPr>
            <p:cNvSpPr/>
            <p:nvPr/>
          </p:nvSpPr>
          <p:spPr>
            <a:xfrm>
              <a:off x="16195420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8" name="Google Shape;1838;p16">
              <a:extLst>
                <a:ext uri="{FF2B5EF4-FFF2-40B4-BE49-F238E27FC236}">
                  <a16:creationId xmlns:a16="http://schemas.microsoft.com/office/drawing/2014/main" id="{EED63808-7ACF-4BF4-96B4-EBD56ADD1C2E}"/>
                </a:ext>
              </a:extLst>
            </p:cNvPr>
            <p:cNvSpPr/>
            <p:nvPr/>
          </p:nvSpPr>
          <p:spPr>
            <a:xfrm>
              <a:off x="16195420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9" name="Google Shape;1839;p16">
              <a:extLst>
                <a:ext uri="{FF2B5EF4-FFF2-40B4-BE49-F238E27FC236}">
                  <a16:creationId xmlns:a16="http://schemas.microsoft.com/office/drawing/2014/main" id="{63F92E2E-B00C-4E67-A0B6-E6DF1C9001FE}"/>
                </a:ext>
              </a:extLst>
            </p:cNvPr>
            <p:cNvSpPr/>
            <p:nvPr/>
          </p:nvSpPr>
          <p:spPr>
            <a:xfrm>
              <a:off x="19382802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0" name="Google Shape;1840;p16">
              <a:extLst>
                <a:ext uri="{FF2B5EF4-FFF2-40B4-BE49-F238E27FC236}">
                  <a16:creationId xmlns:a16="http://schemas.microsoft.com/office/drawing/2014/main" id="{2DDE8399-D97B-419F-A822-1FFE480064FB}"/>
                </a:ext>
              </a:extLst>
            </p:cNvPr>
            <p:cNvSpPr/>
            <p:nvPr/>
          </p:nvSpPr>
          <p:spPr>
            <a:xfrm>
              <a:off x="19382802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1" name="Google Shape;1841;p16">
              <a:extLst>
                <a:ext uri="{FF2B5EF4-FFF2-40B4-BE49-F238E27FC236}">
                  <a16:creationId xmlns:a16="http://schemas.microsoft.com/office/drawing/2014/main" id="{56FB4B4D-C80B-4B4D-B083-A13DD4406460}"/>
                </a:ext>
              </a:extLst>
            </p:cNvPr>
            <p:cNvSpPr/>
            <p:nvPr/>
          </p:nvSpPr>
          <p:spPr>
            <a:xfrm>
              <a:off x="19382802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2" name="Google Shape;1842;p16">
              <a:extLst>
                <a:ext uri="{FF2B5EF4-FFF2-40B4-BE49-F238E27FC236}">
                  <a16:creationId xmlns:a16="http://schemas.microsoft.com/office/drawing/2014/main" id="{9FA4DD3D-4C48-44E8-B0CC-5A758B1CC80F}"/>
                </a:ext>
              </a:extLst>
            </p:cNvPr>
            <p:cNvSpPr/>
            <p:nvPr/>
          </p:nvSpPr>
          <p:spPr>
            <a:xfrm>
              <a:off x="3247865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3" name="Google Shape;1843;p16">
              <a:extLst>
                <a:ext uri="{FF2B5EF4-FFF2-40B4-BE49-F238E27FC236}">
                  <a16:creationId xmlns:a16="http://schemas.microsoft.com/office/drawing/2014/main" id="{84B9FF45-ADC9-48C3-82FD-5A89C5D81D41}"/>
                </a:ext>
              </a:extLst>
            </p:cNvPr>
            <p:cNvSpPr/>
            <p:nvPr/>
          </p:nvSpPr>
          <p:spPr>
            <a:xfrm>
              <a:off x="3247865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4" name="Google Shape;1844;p16">
              <a:extLst>
                <a:ext uri="{FF2B5EF4-FFF2-40B4-BE49-F238E27FC236}">
                  <a16:creationId xmlns:a16="http://schemas.microsoft.com/office/drawing/2014/main" id="{B6307059-308E-49FC-917E-EEBAD396BA4F}"/>
                </a:ext>
              </a:extLst>
            </p:cNvPr>
            <p:cNvSpPr/>
            <p:nvPr/>
          </p:nvSpPr>
          <p:spPr>
            <a:xfrm>
              <a:off x="3247865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5" name="Google Shape;1845;p16">
              <a:extLst>
                <a:ext uri="{FF2B5EF4-FFF2-40B4-BE49-F238E27FC236}">
                  <a16:creationId xmlns:a16="http://schemas.microsoft.com/office/drawing/2014/main" id="{BF96C8C2-D13F-4E12-B270-14CCED0C0195}"/>
                </a:ext>
              </a:extLst>
            </p:cNvPr>
            <p:cNvSpPr/>
            <p:nvPr/>
          </p:nvSpPr>
          <p:spPr>
            <a:xfrm>
              <a:off x="3247865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6" name="Google Shape;1846;p16">
              <a:extLst>
                <a:ext uri="{FF2B5EF4-FFF2-40B4-BE49-F238E27FC236}">
                  <a16:creationId xmlns:a16="http://schemas.microsoft.com/office/drawing/2014/main" id="{FC560F69-8EE5-4BE9-8024-035661E2F86C}"/>
                </a:ext>
              </a:extLst>
            </p:cNvPr>
            <p:cNvSpPr/>
            <p:nvPr/>
          </p:nvSpPr>
          <p:spPr>
            <a:xfrm>
              <a:off x="12949137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7" name="Google Shape;1847;p16">
              <a:extLst>
                <a:ext uri="{FF2B5EF4-FFF2-40B4-BE49-F238E27FC236}">
                  <a16:creationId xmlns:a16="http://schemas.microsoft.com/office/drawing/2014/main" id="{CCC24651-41C8-4A14-B921-A1309E65AE72}"/>
                </a:ext>
              </a:extLst>
            </p:cNvPr>
            <p:cNvSpPr/>
            <p:nvPr/>
          </p:nvSpPr>
          <p:spPr>
            <a:xfrm>
              <a:off x="12949137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8" name="Google Shape;1848;p16">
              <a:extLst>
                <a:ext uri="{FF2B5EF4-FFF2-40B4-BE49-F238E27FC236}">
                  <a16:creationId xmlns:a16="http://schemas.microsoft.com/office/drawing/2014/main" id="{925BA261-C972-48F5-9048-0473C79EF2D0}"/>
                </a:ext>
              </a:extLst>
            </p:cNvPr>
            <p:cNvSpPr/>
            <p:nvPr/>
          </p:nvSpPr>
          <p:spPr>
            <a:xfrm>
              <a:off x="12949137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9" name="Google Shape;1849;p16">
              <a:extLst>
                <a:ext uri="{FF2B5EF4-FFF2-40B4-BE49-F238E27FC236}">
                  <a16:creationId xmlns:a16="http://schemas.microsoft.com/office/drawing/2014/main" id="{92E02C80-FD79-4412-B00E-74EC10FF4D53}"/>
                </a:ext>
              </a:extLst>
            </p:cNvPr>
            <p:cNvSpPr/>
            <p:nvPr/>
          </p:nvSpPr>
          <p:spPr>
            <a:xfrm>
              <a:off x="12949137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0" name="Google Shape;1850;p16">
              <a:extLst>
                <a:ext uri="{FF2B5EF4-FFF2-40B4-BE49-F238E27FC236}">
                  <a16:creationId xmlns:a16="http://schemas.microsoft.com/office/drawing/2014/main" id="{A595DB35-C999-468A-88CB-6877316D724F}"/>
                </a:ext>
              </a:extLst>
            </p:cNvPr>
            <p:cNvSpPr/>
            <p:nvPr/>
          </p:nvSpPr>
          <p:spPr>
            <a:xfrm>
              <a:off x="3247865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1" name="Google Shape;1851;p16">
              <a:extLst>
                <a:ext uri="{FF2B5EF4-FFF2-40B4-BE49-F238E27FC236}">
                  <a16:creationId xmlns:a16="http://schemas.microsoft.com/office/drawing/2014/main" id="{67D8A08B-BD27-4868-BD98-9C0890C425FB}"/>
                </a:ext>
              </a:extLst>
            </p:cNvPr>
            <p:cNvSpPr/>
            <p:nvPr/>
          </p:nvSpPr>
          <p:spPr>
            <a:xfrm>
              <a:off x="3247865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2" name="Google Shape;1852;p16">
              <a:extLst>
                <a:ext uri="{FF2B5EF4-FFF2-40B4-BE49-F238E27FC236}">
                  <a16:creationId xmlns:a16="http://schemas.microsoft.com/office/drawing/2014/main" id="{A583E56D-C3CB-4BF8-9624-B4386F9C4C3C}"/>
                </a:ext>
              </a:extLst>
            </p:cNvPr>
            <p:cNvSpPr/>
            <p:nvPr/>
          </p:nvSpPr>
          <p:spPr>
            <a:xfrm>
              <a:off x="3247865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3" name="Google Shape;1853;p16">
              <a:extLst>
                <a:ext uri="{FF2B5EF4-FFF2-40B4-BE49-F238E27FC236}">
                  <a16:creationId xmlns:a16="http://schemas.microsoft.com/office/drawing/2014/main" id="{A95F3917-0BAD-4383-A638-22CBC696EA8C}"/>
                </a:ext>
              </a:extLst>
            </p:cNvPr>
            <p:cNvSpPr/>
            <p:nvPr/>
          </p:nvSpPr>
          <p:spPr>
            <a:xfrm>
              <a:off x="12949137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4" name="Google Shape;1854;p16">
              <a:extLst>
                <a:ext uri="{FF2B5EF4-FFF2-40B4-BE49-F238E27FC236}">
                  <a16:creationId xmlns:a16="http://schemas.microsoft.com/office/drawing/2014/main" id="{DEFB2CCF-8C24-47AA-AAD8-61CBE1643521}"/>
                </a:ext>
              </a:extLst>
            </p:cNvPr>
            <p:cNvSpPr/>
            <p:nvPr/>
          </p:nvSpPr>
          <p:spPr>
            <a:xfrm>
              <a:off x="12949137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5" name="Google Shape;1855;p16">
              <a:extLst>
                <a:ext uri="{FF2B5EF4-FFF2-40B4-BE49-F238E27FC236}">
                  <a16:creationId xmlns:a16="http://schemas.microsoft.com/office/drawing/2014/main" id="{EEBEB65E-8BFC-4C2D-AAD1-2E247FACDC29}"/>
                </a:ext>
              </a:extLst>
            </p:cNvPr>
            <p:cNvSpPr/>
            <p:nvPr/>
          </p:nvSpPr>
          <p:spPr>
            <a:xfrm>
              <a:off x="12949137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</p:grpSp>
      <p:pic>
        <p:nvPicPr>
          <p:cNvPr id="866" name="Picture 86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3A22053C-D689-4FFB-AA77-FD432C249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867" name="Google Shape;1856;p16">
            <a:extLst>
              <a:ext uri="{FF2B5EF4-FFF2-40B4-BE49-F238E27FC236}">
                <a16:creationId xmlns:a16="http://schemas.microsoft.com/office/drawing/2014/main" id="{F87074F8-B3E0-44F4-A97B-DAB552CCBC1E}"/>
              </a:ext>
            </a:extLst>
          </p:cNvPr>
          <p:cNvGrpSpPr/>
          <p:nvPr/>
        </p:nvGrpSpPr>
        <p:grpSpPr>
          <a:xfrm>
            <a:off x="10576787" y="783172"/>
            <a:ext cx="1424910" cy="1215900"/>
            <a:chOff x="0" y="0"/>
            <a:chExt cx="2931484" cy="2431800"/>
          </a:xfrm>
        </p:grpSpPr>
        <p:sp>
          <p:nvSpPr>
            <p:cNvPr id="868" name="Google Shape;1857;p16">
              <a:extLst>
                <a:ext uri="{FF2B5EF4-FFF2-40B4-BE49-F238E27FC236}">
                  <a16:creationId xmlns:a16="http://schemas.microsoft.com/office/drawing/2014/main" id="{29D960A9-E828-4D7A-AB10-9707D6A19E64}"/>
                </a:ext>
              </a:extLst>
            </p:cNvPr>
            <p:cNvSpPr/>
            <p:nvPr/>
          </p:nvSpPr>
          <p:spPr>
            <a:xfrm>
              <a:off x="0" y="0"/>
              <a:ext cx="2931484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1858;p16">
              <a:extLst>
                <a:ext uri="{FF2B5EF4-FFF2-40B4-BE49-F238E27FC236}">
                  <a16:creationId xmlns:a16="http://schemas.microsoft.com/office/drawing/2014/main" id="{6D2A34D0-3844-44E4-A60A-572B82159584}"/>
                </a:ext>
              </a:extLst>
            </p:cNvPr>
            <p:cNvSpPr txBox="1"/>
            <p:nvPr/>
          </p:nvSpPr>
          <p:spPr>
            <a:xfrm>
              <a:off x="491748" y="836212"/>
              <a:ext cx="1947992" cy="51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0" name="Google Shape;1859;p16">
            <a:extLst>
              <a:ext uri="{FF2B5EF4-FFF2-40B4-BE49-F238E27FC236}">
                <a16:creationId xmlns:a16="http://schemas.microsoft.com/office/drawing/2014/main" id="{CCE13BB0-0ABA-486A-A34A-593AAD9227E9}"/>
              </a:ext>
            </a:extLst>
          </p:cNvPr>
          <p:cNvGrpSpPr/>
          <p:nvPr/>
        </p:nvGrpSpPr>
        <p:grpSpPr>
          <a:xfrm>
            <a:off x="6997068" y="38100"/>
            <a:ext cx="3325234" cy="1890122"/>
            <a:chOff x="0" y="0"/>
            <a:chExt cx="8891134" cy="7266019"/>
          </a:xfrm>
        </p:grpSpPr>
        <p:sp>
          <p:nvSpPr>
            <p:cNvPr id="871" name="Google Shape;1860;p16">
              <a:extLst>
                <a:ext uri="{FF2B5EF4-FFF2-40B4-BE49-F238E27FC236}">
                  <a16:creationId xmlns:a16="http://schemas.microsoft.com/office/drawing/2014/main" id="{0DBF8E04-3046-48AB-84DE-74E8D9C6BA7B}"/>
                </a:ext>
              </a:extLst>
            </p:cNvPr>
            <p:cNvSpPr/>
            <p:nvPr/>
          </p:nvSpPr>
          <p:spPr>
            <a:xfrm>
              <a:off x="0" y="0"/>
              <a:ext cx="8891134" cy="72660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1861;p16">
              <a:extLst>
                <a:ext uri="{FF2B5EF4-FFF2-40B4-BE49-F238E27FC236}">
                  <a16:creationId xmlns:a16="http://schemas.microsoft.com/office/drawing/2014/main" id="{953FEF95-9051-4824-83F0-6FC48892EF6D}"/>
                </a:ext>
              </a:extLst>
            </p:cNvPr>
            <p:cNvSpPr txBox="1"/>
            <p:nvPr/>
          </p:nvSpPr>
          <p:spPr>
            <a:xfrm>
              <a:off x="379109" y="557798"/>
              <a:ext cx="7979872" cy="461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1862;p16">
              <a:extLst>
                <a:ext uri="{FF2B5EF4-FFF2-40B4-BE49-F238E27FC236}">
                  <a16:creationId xmlns:a16="http://schemas.microsoft.com/office/drawing/2014/main" id="{A3AAD298-354F-49E2-A310-C5BF6D770789}"/>
                </a:ext>
              </a:extLst>
            </p:cNvPr>
            <p:cNvSpPr txBox="1"/>
            <p:nvPr/>
          </p:nvSpPr>
          <p:spPr>
            <a:xfrm>
              <a:off x="274543" y="5349803"/>
              <a:ext cx="7980001" cy="640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1863;p16">
            <a:extLst>
              <a:ext uri="{FF2B5EF4-FFF2-40B4-BE49-F238E27FC236}">
                <a16:creationId xmlns:a16="http://schemas.microsoft.com/office/drawing/2014/main" id="{16F7778C-C5F5-401B-8ED5-630E94FD53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7094" y="851089"/>
            <a:ext cx="1188055" cy="1077133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1864;p16">
            <a:extLst>
              <a:ext uri="{FF2B5EF4-FFF2-40B4-BE49-F238E27FC236}">
                <a16:creationId xmlns:a16="http://schemas.microsoft.com/office/drawing/2014/main" id="{9C747D72-34A8-4197-ABF4-4ADFAF1F7E6E}"/>
              </a:ext>
            </a:extLst>
          </p:cNvPr>
          <p:cNvSpPr txBox="1"/>
          <p:nvPr/>
        </p:nvSpPr>
        <p:spPr>
          <a:xfrm>
            <a:off x="219532" y="4317616"/>
            <a:ext cx="4522601" cy="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6" name="Google Shape;1865;p16" descr="A close up of a sign&#10;&#10;Description automatically generated">
            <a:extLst>
              <a:ext uri="{FF2B5EF4-FFF2-40B4-BE49-F238E27FC236}">
                <a16:creationId xmlns:a16="http://schemas.microsoft.com/office/drawing/2014/main" id="{6552E94A-9899-4261-8D1F-147D109520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5796" y="885712"/>
            <a:ext cx="3143579" cy="1003602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1867;p16">
            <a:extLst>
              <a:ext uri="{FF2B5EF4-FFF2-40B4-BE49-F238E27FC236}">
                <a16:creationId xmlns:a16="http://schemas.microsoft.com/office/drawing/2014/main" id="{AEE9512F-FE71-4C75-BEC8-90332E4822AD}"/>
              </a:ext>
            </a:extLst>
          </p:cNvPr>
          <p:cNvSpPr txBox="1"/>
          <p:nvPr/>
        </p:nvSpPr>
        <p:spPr>
          <a:xfrm>
            <a:off x="7233046" y="93112"/>
            <a:ext cx="3006329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GB" sz="15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50" charset="0"/>
                <a:ea typeface="Century Gothic"/>
                <a:cs typeface="Century Gothic"/>
                <a:sym typeface="Century Gothic"/>
              </a:rPr>
              <a:t>Meet me in the Network Chat Lounge for questions</a:t>
            </a:r>
            <a:endParaRPr sz="1500" b="0" i="0" u="none" strike="noStrike" cap="none" dirty="0">
              <a:solidFill>
                <a:schemeClr val="accent1">
                  <a:lumMod val="50000"/>
                </a:schemeClr>
              </a:solidFill>
              <a:latin typeface="Montserrat" panose="00000500000000000000" pitchFamily="50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93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4BD6DAED-D0D7-4E0C-98F1-1F9A16B27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6" name="Google Shape;972;p14">
            <a:extLst>
              <a:ext uri="{FF2B5EF4-FFF2-40B4-BE49-F238E27FC236}">
                <a16:creationId xmlns:a16="http://schemas.microsoft.com/office/drawing/2014/main" id="{65C0BB63-2222-437D-A509-F1397DAC1D19}"/>
              </a:ext>
            </a:extLst>
          </p:cNvPr>
          <p:cNvGrpSpPr/>
          <p:nvPr/>
        </p:nvGrpSpPr>
        <p:grpSpPr>
          <a:xfrm>
            <a:off x="10525044" y="701505"/>
            <a:ext cx="1465800" cy="1346369"/>
            <a:chOff x="0" y="0"/>
            <a:chExt cx="2931600" cy="2431800"/>
          </a:xfrm>
        </p:grpSpPr>
        <p:sp>
          <p:nvSpPr>
            <p:cNvPr id="7" name="Google Shape;973;p14">
              <a:extLst>
                <a:ext uri="{FF2B5EF4-FFF2-40B4-BE49-F238E27FC236}">
                  <a16:creationId xmlns:a16="http://schemas.microsoft.com/office/drawing/2014/main" id="{B1708617-D481-4FB2-9CF4-53EFCE497618}"/>
                </a:ext>
              </a:extLst>
            </p:cNvPr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74;p14">
              <a:extLst>
                <a:ext uri="{FF2B5EF4-FFF2-40B4-BE49-F238E27FC236}">
                  <a16:creationId xmlns:a16="http://schemas.microsoft.com/office/drawing/2014/main" id="{72B1637A-FE27-4FBA-9510-911998E507C8}"/>
                </a:ext>
              </a:extLst>
            </p:cNvPr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Google Shape;975;p14">
            <a:extLst>
              <a:ext uri="{FF2B5EF4-FFF2-40B4-BE49-F238E27FC236}">
                <a16:creationId xmlns:a16="http://schemas.microsoft.com/office/drawing/2014/main" id="{7F2A5FFA-955C-4C00-BE56-B0C25A977B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6843" y="839811"/>
            <a:ext cx="1222100" cy="107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38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2AC4DB9-C459-4AA0-9504-B9935CE63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3" name="Google Shape;972;p14">
            <a:extLst>
              <a:ext uri="{FF2B5EF4-FFF2-40B4-BE49-F238E27FC236}">
                <a16:creationId xmlns:a16="http://schemas.microsoft.com/office/drawing/2014/main" id="{EA5AD1F8-AC4A-41C6-8095-A5987E1C392D}"/>
              </a:ext>
            </a:extLst>
          </p:cNvPr>
          <p:cNvGrpSpPr/>
          <p:nvPr/>
        </p:nvGrpSpPr>
        <p:grpSpPr>
          <a:xfrm>
            <a:off x="10496469" y="682455"/>
            <a:ext cx="1465800" cy="1346369"/>
            <a:chOff x="0" y="0"/>
            <a:chExt cx="2931600" cy="2431800"/>
          </a:xfrm>
        </p:grpSpPr>
        <p:sp>
          <p:nvSpPr>
            <p:cNvPr id="4" name="Google Shape;973;p14">
              <a:extLst>
                <a:ext uri="{FF2B5EF4-FFF2-40B4-BE49-F238E27FC236}">
                  <a16:creationId xmlns:a16="http://schemas.microsoft.com/office/drawing/2014/main" id="{46996B30-CB29-481A-A121-D939552ACC69}"/>
                </a:ext>
              </a:extLst>
            </p:cNvPr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74;p14">
              <a:extLst>
                <a:ext uri="{FF2B5EF4-FFF2-40B4-BE49-F238E27FC236}">
                  <a16:creationId xmlns:a16="http://schemas.microsoft.com/office/drawing/2014/main" id="{EF4FE5A2-CDAE-44E6-864D-7FBB1B032C14}"/>
                </a:ext>
              </a:extLst>
            </p:cNvPr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975;p14">
            <a:extLst>
              <a:ext uri="{FF2B5EF4-FFF2-40B4-BE49-F238E27FC236}">
                <a16:creationId xmlns:a16="http://schemas.microsoft.com/office/drawing/2014/main" id="{36A885A6-4C7C-43B5-A549-21DA84CEC8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8268" y="820761"/>
            <a:ext cx="1222100" cy="107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04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939B1F0-1AA2-4F32-8351-AFD5D25AB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3" name="Google Shape;972;p14">
            <a:extLst>
              <a:ext uri="{FF2B5EF4-FFF2-40B4-BE49-F238E27FC236}">
                <a16:creationId xmlns:a16="http://schemas.microsoft.com/office/drawing/2014/main" id="{0847E349-BD92-422F-AC33-FC738FC707FB}"/>
              </a:ext>
            </a:extLst>
          </p:cNvPr>
          <p:cNvGrpSpPr/>
          <p:nvPr/>
        </p:nvGrpSpPr>
        <p:grpSpPr>
          <a:xfrm>
            <a:off x="10448844" y="720555"/>
            <a:ext cx="1465800" cy="1346369"/>
            <a:chOff x="0" y="0"/>
            <a:chExt cx="2931600" cy="2431800"/>
          </a:xfrm>
        </p:grpSpPr>
        <p:sp>
          <p:nvSpPr>
            <p:cNvPr id="4" name="Google Shape;973;p14">
              <a:extLst>
                <a:ext uri="{FF2B5EF4-FFF2-40B4-BE49-F238E27FC236}">
                  <a16:creationId xmlns:a16="http://schemas.microsoft.com/office/drawing/2014/main" id="{D1CE08E4-4927-4FAE-B113-EC3713A76F46}"/>
                </a:ext>
              </a:extLst>
            </p:cNvPr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74;p14">
              <a:extLst>
                <a:ext uri="{FF2B5EF4-FFF2-40B4-BE49-F238E27FC236}">
                  <a16:creationId xmlns:a16="http://schemas.microsoft.com/office/drawing/2014/main" id="{7BA5FEA3-CA5A-499A-A149-CD91D44A9E2E}"/>
                </a:ext>
              </a:extLst>
            </p:cNvPr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975;p14">
            <a:extLst>
              <a:ext uri="{FF2B5EF4-FFF2-40B4-BE49-F238E27FC236}">
                <a16:creationId xmlns:a16="http://schemas.microsoft.com/office/drawing/2014/main" id="{7DBD3F0C-71FB-4FB9-A490-AF12EE0007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0643" y="858861"/>
            <a:ext cx="1222100" cy="107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23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owerPoint&#10;&#10;Description automatically generated">
            <a:extLst>
              <a:ext uri="{FF2B5EF4-FFF2-40B4-BE49-F238E27FC236}">
                <a16:creationId xmlns:a16="http://schemas.microsoft.com/office/drawing/2014/main" id="{DF36C2E8-B803-4DDD-A02E-A19FFF6E4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3" name="Google Shape;972;p14">
            <a:extLst>
              <a:ext uri="{FF2B5EF4-FFF2-40B4-BE49-F238E27FC236}">
                <a16:creationId xmlns:a16="http://schemas.microsoft.com/office/drawing/2014/main" id="{1CB12A95-54FF-40EE-BB1E-898F22825416}"/>
              </a:ext>
            </a:extLst>
          </p:cNvPr>
          <p:cNvGrpSpPr/>
          <p:nvPr/>
        </p:nvGrpSpPr>
        <p:grpSpPr>
          <a:xfrm>
            <a:off x="10448844" y="777705"/>
            <a:ext cx="1465800" cy="1346369"/>
            <a:chOff x="0" y="0"/>
            <a:chExt cx="2931600" cy="2431800"/>
          </a:xfrm>
        </p:grpSpPr>
        <p:sp>
          <p:nvSpPr>
            <p:cNvPr id="4" name="Google Shape;973;p14">
              <a:extLst>
                <a:ext uri="{FF2B5EF4-FFF2-40B4-BE49-F238E27FC236}">
                  <a16:creationId xmlns:a16="http://schemas.microsoft.com/office/drawing/2014/main" id="{9DD0F2E4-0066-4B50-8854-D463E0EA2503}"/>
                </a:ext>
              </a:extLst>
            </p:cNvPr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74;p14">
              <a:extLst>
                <a:ext uri="{FF2B5EF4-FFF2-40B4-BE49-F238E27FC236}">
                  <a16:creationId xmlns:a16="http://schemas.microsoft.com/office/drawing/2014/main" id="{BEE43259-3142-44DE-8879-8DEA17CFB07D}"/>
                </a:ext>
              </a:extLst>
            </p:cNvPr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975;p14">
            <a:extLst>
              <a:ext uri="{FF2B5EF4-FFF2-40B4-BE49-F238E27FC236}">
                <a16:creationId xmlns:a16="http://schemas.microsoft.com/office/drawing/2014/main" id="{B84108E4-69E8-4EC6-8F1C-31335696F7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0643" y="916011"/>
            <a:ext cx="1222100" cy="107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27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3EB7392-EA96-4739-9839-796B1079E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3" name="Google Shape;972;p14">
            <a:extLst>
              <a:ext uri="{FF2B5EF4-FFF2-40B4-BE49-F238E27FC236}">
                <a16:creationId xmlns:a16="http://schemas.microsoft.com/office/drawing/2014/main" id="{AB2A3087-AC88-40AC-A347-FAE23D52EB70}"/>
              </a:ext>
            </a:extLst>
          </p:cNvPr>
          <p:cNvGrpSpPr/>
          <p:nvPr/>
        </p:nvGrpSpPr>
        <p:grpSpPr>
          <a:xfrm>
            <a:off x="10515519" y="739605"/>
            <a:ext cx="1465800" cy="1346369"/>
            <a:chOff x="0" y="0"/>
            <a:chExt cx="2931600" cy="2431800"/>
          </a:xfrm>
        </p:grpSpPr>
        <p:sp>
          <p:nvSpPr>
            <p:cNvPr id="4" name="Google Shape;973;p14">
              <a:extLst>
                <a:ext uri="{FF2B5EF4-FFF2-40B4-BE49-F238E27FC236}">
                  <a16:creationId xmlns:a16="http://schemas.microsoft.com/office/drawing/2014/main" id="{DE7A27FD-B391-446E-9BBC-ABCB96556E19}"/>
                </a:ext>
              </a:extLst>
            </p:cNvPr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74;p14">
              <a:extLst>
                <a:ext uri="{FF2B5EF4-FFF2-40B4-BE49-F238E27FC236}">
                  <a16:creationId xmlns:a16="http://schemas.microsoft.com/office/drawing/2014/main" id="{F1243B1A-55AA-40B3-964E-8E45FFE16DC9}"/>
                </a:ext>
              </a:extLst>
            </p:cNvPr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975;p14">
            <a:extLst>
              <a:ext uri="{FF2B5EF4-FFF2-40B4-BE49-F238E27FC236}">
                <a16:creationId xmlns:a16="http://schemas.microsoft.com/office/drawing/2014/main" id="{07A16C44-6274-41FD-9AA3-1D82B884AF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7318" y="877911"/>
            <a:ext cx="1222100" cy="107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34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A76D8D-EF3C-4D2F-9613-0CD124CE9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3" name="Google Shape;972;p14">
            <a:extLst>
              <a:ext uri="{FF2B5EF4-FFF2-40B4-BE49-F238E27FC236}">
                <a16:creationId xmlns:a16="http://schemas.microsoft.com/office/drawing/2014/main" id="{75BAEF86-3D20-478C-A2DE-DC82FDD9FFDC}"/>
              </a:ext>
            </a:extLst>
          </p:cNvPr>
          <p:cNvGrpSpPr/>
          <p:nvPr/>
        </p:nvGrpSpPr>
        <p:grpSpPr>
          <a:xfrm>
            <a:off x="10515519" y="1025355"/>
            <a:ext cx="1465800" cy="1346369"/>
            <a:chOff x="0" y="0"/>
            <a:chExt cx="2931600" cy="2431800"/>
          </a:xfrm>
        </p:grpSpPr>
        <p:sp>
          <p:nvSpPr>
            <p:cNvPr id="4" name="Google Shape;973;p14">
              <a:extLst>
                <a:ext uri="{FF2B5EF4-FFF2-40B4-BE49-F238E27FC236}">
                  <a16:creationId xmlns:a16="http://schemas.microsoft.com/office/drawing/2014/main" id="{143A92BD-16B3-4714-A452-139DAB4B870A}"/>
                </a:ext>
              </a:extLst>
            </p:cNvPr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74;p14">
              <a:extLst>
                <a:ext uri="{FF2B5EF4-FFF2-40B4-BE49-F238E27FC236}">
                  <a16:creationId xmlns:a16="http://schemas.microsoft.com/office/drawing/2014/main" id="{BB03DBF1-684A-4D4C-8ABD-EABEDE6831CE}"/>
                </a:ext>
              </a:extLst>
            </p:cNvPr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975;p14">
            <a:extLst>
              <a:ext uri="{FF2B5EF4-FFF2-40B4-BE49-F238E27FC236}">
                <a16:creationId xmlns:a16="http://schemas.microsoft.com/office/drawing/2014/main" id="{0C8381FF-35EF-49ED-8700-9C3180B64C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7318" y="1163661"/>
            <a:ext cx="1222100" cy="107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0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350D58-F6BB-4034-91D6-3B9A9F7B8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grpSp>
        <p:nvGrpSpPr>
          <p:cNvPr id="3" name="Google Shape;972;p14">
            <a:extLst>
              <a:ext uri="{FF2B5EF4-FFF2-40B4-BE49-F238E27FC236}">
                <a16:creationId xmlns:a16="http://schemas.microsoft.com/office/drawing/2014/main" id="{E26604FC-D045-4DF5-8FCB-248CB139A570}"/>
              </a:ext>
            </a:extLst>
          </p:cNvPr>
          <p:cNvGrpSpPr/>
          <p:nvPr/>
        </p:nvGrpSpPr>
        <p:grpSpPr>
          <a:xfrm>
            <a:off x="10496469" y="977730"/>
            <a:ext cx="1465800" cy="1346369"/>
            <a:chOff x="0" y="0"/>
            <a:chExt cx="2931600" cy="2431800"/>
          </a:xfrm>
        </p:grpSpPr>
        <p:sp>
          <p:nvSpPr>
            <p:cNvPr id="4" name="Google Shape;973;p14">
              <a:extLst>
                <a:ext uri="{FF2B5EF4-FFF2-40B4-BE49-F238E27FC236}">
                  <a16:creationId xmlns:a16="http://schemas.microsoft.com/office/drawing/2014/main" id="{F5BB5840-C68A-4DDC-AA97-4D59EE9F818B}"/>
                </a:ext>
              </a:extLst>
            </p:cNvPr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74;p14">
              <a:extLst>
                <a:ext uri="{FF2B5EF4-FFF2-40B4-BE49-F238E27FC236}">
                  <a16:creationId xmlns:a16="http://schemas.microsoft.com/office/drawing/2014/main" id="{6E0A2C68-43A0-4C0F-949A-19BED30B4A69}"/>
                </a:ext>
              </a:extLst>
            </p:cNvPr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975;p14">
            <a:extLst>
              <a:ext uri="{FF2B5EF4-FFF2-40B4-BE49-F238E27FC236}">
                <a16:creationId xmlns:a16="http://schemas.microsoft.com/office/drawing/2014/main" id="{03794AD1-ACE1-46FA-BEB3-074DF94833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8268" y="1116036"/>
            <a:ext cx="1222100" cy="107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40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202EB74-F078-477F-A1FC-596BF4616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3" name="Google Shape;972;p14">
            <a:extLst>
              <a:ext uri="{FF2B5EF4-FFF2-40B4-BE49-F238E27FC236}">
                <a16:creationId xmlns:a16="http://schemas.microsoft.com/office/drawing/2014/main" id="{DC43C089-5B0F-4875-9F56-9512DD6CFF76}"/>
              </a:ext>
            </a:extLst>
          </p:cNvPr>
          <p:cNvGrpSpPr/>
          <p:nvPr/>
        </p:nvGrpSpPr>
        <p:grpSpPr>
          <a:xfrm>
            <a:off x="10429794" y="739605"/>
            <a:ext cx="1465800" cy="1346369"/>
            <a:chOff x="0" y="0"/>
            <a:chExt cx="2931600" cy="2431800"/>
          </a:xfrm>
        </p:grpSpPr>
        <p:sp>
          <p:nvSpPr>
            <p:cNvPr id="4" name="Google Shape;973;p14">
              <a:extLst>
                <a:ext uri="{FF2B5EF4-FFF2-40B4-BE49-F238E27FC236}">
                  <a16:creationId xmlns:a16="http://schemas.microsoft.com/office/drawing/2014/main" id="{60EB4C81-52A8-45E5-8FB6-5B93A177EA38}"/>
                </a:ext>
              </a:extLst>
            </p:cNvPr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74;p14">
              <a:extLst>
                <a:ext uri="{FF2B5EF4-FFF2-40B4-BE49-F238E27FC236}">
                  <a16:creationId xmlns:a16="http://schemas.microsoft.com/office/drawing/2014/main" id="{A9E3BC5A-0629-4857-A09F-13BF7513518D}"/>
                </a:ext>
              </a:extLst>
            </p:cNvPr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975;p14">
            <a:extLst>
              <a:ext uri="{FF2B5EF4-FFF2-40B4-BE49-F238E27FC236}">
                <a16:creationId xmlns:a16="http://schemas.microsoft.com/office/drawing/2014/main" id="{952CE5AB-18FF-42AE-ABFE-D94B4289C7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593" y="877911"/>
            <a:ext cx="1222100" cy="107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665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9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madanc@xellentro.com</dc:creator>
  <cp:lastModifiedBy>madanc@xellentro.com</cp:lastModifiedBy>
  <cp:revision>6</cp:revision>
  <dcterms:created xsi:type="dcterms:W3CDTF">2020-10-29T05:27:16Z</dcterms:created>
  <dcterms:modified xsi:type="dcterms:W3CDTF">2020-10-30T05:29:42Z</dcterms:modified>
</cp:coreProperties>
</file>