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Roboto"/>
      <p:regular r:id="rId38"/>
      <p:bold r:id="rId39"/>
      <p:italic r:id="rId40"/>
      <p:boldItalic r:id="rId41"/>
    </p:embeddedFont>
    <p:embeddedFont>
      <p:font typeface="Montserrat"/>
      <p:regular r:id="rId42"/>
      <p:bold r:id="rId43"/>
      <p:italic r:id="rId44"/>
      <p:boldItalic r:id="rId45"/>
    </p:embeddedFont>
    <p:embeddedFont>
      <p:font typeface="Lato"/>
      <p:regular r:id="rId46"/>
      <p:bold r:id="rId47"/>
      <p:italic r:id="rId48"/>
      <p:boldItalic r:id="rId49"/>
    </p:embeddedFont>
    <p:embeddedFont>
      <p:font typeface="Montserrat Medium"/>
      <p:regular r:id="rId50"/>
      <p:bold r:id="rId51"/>
      <p:italic r:id="rId52"/>
      <p:boldItalic r:id="rId53"/>
    </p:embeddedFont>
    <p:embeddedFont>
      <p:font typeface="Open Sans SemiBold"/>
      <p:regular r:id="rId54"/>
      <p:bold r:id="rId55"/>
      <p:italic r:id="rId56"/>
      <p:boldItalic r:id="rId57"/>
    </p:embeddedFont>
    <p:embeddedFont>
      <p:font typeface="Red Hat Display"/>
      <p:regular r:id="rId58"/>
      <p:bold r:id="rId59"/>
      <p:italic r:id="rId60"/>
      <p:boldItalic r:id="rId61"/>
    </p:embeddedFont>
    <p:embeddedFont>
      <p:font typeface="Open Sans"/>
      <p:regular r:id="rId62"/>
      <p:bold r:id="rId63"/>
      <p:italic r:id="rId64"/>
      <p:boldItalic r:id="rId65"/>
    </p:embeddedFont>
    <p:embeddedFont>
      <p:font typeface="Century Gothic"/>
      <p:regular r:id="rId66"/>
      <p:bold r:id="rId67"/>
      <p:italic r:id="rId68"/>
      <p:boldItalic r:id="rId69"/>
    </p:embeddedFont>
    <p:embeddedFont>
      <p:font typeface="Questrial"/>
      <p:regular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Montserrat-regular.fntdata"/><Relationship Id="rId41" Type="http://schemas.openxmlformats.org/officeDocument/2006/relationships/font" Target="fonts/Robo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Lato-regular.fntdata"/><Relationship Id="rId45" Type="http://schemas.openxmlformats.org/officeDocument/2006/relationships/font" Target="fonts/Montserrat-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Questrial-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bold.fntdata"/><Relationship Id="rId38" Type="http://schemas.openxmlformats.org/officeDocument/2006/relationships/font" Target="fonts/Roboto-regular.fntdata"/><Relationship Id="rId62" Type="http://schemas.openxmlformats.org/officeDocument/2006/relationships/font" Target="fonts/OpenSans-regular.fntdata"/><Relationship Id="rId61" Type="http://schemas.openxmlformats.org/officeDocument/2006/relationships/font" Target="fonts/RedHatDisplay-boldItalic.fntdata"/><Relationship Id="rId20" Type="http://schemas.openxmlformats.org/officeDocument/2006/relationships/slide" Target="slides/slide14.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6.xml"/><Relationship Id="rId66" Type="http://schemas.openxmlformats.org/officeDocument/2006/relationships/font" Target="fonts/CenturyGothic-regular.fntdata"/><Relationship Id="rId21" Type="http://schemas.openxmlformats.org/officeDocument/2006/relationships/slide" Target="slides/slide15.xml"/><Relationship Id="rId65" Type="http://schemas.openxmlformats.org/officeDocument/2006/relationships/font" Target="fonts/OpenSans-boldItalic.fntdata"/><Relationship Id="rId24" Type="http://schemas.openxmlformats.org/officeDocument/2006/relationships/slide" Target="slides/slide18.xml"/><Relationship Id="rId68" Type="http://schemas.openxmlformats.org/officeDocument/2006/relationships/font" Target="fonts/CenturyGothic-italic.fntdata"/><Relationship Id="rId23" Type="http://schemas.openxmlformats.org/officeDocument/2006/relationships/slide" Target="slides/slide17.xml"/><Relationship Id="rId67" Type="http://schemas.openxmlformats.org/officeDocument/2006/relationships/font" Target="fonts/CenturyGothic-bold.fntdata"/><Relationship Id="rId60" Type="http://schemas.openxmlformats.org/officeDocument/2006/relationships/font" Target="fonts/RedHatDisplay-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enturyGothic-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bold.fntdata"/><Relationship Id="rId50" Type="http://schemas.openxmlformats.org/officeDocument/2006/relationships/font" Target="fonts/MontserratMedium-regular.fntdata"/><Relationship Id="rId53" Type="http://schemas.openxmlformats.org/officeDocument/2006/relationships/font" Target="fonts/MontserratMedium-boldItalic.fntdata"/><Relationship Id="rId52" Type="http://schemas.openxmlformats.org/officeDocument/2006/relationships/font" Target="fonts/MontserratMedium-italic.fntdata"/><Relationship Id="rId11" Type="http://schemas.openxmlformats.org/officeDocument/2006/relationships/slide" Target="slides/slide5.xml"/><Relationship Id="rId55" Type="http://schemas.openxmlformats.org/officeDocument/2006/relationships/font" Target="fonts/OpenSansSemiBold-bold.fntdata"/><Relationship Id="rId10" Type="http://schemas.openxmlformats.org/officeDocument/2006/relationships/slide" Target="slides/slide4.xml"/><Relationship Id="rId54" Type="http://schemas.openxmlformats.org/officeDocument/2006/relationships/font" Target="fonts/OpenSansSemiBold-regular.fntdata"/><Relationship Id="rId13" Type="http://schemas.openxmlformats.org/officeDocument/2006/relationships/slide" Target="slides/slide7.xml"/><Relationship Id="rId57" Type="http://schemas.openxmlformats.org/officeDocument/2006/relationships/font" Target="fonts/OpenSansSemiBold-boldItalic.fntdata"/><Relationship Id="rId12" Type="http://schemas.openxmlformats.org/officeDocument/2006/relationships/slide" Target="slides/slide6.xml"/><Relationship Id="rId56" Type="http://schemas.openxmlformats.org/officeDocument/2006/relationships/font" Target="fonts/OpenSansSemiBold-italic.fntdata"/><Relationship Id="rId15" Type="http://schemas.openxmlformats.org/officeDocument/2006/relationships/slide" Target="slides/slide9.xml"/><Relationship Id="rId59" Type="http://schemas.openxmlformats.org/officeDocument/2006/relationships/font" Target="fonts/RedHatDisplay-bold.fntdata"/><Relationship Id="rId14" Type="http://schemas.openxmlformats.org/officeDocument/2006/relationships/slide" Target="slides/slide8.xml"/><Relationship Id="rId58" Type="http://schemas.openxmlformats.org/officeDocument/2006/relationships/font" Target="fonts/RedHatDisplay-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90075a09b7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90075a09b7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8f8b2a67ba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8f8b2a67ba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707070"/>
                </a:solidFill>
                <a:highlight>
                  <a:srgbClr val="FFFFFF"/>
                </a:highlight>
              </a:rPr>
              <a:t>Repeatable Deployments &amp; Higher Reliability</a:t>
            </a:r>
            <a:endParaRPr sz="1200">
              <a:solidFill>
                <a:srgbClr val="707070"/>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lang="en" sz="1200">
                <a:solidFill>
                  <a:srgbClr val="707070"/>
                </a:solidFill>
                <a:highlight>
                  <a:srgbClr val="FFFFFF"/>
                </a:highlight>
              </a:rPr>
              <a:t>Since  your entire system is described in Git, you also a single source of truth from which to recover after a meltdown, reducing your meantime to recovery. And the versioning means that, in case you rollout a bad change, it is easier to roll it back. </a:t>
            </a:r>
            <a:endParaRPr sz="1800">
              <a:solidFill>
                <a:srgbClr val="1B2733"/>
              </a:solidFill>
              <a:latin typeface="Open Sans"/>
              <a:ea typeface="Open Sans"/>
              <a:cs typeface="Open Sans"/>
              <a:sym typeface="Open Sans"/>
            </a:endParaRPr>
          </a:p>
          <a:p>
            <a:pPr indent="0" lvl="0" marL="0" rtl="0" algn="l">
              <a:spcBef>
                <a:spcPts val="1600"/>
              </a:spcBef>
              <a:spcAft>
                <a:spcPts val="0"/>
              </a:spcAft>
              <a:buClr>
                <a:schemeClr val="dk1"/>
              </a:buClr>
              <a:buSzPts val="1100"/>
              <a:buFont typeface="Arial"/>
              <a:buNone/>
            </a:pPr>
            <a:r>
              <a:rPr lang="en" sz="1200">
                <a:solidFill>
                  <a:srgbClr val="707070"/>
                </a:solidFill>
                <a:highlight>
                  <a:srgbClr val="FFFFFF"/>
                </a:highlight>
              </a:rPr>
              <a:t>Consistency and Standardization</a:t>
            </a:r>
            <a:endParaRPr sz="1200">
              <a:solidFill>
                <a:srgbClr val="707070"/>
              </a:solidFill>
              <a:highlight>
                <a:srgbClr val="FFFFFF"/>
              </a:highlight>
            </a:endParaRPr>
          </a:p>
          <a:p>
            <a:pPr indent="0" lvl="0" marL="0" rtl="0" algn="l">
              <a:spcBef>
                <a:spcPts val="0"/>
              </a:spcBef>
              <a:spcAft>
                <a:spcPts val="0"/>
              </a:spcAft>
              <a:buNone/>
            </a:pPr>
            <a:r>
              <a:t/>
            </a:r>
            <a:endParaRPr sz="1200">
              <a:solidFill>
                <a:srgbClr val="707070"/>
              </a:solidFill>
              <a:highlight>
                <a:srgbClr val="FFFFFF"/>
              </a:highlight>
            </a:endParaRPr>
          </a:p>
          <a:p>
            <a:pPr indent="0" lvl="0" marL="0" rtl="0" algn="l">
              <a:spcBef>
                <a:spcPts val="0"/>
              </a:spcBef>
              <a:spcAft>
                <a:spcPts val="0"/>
              </a:spcAft>
              <a:buNone/>
            </a:pPr>
            <a:r>
              <a:rPr lang="en" sz="1200">
                <a:solidFill>
                  <a:srgbClr val="707070"/>
                </a:solidFill>
                <a:highlight>
                  <a:srgbClr val="FFFFFF"/>
                </a:highlight>
              </a:rPr>
              <a:t>The one model that GitOps provides for creating the infrastructure, containers, applications and so on, gives you a consistent end-to-end workflows across your entire organization. Your operation tasks are reproducible, and that makes it easier to avoid major drifts in how your different environments look like.</a:t>
            </a:r>
            <a:endParaRPr sz="1200">
              <a:solidFill>
                <a:srgbClr val="707070"/>
              </a:solidFill>
              <a:highlight>
                <a:srgbClr val="FFFFFF"/>
              </a:highlight>
            </a:endParaRPr>
          </a:p>
          <a:p>
            <a:pPr indent="0" lvl="0" marL="0" rtl="0" algn="l">
              <a:spcBef>
                <a:spcPts val="0"/>
              </a:spcBef>
              <a:spcAft>
                <a:spcPts val="0"/>
              </a:spcAft>
              <a:buNone/>
            </a:pPr>
            <a:r>
              <a:t/>
            </a:r>
            <a:endParaRPr sz="1200">
              <a:solidFill>
                <a:srgbClr val="707070"/>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rgbClr val="707070"/>
                </a:solidFill>
                <a:highlight>
                  <a:srgbClr val="FFFFFF"/>
                </a:highlight>
              </a:rPr>
              <a:t>Stronger Security Guarantees</a:t>
            </a:r>
            <a:endParaRPr sz="1200">
              <a:solidFill>
                <a:srgbClr val="707070"/>
              </a:solidFill>
              <a:highlight>
                <a:srgbClr val="FFFFFF"/>
              </a:highlight>
            </a:endParaRPr>
          </a:p>
          <a:p>
            <a:pPr indent="0" lvl="0" marL="0" rtl="0" algn="l">
              <a:spcBef>
                <a:spcPts val="0"/>
              </a:spcBef>
              <a:spcAft>
                <a:spcPts val="0"/>
              </a:spcAft>
              <a:buNone/>
            </a:pPr>
            <a:r>
              <a:t/>
            </a:r>
            <a:endParaRPr sz="1200">
              <a:solidFill>
                <a:srgbClr val="707070"/>
              </a:solidFill>
              <a:highlight>
                <a:srgbClr val="FFFFFF"/>
              </a:highlight>
            </a:endParaRPr>
          </a:p>
          <a:p>
            <a:pPr indent="0" lvl="0" marL="0" rtl="0" algn="l">
              <a:spcBef>
                <a:spcPts val="0"/>
              </a:spcBef>
              <a:spcAft>
                <a:spcPts val="0"/>
              </a:spcAft>
              <a:buNone/>
            </a:pPr>
            <a:r>
              <a:rPr lang="en" sz="1200">
                <a:solidFill>
                  <a:srgbClr val="707070"/>
                </a:solidFill>
                <a:highlight>
                  <a:srgbClr val="FFFFFF"/>
                </a:highlight>
              </a:rPr>
              <a:t>Git’s strong correctness and security guarantees, especially when using signed tags, allows you to prove authorship and origin is key to a secure definition of the desired state of the cluster.</a:t>
            </a:r>
            <a:endParaRPr sz="1200">
              <a:solidFill>
                <a:srgbClr val="707070"/>
              </a:solidFill>
              <a:highlight>
                <a:srgbClr val="FFFFFF"/>
              </a:highlight>
            </a:endParaRPr>
          </a:p>
          <a:p>
            <a:pPr indent="0" lvl="0" marL="0" rtl="0" algn="l">
              <a:spcBef>
                <a:spcPts val="0"/>
              </a:spcBef>
              <a:spcAft>
                <a:spcPts val="0"/>
              </a:spcAft>
              <a:buNone/>
            </a:pPr>
            <a:r>
              <a:t/>
            </a:r>
            <a:endParaRPr sz="1200">
              <a:solidFill>
                <a:srgbClr val="707070"/>
              </a:solidFill>
              <a:highlight>
                <a:srgbClr val="FFFFFF"/>
              </a:highlight>
            </a:endParaRPr>
          </a:p>
          <a:p>
            <a:pPr indent="0" lvl="0" marL="0" rtl="0" algn="l">
              <a:spcBef>
                <a:spcPts val="0"/>
              </a:spcBef>
              <a:spcAft>
                <a:spcPts val="0"/>
              </a:spcAft>
              <a:buNone/>
            </a:pPr>
            <a:r>
              <a:rPr lang="en" sz="1200">
                <a:solidFill>
                  <a:srgbClr val="707070"/>
                </a:solidFill>
                <a:highlight>
                  <a:srgbClr val="FFFFFF"/>
                </a:highlight>
              </a:rPr>
              <a:t>Auditabily</a:t>
            </a:r>
            <a:endParaRPr sz="1200">
              <a:solidFill>
                <a:srgbClr val="707070"/>
              </a:solidFill>
              <a:highlight>
                <a:srgbClr val="FFFFFF"/>
              </a:highlight>
            </a:endParaRPr>
          </a:p>
          <a:p>
            <a:pPr indent="0" lvl="0" marL="0" rtl="0" algn="l">
              <a:spcBef>
                <a:spcPts val="0"/>
              </a:spcBef>
              <a:spcAft>
                <a:spcPts val="0"/>
              </a:spcAft>
              <a:buNone/>
            </a:pPr>
            <a:r>
              <a:t/>
            </a:r>
            <a:endParaRPr sz="1200">
              <a:solidFill>
                <a:srgbClr val="707070"/>
              </a:solidFill>
              <a:highlight>
                <a:srgbClr val="FFFFFF"/>
              </a:highlight>
            </a:endParaRPr>
          </a:p>
          <a:p>
            <a:pPr indent="0" lvl="0" marL="0" rtl="0" algn="l">
              <a:spcBef>
                <a:spcPts val="0"/>
              </a:spcBef>
              <a:spcAft>
                <a:spcPts val="0"/>
              </a:spcAft>
              <a:buNone/>
            </a:pPr>
            <a:r>
              <a:rPr lang="en" sz="1200">
                <a:solidFill>
                  <a:srgbClr val="707070"/>
                </a:solidFill>
                <a:highlight>
                  <a:srgbClr val="FFFFFF"/>
                </a:highlight>
              </a:rPr>
              <a:t>An audit trail of who did what, and when to your cluster can be used to meet SOC 2 and other compliance requirements and ensure stability. </a:t>
            </a:r>
            <a:endParaRPr sz="1200">
              <a:solidFill>
                <a:srgbClr val="707070"/>
              </a:solidFill>
              <a:highlight>
                <a:srgbClr val="FFFFFF"/>
              </a:highlight>
            </a:endParaRPr>
          </a:p>
          <a:p>
            <a:pPr indent="0" lvl="0" marL="0" rtl="0" algn="l">
              <a:spcBef>
                <a:spcPts val="0"/>
              </a:spcBef>
              <a:spcAft>
                <a:spcPts val="0"/>
              </a:spcAft>
              <a:buNone/>
            </a:pPr>
            <a:r>
              <a:t/>
            </a:r>
            <a:endParaRPr sz="1200">
              <a:solidFill>
                <a:srgbClr val="707070"/>
              </a:solidFill>
              <a:highlight>
                <a:srgbClr val="FFFFFF"/>
              </a:highlight>
            </a:endParaRPr>
          </a:p>
          <a:p>
            <a:pPr indent="0" lvl="0" marL="0" rtl="0" algn="l">
              <a:spcBef>
                <a:spcPts val="0"/>
              </a:spcBef>
              <a:spcAft>
                <a:spcPts val="0"/>
              </a:spcAft>
              <a:buNone/>
            </a:pPr>
            <a:r>
              <a:t/>
            </a:r>
            <a:endParaRPr sz="1200">
              <a:solidFill>
                <a:srgbClr val="707070"/>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8f8b2a67ba_1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8f8b2a67ba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8f8b2a67ba_1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8f8b2a67ba_1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do GitOps, you should have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Very strong DevOps skills and mentality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deploy on an infrastructure that facilitates the task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8f8b2a67ba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8f8b2a67ba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8f8b2a67ba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8f8b2a67ba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course, when talking GitOps, most people immediately think of Kubernetes *CLICK* and the declarative nature of kubectl. There are a lot of Kubernetes-native options for GitOps *CLICK* to choose from.</a:t>
            </a:r>
            <a:endParaRPr/>
          </a:p>
          <a:p>
            <a:pPr indent="0" lvl="0" marL="0" rtl="0" algn="l">
              <a:spcBef>
                <a:spcPts val="0"/>
              </a:spcBef>
              <a:spcAft>
                <a:spcPts val="0"/>
              </a:spcAft>
              <a:buNone/>
            </a:pPr>
            <a:r>
              <a:rPr lang="en"/>
              <a:t>But Kubernetes is far from the only one container orchestration that allows you do declare what you want to have running, see, for example, </a:t>
            </a:r>
            <a:r>
              <a:rPr lang="en">
                <a:solidFill>
                  <a:schemeClr val="dk1"/>
                </a:solidFill>
              </a:rPr>
              <a:t>*CLICK* </a:t>
            </a:r>
            <a:r>
              <a:rPr lang="en"/>
              <a:t>Nomad or Mesos. At Instana we have used Nomad a lot before migrating to Kubernetes, doing GitOps since early days.</a:t>
            </a:r>
            <a:endParaRPr/>
          </a:p>
          <a:p>
            <a:pPr indent="0" lvl="0" marL="0" rtl="0" algn="l">
              <a:spcBef>
                <a:spcPts val="0"/>
              </a:spcBef>
              <a:spcAft>
                <a:spcPts val="0"/>
              </a:spcAft>
              <a:buNone/>
            </a:pPr>
            <a:r>
              <a:rPr lang="en"/>
              <a:t>And GitOps is really not limited to container orchestration. You may be using *CLICK* BOSH to manage VMs and what is running on them.</a:t>
            </a:r>
            <a:endParaRPr/>
          </a:p>
          <a:p>
            <a:pPr indent="0" lvl="0" marL="0" rtl="0" algn="l">
              <a:spcBef>
                <a:spcPts val="0"/>
              </a:spcBef>
              <a:spcAft>
                <a:spcPts val="0"/>
              </a:spcAft>
              <a:buNone/>
            </a:pPr>
            <a:r>
              <a:rPr lang="en"/>
              <a:t>Or use, likely in combination with other tools, any of the Infrastructure as code offerings of the *CLICK* hyper-scale Cloud Providers.</a:t>
            </a:r>
            <a:endParaRPr/>
          </a:p>
          <a:p>
            <a:pPr indent="0" lvl="0" marL="0" rtl="0" algn="l">
              <a:spcBef>
                <a:spcPts val="0"/>
              </a:spcBef>
              <a:spcAft>
                <a:spcPts val="0"/>
              </a:spcAft>
              <a:buNone/>
            </a:pPr>
            <a:r>
              <a:rPr lang="en"/>
              <a:t>Also, you may be using more generic tools, like *CLICK* </a:t>
            </a:r>
            <a:r>
              <a:rPr lang="en">
                <a:solidFill>
                  <a:schemeClr val="dk1"/>
                </a:solidFill>
              </a:rPr>
              <a:t>Pulumi, Terraform, </a:t>
            </a:r>
            <a:r>
              <a:rPr lang="en"/>
              <a:t>Ansible or Spinnaker.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Ultimately, *CLICK* if you can declare your desired state and there is an engine that performs reconciliation to keep reality in line with the desired state, you can do GitOps with it, it is then mostly a matter of how well integrate the workflow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Notice that many of the tools mentioned in this slide are not directly comparable with one another, but each may enable some aspects of GitOps depending on what you deploy where.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8f8b2a67ba_1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8f8b2a67ba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8f8b2a67ba_1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8f8b2a67ba_1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one says that Git is actually necessary to do GitOps.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Git is by far the most convenient because of the increasing amount of integration and tooling.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in principle, any </a:t>
            </a:r>
            <a:r>
              <a:rPr lang="en">
                <a:solidFill>
                  <a:schemeClr val="dk1"/>
                </a:solidFill>
              </a:rPr>
              <a:t>version control</a:t>
            </a:r>
            <a:r>
              <a:rPr lang="en"/>
              <a:t> system would likely do, depending on how hard it is to integrate with the rest.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Although, I have not recently met many people using other </a:t>
            </a:r>
            <a:r>
              <a:rPr lang="en">
                <a:solidFill>
                  <a:schemeClr val="dk1"/>
                </a:solidFill>
              </a:rPr>
              <a:t>version control</a:t>
            </a:r>
            <a:r>
              <a:rPr lang="en"/>
              <a:t> systems, and none of them using a GitOps workflow.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Ultimately, the “Git” in GitOps is just like saying “I am going to Google that” and then you search on DuckDuckGo or Bing: Git has become pretty much eponymous of “version control”.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does not even need to be </a:t>
            </a:r>
            <a:r>
              <a:rPr i="1" lang="en"/>
              <a:t>distributed</a:t>
            </a:r>
            <a:r>
              <a:rPr lang="en"/>
              <a:t> version control, by the 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a:t>
            </a:r>
            <a:r>
              <a:rPr lang="en"/>
              <a:t>lthough I get cold shivers when thinking of using SVN again in my life.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8f8b2a67ba_1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f8b2a67ba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7660fb9c01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7660fb9c01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“Hightower Divide” is how, it seems to me, often topics surface in the global consciousness of the K8S community. When Kelsey tweets or talks about something, thanks to to his reach and general awesomeness, you can bet that the majority of K8S users will swiftly become acutely aware of that topic.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8f93af10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8f93af10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0075a09b7_1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90075a09b7_1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rPr>
              <a:t>“Hi my name is Michele Mancioppi. I am a technical product manager at Instana.”</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 sz="1600">
                <a:solidFill>
                  <a:schemeClr val="dk1"/>
                </a:solidFill>
              </a:rPr>
              <a:t>“In the ‘GitOps: Declarative, Automated Production’ talk, we are going to cover a lot of different aspects with GitOps. What it is, what it is not, why should you consider doing it.”</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 sz="1600">
                <a:solidFill>
                  <a:schemeClr val="dk1"/>
                </a:solidFill>
              </a:rPr>
              <a:t>“This talk is aimed at people not familiar with GitOps, but that are curious to know what it is about. And it may also be interesting for practitioners that are adopting GitOps, as it will provide, some reality checks of does, dont’s and must haves.”</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 sz="1600">
                <a:solidFill>
                  <a:schemeClr val="dk1"/>
                </a:solidFill>
              </a:rPr>
              <a:t>“What we will </a:t>
            </a:r>
            <a:r>
              <a:rPr b="1" lang="en" sz="1600">
                <a:solidFill>
                  <a:schemeClr val="dk1"/>
                </a:solidFill>
              </a:rPr>
              <a:t>not</a:t>
            </a:r>
            <a:r>
              <a:rPr lang="en" sz="1600">
                <a:solidFill>
                  <a:schemeClr val="dk1"/>
                </a:solidFill>
              </a:rPr>
              <a:t> do in this talk is to go in details in any one particular setup or set of tools.”</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 sz="1600">
                <a:solidFill>
                  <a:schemeClr val="dk1"/>
                </a:solidFill>
              </a:rPr>
              <a:t>“As a disclaimer, I have no delusions of being an expert of GitOps or having given contributions to the state of the art; with the exception, maybe, of one thing that we will briefly touch upon. So, besides drawing from my personal experience and those of my colleagues at Instana, I put together this talk based on publicly available material from a number giants in the field of GitOps and DevOps, who are openly credited whenever applicable.”</a:t>
            </a:r>
            <a:endParaRPr sz="16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8f8b2a67ba_1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8f8b2a67ba_1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importance of using explicit versioning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90075a09b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90075a09b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1B2733"/>
                </a:solidFill>
                <a:latin typeface="Open Sans"/>
                <a:ea typeface="Open Sans"/>
                <a:cs typeface="Open Sans"/>
                <a:sym typeface="Open Sans"/>
              </a:rPr>
              <a:t>The source of truth of the desired state is in Git but:</a:t>
            </a:r>
            <a:endParaRPr sz="1800">
              <a:solidFill>
                <a:srgbClr val="1B2733"/>
              </a:solidFill>
              <a:latin typeface="Open Sans"/>
              <a:ea typeface="Open Sans"/>
              <a:cs typeface="Open Sans"/>
              <a:sym typeface="Open Sans"/>
            </a:endParaRPr>
          </a:p>
          <a:p>
            <a:pPr indent="-342900" lvl="0" marL="457200" rtl="0" algn="l">
              <a:lnSpc>
                <a:spcPct val="115000"/>
              </a:lnSpc>
              <a:spcBef>
                <a:spcPts val="1600"/>
              </a:spcBef>
              <a:spcAft>
                <a:spcPts val="0"/>
              </a:spcAft>
              <a:buClr>
                <a:schemeClr val="accent4"/>
              </a:buClr>
              <a:buSzPts val="1800"/>
              <a:buFont typeface="Open Sans"/>
              <a:buAutoNum type="arabicPeriod"/>
            </a:pPr>
            <a:r>
              <a:rPr lang="en" sz="1800">
                <a:solidFill>
                  <a:srgbClr val="1B2733"/>
                </a:solidFill>
                <a:latin typeface="Open Sans"/>
                <a:ea typeface="Open Sans"/>
                <a:cs typeface="Open Sans"/>
                <a:sym typeface="Open Sans"/>
              </a:rPr>
              <a:t>Container images live in Container Repositories</a:t>
            </a:r>
            <a:endParaRPr sz="1600">
              <a:solidFill>
                <a:srgbClr val="1B2733"/>
              </a:solidFill>
              <a:latin typeface="Open Sans"/>
              <a:ea typeface="Open Sans"/>
              <a:cs typeface="Open Sans"/>
              <a:sym typeface="Open Sans"/>
            </a:endParaRPr>
          </a:p>
          <a:p>
            <a:pPr indent="-342900" lvl="0" marL="457200" rtl="0" algn="l">
              <a:lnSpc>
                <a:spcPct val="115000"/>
              </a:lnSpc>
              <a:spcBef>
                <a:spcPts val="0"/>
              </a:spcBef>
              <a:spcAft>
                <a:spcPts val="0"/>
              </a:spcAft>
              <a:buClr>
                <a:schemeClr val="accent4"/>
              </a:buClr>
              <a:buSzPts val="1800"/>
              <a:buFont typeface="Open Sans"/>
              <a:buAutoNum type="arabicPeriod"/>
            </a:pPr>
            <a:r>
              <a:rPr lang="en" sz="1800">
                <a:solidFill>
                  <a:srgbClr val="1B2733"/>
                </a:solidFill>
                <a:latin typeface="Open Sans"/>
                <a:ea typeface="Open Sans"/>
                <a:cs typeface="Open Sans"/>
                <a:sym typeface="Open Sans"/>
              </a:rPr>
              <a:t>Virtual Machine images too!</a:t>
            </a:r>
            <a:endParaRPr sz="1800">
              <a:solidFill>
                <a:srgbClr val="1B2733"/>
              </a:solidFill>
              <a:latin typeface="Open Sans"/>
              <a:ea typeface="Open Sans"/>
              <a:cs typeface="Open Sans"/>
              <a:sym typeface="Open Sans"/>
            </a:endParaRPr>
          </a:p>
          <a:p>
            <a:pPr indent="-342900" lvl="0" marL="457200" rtl="0" algn="l">
              <a:lnSpc>
                <a:spcPct val="115000"/>
              </a:lnSpc>
              <a:spcBef>
                <a:spcPts val="0"/>
              </a:spcBef>
              <a:spcAft>
                <a:spcPts val="0"/>
              </a:spcAft>
              <a:buClr>
                <a:schemeClr val="accent4"/>
              </a:buClr>
              <a:buSzPts val="1800"/>
              <a:buFont typeface="Open Sans"/>
              <a:buAutoNum type="arabicPeriod"/>
            </a:pPr>
            <a:r>
              <a:rPr b="1" lang="en" sz="1800" u="sng">
                <a:solidFill>
                  <a:srgbClr val="1B2733"/>
                </a:solidFill>
                <a:latin typeface="Open Sans"/>
                <a:ea typeface="Open Sans"/>
                <a:cs typeface="Open Sans"/>
                <a:sym typeface="Open Sans"/>
              </a:rPr>
              <a:t>Secrets must not live in Git!</a:t>
            </a:r>
            <a:endParaRPr b="1" sz="1800" u="sng">
              <a:solidFill>
                <a:srgbClr val="1B2733"/>
              </a:solidFill>
              <a:latin typeface="Open Sans"/>
              <a:ea typeface="Open Sans"/>
              <a:cs typeface="Open Sans"/>
              <a:sym typeface="Open Sans"/>
            </a:endParaRPr>
          </a:p>
          <a:p>
            <a:pPr indent="-342900" lvl="0" marL="457200" rtl="0" algn="l">
              <a:lnSpc>
                <a:spcPct val="115000"/>
              </a:lnSpc>
              <a:spcBef>
                <a:spcPts val="0"/>
              </a:spcBef>
              <a:spcAft>
                <a:spcPts val="0"/>
              </a:spcAft>
              <a:buClr>
                <a:schemeClr val="accent4"/>
              </a:buClr>
              <a:buSzPts val="1800"/>
              <a:buFont typeface="Open Sans"/>
              <a:buAutoNum type="arabicPeriod"/>
            </a:pPr>
            <a:r>
              <a:rPr lang="en" sz="1800">
                <a:solidFill>
                  <a:srgbClr val="1B2733"/>
                </a:solidFill>
                <a:latin typeface="Open Sans"/>
                <a:ea typeface="Open Sans"/>
                <a:cs typeface="Open Sans"/>
                <a:sym typeface="Open Sans"/>
              </a:rPr>
              <a:t>And so 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8f8b2a67ba_1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8f8b2a67ba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1B2733"/>
                </a:solidFill>
                <a:latin typeface="Open Sans"/>
                <a:ea typeface="Open Sans"/>
                <a:cs typeface="Open Sans"/>
                <a:sym typeface="Open Sans"/>
              </a:rPr>
              <a:t>A few years back, we all wondered in amazement at the fact that Google was having the overwhelming majority of their code in one single repository. And there were a lot of people that thought that it is a great idea. And maybe, for some it was, too.</a:t>
            </a:r>
            <a:endParaRPr sz="1000">
              <a:solidFill>
                <a:srgbClr val="1B2733"/>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1000">
                <a:solidFill>
                  <a:srgbClr val="1B2733"/>
                </a:solidFill>
                <a:latin typeface="Open Sans"/>
                <a:ea typeface="Open Sans"/>
                <a:cs typeface="Open Sans"/>
                <a:sym typeface="Open Sans"/>
              </a:rPr>
              <a:t>But anyhow, d</a:t>
            </a:r>
            <a:r>
              <a:rPr lang="en" sz="1000">
                <a:solidFill>
                  <a:srgbClr val="1B2733"/>
                </a:solidFill>
                <a:latin typeface="Open Sans"/>
                <a:ea typeface="Open Sans"/>
                <a:cs typeface="Open Sans"/>
                <a:sym typeface="Open Sans"/>
              </a:rPr>
              <a:t>epending on your GitOps tooling and workflow, you will likely have:</a:t>
            </a:r>
            <a:endParaRPr sz="1000">
              <a:solidFill>
                <a:srgbClr val="1B2733"/>
              </a:solidFill>
              <a:latin typeface="Open Sans"/>
              <a:ea typeface="Open Sans"/>
              <a:cs typeface="Open Sans"/>
              <a:sym typeface="Open Sans"/>
            </a:endParaRPr>
          </a:p>
          <a:p>
            <a:pPr indent="-292100" lvl="0" marL="457200" rtl="0" algn="l">
              <a:lnSpc>
                <a:spcPct val="115000"/>
              </a:lnSpc>
              <a:spcBef>
                <a:spcPts val="1600"/>
              </a:spcBef>
              <a:spcAft>
                <a:spcPts val="0"/>
              </a:spcAft>
              <a:buClr>
                <a:schemeClr val="accent4"/>
              </a:buClr>
              <a:buSzPts val="1000"/>
              <a:buFont typeface="Open Sans"/>
              <a:buChar char="●"/>
            </a:pPr>
            <a:r>
              <a:rPr lang="en" sz="1000">
                <a:solidFill>
                  <a:srgbClr val="1B2733"/>
                </a:solidFill>
                <a:latin typeface="Open Sans"/>
                <a:ea typeface="Open Sans"/>
                <a:cs typeface="Open Sans"/>
                <a:sym typeface="Open Sans"/>
              </a:rPr>
              <a:t>Different repositories for different infrastructure layers</a:t>
            </a:r>
            <a:endParaRPr sz="1000">
              <a:solidFill>
                <a:srgbClr val="1B2733"/>
              </a:solidFill>
              <a:latin typeface="Open Sans"/>
              <a:ea typeface="Open Sans"/>
              <a:cs typeface="Open Sans"/>
              <a:sym typeface="Open Sans"/>
            </a:endParaRPr>
          </a:p>
          <a:p>
            <a:pPr indent="-292100" lvl="0" marL="457200" rtl="0" algn="l">
              <a:lnSpc>
                <a:spcPct val="115000"/>
              </a:lnSpc>
              <a:spcBef>
                <a:spcPts val="0"/>
              </a:spcBef>
              <a:spcAft>
                <a:spcPts val="0"/>
              </a:spcAft>
              <a:buClr>
                <a:schemeClr val="accent4"/>
              </a:buClr>
              <a:buSzPts val="1000"/>
              <a:buFont typeface="Open Sans"/>
              <a:buChar char="●"/>
            </a:pPr>
            <a:r>
              <a:rPr lang="en" sz="1000">
                <a:solidFill>
                  <a:srgbClr val="1B2733"/>
                </a:solidFill>
                <a:latin typeface="Open Sans"/>
                <a:ea typeface="Open Sans"/>
                <a:cs typeface="Open Sans"/>
                <a:sym typeface="Open Sans"/>
              </a:rPr>
              <a:t>Different repositories for source and configuration</a:t>
            </a:r>
            <a:endParaRPr sz="1000">
              <a:solidFill>
                <a:srgbClr val="1B2733"/>
              </a:solidFill>
              <a:latin typeface="Open Sans"/>
              <a:ea typeface="Open Sans"/>
              <a:cs typeface="Open Sans"/>
              <a:sym typeface="Open Sans"/>
            </a:endParaRPr>
          </a:p>
          <a:p>
            <a:pPr indent="-292100" lvl="0" marL="457200" rtl="0" algn="l">
              <a:lnSpc>
                <a:spcPct val="115000"/>
              </a:lnSpc>
              <a:spcBef>
                <a:spcPts val="0"/>
              </a:spcBef>
              <a:spcAft>
                <a:spcPts val="0"/>
              </a:spcAft>
              <a:buClr>
                <a:schemeClr val="accent4"/>
              </a:buClr>
              <a:buSzPts val="1000"/>
              <a:buFont typeface="Open Sans"/>
              <a:buChar char="●"/>
            </a:pPr>
            <a:r>
              <a:rPr lang="en" sz="1000">
                <a:solidFill>
                  <a:srgbClr val="1B2733"/>
                </a:solidFill>
                <a:latin typeface="Open Sans"/>
                <a:ea typeface="Open Sans"/>
                <a:cs typeface="Open Sans"/>
                <a:sym typeface="Open Sans"/>
              </a:rPr>
              <a:t>Different branches for environment configurations</a:t>
            </a:r>
            <a:endParaRPr sz="1000">
              <a:solidFill>
                <a:srgbClr val="1B2733"/>
              </a:solidFill>
              <a:latin typeface="Open Sans"/>
              <a:ea typeface="Open Sans"/>
              <a:cs typeface="Open Sans"/>
              <a:sym typeface="Open Sans"/>
            </a:endParaRPr>
          </a:p>
          <a:p>
            <a:pPr indent="-292100" lvl="0" marL="457200" rtl="0" algn="l">
              <a:lnSpc>
                <a:spcPct val="115000"/>
              </a:lnSpc>
              <a:spcBef>
                <a:spcPts val="0"/>
              </a:spcBef>
              <a:spcAft>
                <a:spcPts val="0"/>
              </a:spcAft>
              <a:buClr>
                <a:schemeClr val="accent4"/>
              </a:buClr>
              <a:buSzPts val="1000"/>
              <a:buFont typeface="Open Sans"/>
              <a:buChar char="●"/>
            </a:pPr>
            <a:r>
              <a:rPr lang="en" sz="1000">
                <a:solidFill>
                  <a:srgbClr val="1B2733"/>
                </a:solidFill>
                <a:latin typeface="Open Sans"/>
                <a:ea typeface="Open Sans"/>
                <a:cs typeface="Open Sans"/>
                <a:sym typeface="Open Sans"/>
              </a:rPr>
              <a:t>Different repositories for sources of different applications</a:t>
            </a:r>
            <a:endParaRPr sz="1000">
              <a:solidFill>
                <a:srgbClr val="1B2733"/>
              </a:solidFill>
              <a:latin typeface="Open Sans"/>
              <a:ea typeface="Open Sans"/>
              <a:cs typeface="Open Sans"/>
              <a:sym typeface="Open Sans"/>
            </a:endParaRPr>
          </a:p>
          <a:p>
            <a:pPr indent="-292100" lvl="0" marL="457200" rtl="0" algn="l">
              <a:lnSpc>
                <a:spcPct val="115000"/>
              </a:lnSpc>
              <a:spcBef>
                <a:spcPts val="0"/>
              </a:spcBef>
              <a:spcAft>
                <a:spcPts val="0"/>
              </a:spcAft>
              <a:buClr>
                <a:schemeClr val="accent4"/>
              </a:buClr>
              <a:buSzPts val="1000"/>
              <a:buFont typeface="Open Sans"/>
              <a:buChar char="●"/>
            </a:pPr>
            <a:r>
              <a:rPr lang="en" sz="1000">
                <a:solidFill>
                  <a:srgbClr val="1B2733"/>
                </a:solidFill>
                <a:latin typeface="Open Sans"/>
                <a:ea typeface="Open Sans"/>
                <a:cs typeface="Open Sans"/>
                <a:sym typeface="Open Sans"/>
              </a:rPr>
              <a:t>...</a:t>
            </a:r>
            <a:endParaRPr sz="1000">
              <a:solidFill>
                <a:srgbClr val="1B2733"/>
              </a:solidFill>
              <a:latin typeface="Open Sans"/>
              <a:ea typeface="Open Sans"/>
              <a:cs typeface="Open Sans"/>
              <a:sym typeface="Open Sans"/>
            </a:endParaRPr>
          </a:p>
          <a:p>
            <a:pPr indent="0" lvl="0" marL="0" rtl="0" algn="l">
              <a:spcBef>
                <a:spcPts val="1600"/>
              </a:spcBef>
              <a:spcAft>
                <a:spcPts val="0"/>
              </a:spcAft>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8f8b2a67ba_1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8f8b2a67ba_1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Desired changes must be validated by the Pipelines we have been talking about:</a:t>
            </a:r>
            <a:endParaRPr/>
          </a:p>
          <a:p>
            <a:pPr indent="-298450" lvl="1" marL="914400" rtl="0" algn="l">
              <a:spcBef>
                <a:spcPts val="0"/>
              </a:spcBef>
              <a:spcAft>
                <a:spcPts val="0"/>
              </a:spcAft>
              <a:buSzPts val="1100"/>
              <a:buChar char="○"/>
            </a:pPr>
            <a:r>
              <a:rPr lang="en"/>
              <a:t>For compliance, governance &amp; security</a:t>
            </a:r>
            <a:endParaRPr/>
          </a:p>
          <a:p>
            <a:pPr indent="-298450" lvl="1" marL="914400" rtl="0" algn="l">
              <a:spcBef>
                <a:spcPts val="0"/>
              </a:spcBef>
              <a:spcAft>
                <a:spcPts val="0"/>
              </a:spcAft>
              <a:buSzPts val="1100"/>
              <a:buChar char="○"/>
            </a:pPr>
            <a:r>
              <a:rPr lang="en"/>
              <a:t>For correctness (bugs, performance issues)</a:t>
            </a:r>
            <a:endParaRPr/>
          </a:p>
          <a:p>
            <a:pPr indent="-298450" lvl="0" marL="457200" rtl="0" algn="l">
              <a:spcBef>
                <a:spcPts val="0"/>
              </a:spcBef>
              <a:spcAft>
                <a:spcPts val="0"/>
              </a:spcAft>
              <a:buSzPts val="1100"/>
              <a:buChar char="●"/>
            </a:pPr>
            <a:r>
              <a:rPr lang="en"/>
              <a:t>Staged developments with strong quality-based gate-keeping:</a:t>
            </a:r>
            <a:endParaRPr/>
          </a:p>
          <a:p>
            <a:pPr indent="-298450" lvl="1" marL="914400" rtl="0" algn="l">
              <a:spcBef>
                <a:spcPts val="0"/>
              </a:spcBef>
              <a:spcAft>
                <a:spcPts val="0"/>
              </a:spcAft>
              <a:buSzPts val="1100"/>
              <a:buChar char="○"/>
            </a:pPr>
            <a:r>
              <a:rPr lang="en"/>
              <a:t>The faster you want to go, the surer your step must be</a:t>
            </a:r>
            <a:endParaRPr/>
          </a:p>
          <a:p>
            <a:pPr indent="-298450" lvl="1" marL="914400" rtl="0" algn="l">
              <a:spcBef>
                <a:spcPts val="0"/>
              </a:spcBef>
              <a:spcAft>
                <a:spcPts val="0"/>
              </a:spcAft>
              <a:buSzPts val="1100"/>
              <a:buChar char="○"/>
            </a:pPr>
            <a:r>
              <a:rPr lang="en"/>
              <a:t>“You need to go slower to go faster”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91e8cae3f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91e8cae3f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Muse on SAP Cloud Platform of yore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8f8b2a67ba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8f8b2a67ba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8f8b2a67ba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8f8b2a67ba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8f8b2a67ba_1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8f8b2a67ba_1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Infrastructure management less mature than Software deployment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906249c894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906249c894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rgbClr val="4D5156"/>
                </a:solidFill>
                <a:highlight>
                  <a:srgbClr val="FFFFFF"/>
                </a:highlight>
              </a:rPr>
              <a:t>Now, I do not mean to say that you should </a:t>
            </a:r>
            <a:r>
              <a:rPr i="1" lang="en" sz="1050">
                <a:solidFill>
                  <a:srgbClr val="4D5156"/>
                </a:solidFill>
                <a:highlight>
                  <a:srgbClr val="FFFFFF"/>
                </a:highlight>
              </a:rPr>
              <a:t>not</a:t>
            </a:r>
            <a:r>
              <a:rPr lang="en" sz="1050">
                <a:solidFill>
                  <a:srgbClr val="4D5156"/>
                </a:solidFill>
                <a:highlight>
                  <a:srgbClr val="FFFFFF"/>
                </a:highlight>
              </a:rPr>
              <a:t> deploy often. You should do it as much as you can. It’s a large part of the DevOps culture. But there are some hard problems you will have to face to get there.</a:t>
            </a:r>
            <a:endParaRPr sz="1050">
              <a:solidFill>
                <a:srgbClr val="4D5156"/>
              </a:solidFill>
              <a:highlight>
                <a:srgbClr val="FFFFFF"/>
              </a:highlight>
            </a:endParaRPr>
          </a:p>
          <a:p>
            <a:pPr indent="0" lvl="0" marL="0" rtl="0" algn="l">
              <a:spcBef>
                <a:spcPts val="0"/>
              </a:spcBef>
              <a:spcAft>
                <a:spcPts val="0"/>
              </a:spcAft>
              <a:buNone/>
            </a:pPr>
            <a:r>
              <a:t/>
            </a:r>
            <a:endParaRPr sz="1050">
              <a:solidFill>
                <a:srgbClr val="4D5156"/>
              </a:solidFill>
              <a:highlight>
                <a:srgbClr val="FFFFFF"/>
              </a:highlight>
            </a:endParaRPr>
          </a:p>
          <a:p>
            <a:pPr indent="0" lvl="0" marL="0" rtl="0" algn="l">
              <a:spcBef>
                <a:spcPts val="0"/>
              </a:spcBef>
              <a:spcAft>
                <a:spcPts val="0"/>
              </a:spcAft>
              <a:buNone/>
            </a:pPr>
            <a:r>
              <a:rPr lang="en" sz="1050">
                <a:solidFill>
                  <a:srgbClr val="4D5156"/>
                </a:solidFill>
                <a:highlight>
                  <a:srgbClr val="FFFFFF"/>
                </a:highlight>
              </a:rPr>
              <a:t>First: resources...</a:t>
            </a:r>
            <a:endParaRPr sz="1050">
              <a:solidFill>
                <a:srgbClr val="4D5156"/>
              </a:solidFill>
              <a:highlight>
                <a:srgbClr val="FFFFFF"/>
              </a:highlight>
            </a:endParaRPr>
          </a:p>
          <a:p>
            <a:pPr indent="0" lvl="0" marL="0" rtl="0" algn="l">
              <a:spcBef>
                <a:spcPts val="0"/>
              </a:spcBef>
              <a:spcAft>
                <a:spcPts val="0"/>
              </a:spcAft>
              <a:buNone/>
            </a:pPr>
            <a:r>
              <a:t/>
            </a:r>
            <a:endParaRPr sz="1050">
              <a:solidFill>
                <a:srgbClr val="4D5156"/>
              </a:solidFill>
              <a:highlight>
                <a:srgbClr val="FFFFFF"/>
              </a:highlight>
            </a:endParaRPr>
          </a:p>
          <a:p>
            <a:pPr indent="0" lvl="0" marL="0" rtl="0" algn="l">
              <a:spcBef>
                <a:spcPts val="0"/>
              </a:spcBef>
              <a:spcAft>
                <a:spcPts val="0"/>
              </a:spcAft>
              <a:buNone/>
            </a:pPr>
            <a:r>
              <a:rPr lang="en" sz="1050">
                <a:solidFill>
                  <a:srgbClr val="4D5156"/>
                </a:solidFill>
                <a:highlight>
                  <a:srgbClr val="FFFFFF"/>
                </a:highlight>
              </a:rPr>
              <a:t>Secondly. Remember that quote of Phil Karlton: “</a:t>
            </a:r>
            <a:r>
              <a:rPr lang="en" sz="1050">
                <a:solidFill>
                  <a:srgbClr val="4D5156"/>
                </a:solidFill>
                <a:highlight>
                  <a:srgbClr val="FFFFFF"/>
                </a:highlight>
              </a:rPr>
              <a:t>There are </a:t>
            </a:r>
            <a:r>
              <a:rPr b="1" lang="en" sz="1050">
                <a:solidFill>
                  <a:srgbClr val="5F6368"/>
                </a:solidFill>
                <a:highlight>
                  <a:srgbClr val="FFFFFF"/>
                </a:highlight>
              </a:rPr>
              <a:t>only two hard things in Computer Science</a:t>
            </a:r>
            <a:r>
              <a:rPr lang="en" sz="1050">
                <a:solidFill>
                  <a:srgbClr val="4D5156"/>
                </a:solidFill>
                <a:highlight>
                  <a:srgbClr val="FFFFFF"/>
                </a:highlight>
              </a:rPr>
              <a:t>: cache invalidation and naming things.”</a:t>
            </a:r>
            <a:endParaRPr sz="1050">
              <a:solidFill>
                <a:srgbClr val="4D5156"/>
              </a:solidFill>
              <a:highlight>
                <a:srgbClr val="FFFFFF"/>
              </a:highlight>
            </a:endParaRPr>
          </a:p>
          <a:p>
            <a:pPr indent="0" lvl="0" marL="0" rtl="0" algn="l">
              <a:spcBef>
                <a:spcPts val="0"/>
              </a:spcBef>
              <a:spcAft>
                <a:spcPts val="0"/>
              </a:spcAft>
              <a:buNone/>
            </a:pPr>
            <a:r>
              <a:rPr lang="en" sz="1050">
                <a:solidFill>
                  <a:srgbClr val="4D5156"/>
                </a:solidFill>
                <a:highlight>
                  <a:srgbClr val="FFFFFF"/>
                </a:highlight>
              </a:rPr>
              <a:t>*CLICK*</a:t>
            </a:r>
            <a:endParaRPr sz="1050">
              <a:solidFill>
                <a:srgbClr val="4D5156"/>
              </a:solidFill>
              <a:highlight>
                <a:srgbClr val="FFFFFF"/>
              </a:highlight>
            </a:endParaRPr>
          </a:p>
          <a:p>
            <a:pPr indent="0" lvl="0" marL="0" rtl="0" algn="l">
              <a:spcBef>
                <a:spcPts val="0"/>
              </a:spcBef>
              <a:spcAft>
                <a:spcPts val="0"/>
              </a:spcAft>
              <a:buNone/>
            </a:pPr>
            <a:r>
              <a:rPr lang="en" sz="1050">
                <a:solidFill>
                  <a:srgbClr val="4D5156"/>
                </a:solidFill>
                <a:highlight>
                  <a:srgbClr val="FFFFFF"/>
                </a:highlight>
              </a:rPr>
              <a:t>The more you deploy, the more you have to deal with caches…</a:t>
            </a:r>
            <a:r>
              <a:rPr lang="en" sz="1050">
                <a:solidFill>
                  <a:srgbClr val="4D5156"/>
                </a:solidFill>
                <a:highlight>
                  <a:srgbClr val="FFFFFF"/>
                </a:highlight>
              </a:rPr>
              <a:t> </a:t>
            </a:r>
            <a:endParaRPr sz="1050">
              <a:solidFill>
                <a:srgbClr val="4D5156"/>
              </a:solidFill>
              <a:highlight>
                <a:srgbClr val="FFFFFF"/>
              </a:highlight>
            </a:endParaRPr>
          </a:p>
          <a:p>
            <a:pPr indent="0" lvl="0" marL="0" rtl="0" algn="l">
              <a:spcBef>
                <a:spcPts val="0"/>
              </a:spcBef>
              <a:spcAft>
                <a:spcPts val="0"/>
              </a:spcAft>
              <a:buNone/>
            </a:pPr>
            <a:r>
              <a:t/>
            </a:r>
            <a:endParaRPr sz="1050">
              <a:solidFill>
                <a:srgbClr val="4D5156"/>
              </a:solidFill>
              <a:highlight>
                <a:srgbClr val="FFFFFF"/>
              </a:highlight>
            </a:endParaRPr>
          </a:p>
          <a:p>
            <a:pPr indent="0" lvl="0" marL="0" rtl="0" algn="l">
              <a:spcBef>
                <a:spcPts val="0"/>
              </a:spcBef>
              <a:spcAft>
                <a:spcPts val="0"/>
              </a:spcAft>
              <a:buNone/>
            </a:pPr>
            <a:r>
              <a:t/>
            </a:r>
            <a:endParaRPr sz="1050">
              <a:solidFill>
                <a:srgbClr val="4D5156"/>
              </a:solidFill>
              <a:highlight>
                <a:srgbClr val="FFFFFF"/>
              </a:highlight>
            </a:endParaRPr>
          </a:p>
          <a:p>
            <a:pPr indent="0" lvl="0" marL="0" rtl="0" algn="l">
              <a:spcBef>
                <a:spcPts val="0"/>
              </a:spcBef>
              <a:spcAft>
                <a:spcPts val="0"/>
              </a:spcAft>
              <a:buNone/>
            </a:pPr>
            <a:r>
              <a:rPr lang="en" sz="1050">
                <a:solidFill>
                  <a:srgbClr val="4D5156"/>
                </a:solidFill>
                <a:highlight>
                  <a:srgbClr val="FFFFFF"/>
                </a:highlight>
              </a:rPr>
              <a:t>By the way, I tried to make this work like the Star Wars titles, but it is 2020 and that effect is not yet built into Google Slides. That’s just too bad.</a:t>
            </a:r>
            <a:endParaRPr sz="1050">
              <a:solidFill>
                <a:srgbClr val="4D5156"/>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8f8b2a67ba_1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8f8b2a67ba_1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7660fb9c01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7660fb9c01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8f8b2a67ba_1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8f8b2a67ba_1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90075a09b7_1_4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90075a09b7_1_4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8f8b2a67ba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8f8b2a67ba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GitOps is one way to doing DevOps or DevSecOps, and specifically one in which the security aspect dovetails really nicely.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declare your infrastructure as code, including configurations, applications and everything else, and put it in one or more repositories of a versioning system, </a:t>
            </a:r>
            <a:r>
              <a:rPr lang="en">
                <a:solidFill>
                  <a:schemeClr val="dk1"/>
                </a:solidFill>
              </a:rPr>
              <a:t>which is almost always Git nowadays</a:t>
            </a:r>
            <a:r>
              <a:rPr lang="en"/>
              <a:t>. These repositories become your </a:t>
            </a:r>
            <a:r>
              <a:rPr b="1" lang="en"/>
              <a:t>SOURCE OF TRUTH</a:t>
            </a:r>
            <a:r>
              <a:rPr lang="en"/>
              <a:t>, the desired state of how your production should look like.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change production by </a:t>
            </a:r>
            <a:r>
              <a:rPr b="1" lang="en"/>
              <a:t>MERGING REQUESTS</a:t>
            </a:r>
            <a:r>
              <a:rPr lang="en"/>
              <a:t> to your source of truth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Which are then verified automatically and then put in production by </a:t>
            </a:r>
            <a:r>
              <a:rPr b="1" lang="en"/>
              <a:t>CONTINUOUS INTEGRATION / </a:t>
            </a:r>
            <a:r>
              <a:rPr b="1" lang="en">
                <a:solidFill>
                  <a:schemeClr val="dk1"/>
                </a:solidFill>
              </a:rPr>
              <a:t>CONTINUOUS</a:t>
            </a:r>
            <a:r>
              <a:rPr b="1" lang="en"/>
              <a:t> DELIVERY</a:t>
            </a:r>
            <a:r>
              <a:rPr lang="en"/>
              <a:t> systems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f8b2a67ba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f8b2a67ba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get a bit more concrete. A typically GitOps workflow starts with DevOps teams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Committing changes to the versioning system, which is the “Source of Truth”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there is a CI/CD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Push that desired state to the Infrastructure as Code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needs to </a:t>
            </a:r>
            <a:r>
              <a:rPr lang="en"/>
              <a:t>continuously</a:t>
            </a:r>
            <a:r>
              <a:rPr lang="en"/>
              <a:t> do Reconciliation to maintain the desired state across changes and failures.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Reconciliation is fundamental: if your Infrastructure as Code tooling can only make infrastructure to match some state, but not </a:t>
            </a:r>
            <a:r>
              <a:rPr i="1" lang="en"/>
              <a:t>keep it like that</a:t>
            </a:r>
            <a:r>
              <a:rPr lang="en"/>
              <a:t> in the face of inevitable failure of components, drift is inevitable.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Kubernetes, for example, reconciliation is done by Kubernetes itself, which will create missing pods and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Disclaimer: there are people out there that, somewhat dogmatically, say that GitOps is only when you pull from operators and not when you push changes… To me, that is just an implementation detail, however interesting and geeky it may be.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Also, you may hear some </a:t>
            </a:r>
            <a:r>
              <a:rPr lang="en">
                <a:solidFill>
                  <a:schemeClr val="dk1"/>
                </a:solidFill>
              </a:rPr>
              <a:t>variations on the concepts of CI/CD such as “Continuous Operations”. While conceptually interesting, IMO these new concepts do not add that much to the picture of GitOps, especially for people first approaching GitOps.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bfb4111e35cb9e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ebfb4111e35cb9e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GitOps is one way to doing DevOps or DevSecOps, and specifically one in which the security aspect dovetails really nicely.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declare your infrastructure as code, including configurations, applications and everything else, and put it in one or more repositories of a versioning system, </a:t>
            </a:r>
            <a:r>
              <a:rPr lang="en">
                <a:solidFill>
                  <a:schemeClr val="dk1"/>
                </a:solidFill>
              </a:rPr>
              <a:t>which is almost always Git nowadays</a:t>
            </a:r>
            <a:r>
              <a:rPr lang="en"/>
              <a:t>. These repositories become your </a:t>
            </a:r>
            <a:r>
              <a:rPr b="1" lang="en"/>
              <a:t>SOURCE OF TRUTH</a:t>
            </a:r>
            <a:r>
              <a:rPr lang="en"/>
              <a:t>, the desired state of how your production should look like.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change production by </a:t>
            </a:r>
            <a:r>
              <a:rPr b="1" lang="en"/>
              <a:t>MERGING REQUESTS</a:t>
            </a:r>
            <a:r>
              <a:rPr lang="en"/>
              <a:t> to your source of truth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Which are then verified automatically and then put in production by </a:t>
            </a:r>
            <a:r>
              <a:rPr b="1" lang="en"/>
              <a:t>CONTINUOUS INTEGRATION / </a:t>
            </a:r>
            <a:r>
              <a:rPr b="1" lang="en">
                <a:solidFill>
                  <a:schemeClr val="dk1"/>
                </a:solidFill>
              </a:rPr>
              <a:t>CONTINUOUS</a:t>
            </a:r>
            <a:r>
              <a:rPr b="1" lang="en"/>
              <a:t> DELIVERY</a:t>
            </a:r>
            <a:r>
              <a:rPr lang="en"/>
              <a:t> systems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8f8b2a67ba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f8b2a67ba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8f8b2a67ba_1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8f8b2a67ba_1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8f8b2a67ba_0_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8f8b2a67ba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GitOps sounds like a great idea, but let’s explicitly talk about what doing GitOps will bring you.</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01"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81000" y="1751425"/>
            <a:ext cx="5316000" cy="2052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4200"/>
              <a:buNone/>
              <a:defRPr sz="4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81000" y="3804025"/>
            <a:ext cx="6713400" cy="9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B3B3"/>
              </a:buClr>
              <a:buSzPts val="3000"/>
              <a:buNone/>
              <a:defRPr sz="3000">
                <a:solidFill>
                  <a:srgbClr val="00B3B3"/>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12" name="Google Shape;12;p2"/>
          <p:cNvPicPr preferRelativeResize="0"/>
          <p:nvPr/>
        </p:nvPicPr>
        <p:blipFill>
          <a:blip r:embed="rId3">
            <a:alphaModFix/>
          </a:blip>
          <a:stretch>
            <a:fillRect/>
          </a:stretch>
        </p:blipFill>
        <p:spPr>
          <a:xfrm>
            <a:off x="504400" y="450375"/>
            <a:ext cx="2050777" cy="287100"/>
          </a:xfrm>
          <a:prstGeom prst="rect">
            <a:avLst/>
          </a:prstGeom>
          <a:noFill/>
          <a:ln>
            <a:noFill/>
          </a:ln>
        </p:spPr>
      </p:pic>
      <p:sp>
        <p:nvSpPr>
          <p:cNvPr id="13" name="Google Shape;13;p2"/>
          <p:cNvSpPr/>
          <p:nvPr/>
        </p:nvSpPr>
        <p:spPr>
          <a:xfrm>
            <a:off x="0" y="4699200"/>
            <a:ext cx="9144000" cy="444300"/>
          </a:xfrm>
          <a:prstGeom prst="rect">
            <a:avLst/>
          </a:prstGeom>
          <a:solidFill>
            <a:srgbClr val="1B27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 name="Google Shape;51;p11"/>
          <p:cNvSpPr txBox="1"/>
          <p:nvPr>
            <p:ph idx="1" type="subTitle"/>
          </p:nvPr>
        </p:nvSpPr>
        <p:spPr>
          <a:xfrm>
            <a:off x="311700" y="937925"/>
            <a:ext cx="8520600" cy="81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2" name="Google Shape;52;p11"/>
          <p:cNvSpPr txBox="1"/>
          <p:nvPr>
            <p:ph idx="2" type="body"/>
          </p:nvPr>
        </p:nvSpPr>
        <p:spPr>
          <a:xfrm>
            <a:off x="311700" y="1790175"/>
            <a:ext cx="2661000" cy="2601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3" name="Google Shape;53;p11"/>
          <p:cNvSpPr txBox="1"/>
          <p:nvPr>
            <p:ph idx="3" type="body"/>
          </p:nvPr>
        </p:nvSpPr>
        <p:spPr>
          <a:xfrm>
            <a:off x="3229575" y="1790175"/>
            <a:ext cx="2661000" cy="2601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4" name="Google Shape;54;p11"/>
          <p:cNvSpPr txBox="1"/>
          <p:nvPr>
            <p:ph idx="4" type="body"/>
          </p:nvPr>
        </p:nvSpPr>
        <p:spPr>
          <a:xfrm>
            <a:off x="6028275" y="1790175"/>
            <a:ext cx="2661000" cy="2601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pic>
        <p:nvPicPr>
          <p:cNvPr id="55" name="Google Shape;55;p11"/>
          <p:cNvPicPr preferRelativeResize="0"/>
          <p:nvPr/>
        </p:nvPicPr>
        <p:blipFill>
          <a:blip r:embed="rId2">
            <a:alphaModFix/>
          </a:blip>
          <a:stretch>
            <a:fillRect/>
          </a:stretch>
        </p:blipFill>
        <p:spPr>
          <a:xfrm>
            <a:off x="7820424" y="4668448"/>
            <a:ext cx="1247379" cy="3988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type="blank">
  <p:cSld name="BLANK">
    <p:spTree>
      <p:nvGrpSpPr>
        <p:cNvPr id="56" name="Shape 56"/>
        <p:cNvGrpSpPr/>
        <p:nvPr/>
      </p:nvGrpSpPr>
      <p:grpSpPr>
        <a:xfrm>
          <a:off x="0" y="0"/>
          <a:ext cx="0" cy="0"/>
          <a:chOff x="0" y="0"/>
          <a:chExt cx="0" cy="0"/>
        </a:xfrm>
      </p:grpSpPr>
      <p:sp>
        <p:nvSpPr>
          <p:cNvPr id="57" name="Google Shape;57;p12"/>
          <p:cNvSpPr/>
          <p:nvPr/>
        </p:nvSpPr>
        <p:spPr>
          <a:xfrm>
            <a:off x="-12000" y="-12600"/>
            <a:ext cx="9168000" cy="468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v</a:t>
            </a:r>
            <a:endParaRPr>
              <a:solidFill>
                <a:srgbClr val="FFFFFF"/>
              </a:solidFill>
            </a:endParaRPr>
          </a:p>
        </p:txBody>
      </p:sp>
      <p:pic>
        <p:nvPicPr>
          <p:cNvPr id="58" name="Google Shape;58;p12"/>
          <p:cNvPicPr preferRelativeResize="0"/>
          <p:nvPr/>
        </p:nvPicPr>
        <p:blipFill>
          <a:blip r:embed="rId2">
            <a:alphaModFix/>
          </a:blip>
          <a:stretch>
            <a:fillRect/>
          </a:stretch>
        </p:blipFill>
        <p:spPr>
          <a:xfrm>
            <a:off x="7820424" y="4668448"/>
            <a:ext cx="1247379" cy="3988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 Txt">
  <p:cSld name="BLANK_2">
    <p:spTree>
      <p:nvGrpSpPr>
        <p:cNvPr id="59" name="Shape 59"/>
        <p:cNvGrpSpPr/>
        <p:nvPr/>
      </p:nvGrpSpPr>
      <p:grpSpPr>
        <a:xfrm>
          <a:off x="0" y="0"/>
          <a:ext cx="0" cy="0"/>
          <a:chOff x="0" y="0"/>
          <a:chExt cx="0" cy="0"/>
        </a:xfrm>
      </p:grpSpPr>
      <p:sp>
        <p:nvSpPr>
          <p:cNvPr id="60" name="Google Shape;60;p13"/>
          <p:cNvSpPr/>
          <p:nvPr/>
        </p:nvSpPr>
        <p:spPr>
          <a:xfrm>
            <a:off x="-12000" y="-12600"/>
            <a:ext cx="9168000" cy="468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v</a:t>
            </a:r>
            <a:endParaRPr>
              <a:solidFill>
                <a:srgbClr val="FFFFFF"/>
              </a:solidFill>
            </a:endParaRPr>
          </a:p>
        </p:txBody>
      </p:sp>
      <p:pic>
        <p:nvPicPr>
          <p:cNvPr id="61" name="Google Shape;61;p13"/>
          <p:cNvPicPr preferRelativeResize="0"/>
          <p:nvPr/>
        </p:nvPicPr>
        <p:blipFill>
          <a:blip r:embed="rId2">
            <a:alphaModFix/>
          </a:blip>
          <a:stretch>
            <a:fillRect/>
          </a:stretch>
        </p:blipFill>
        <p:spPr>
          <a:xfrm>
            <a:off x="7820424" y="4668448"/>
            <a:ext cx="1247379" cy="398851"/>
          </a:xfrm>
          <a:prstGeom prst="rect">
            <a:avLst/>
          </a:prstGeom>
          <a:noFill/>
          <a:ln>
            <a:noFill/>
          </a:ln>
        </p:spPr>
      </p:pic>
      <p:sp>
        <p:nvSpPr>
          <p:cNvPr id="62" name="Google Shape;62;p13"/>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483B3"/>
              </a:buClr>
              <a:buSzPts val="3000"/>
              <a:buNone/>
              <a:defRPr sz="3000">
                <a:solidFill>
                  <a:srgbClr val="2483B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3"/>
          <p:cNvSpPr txBox="1"/>
          <p:nvPr>
            <p:ph idx="1" type="body"/>
          </p:nvPr>
        </p:nvSpPr>
        <p:spPr>
          <a:xfrm>
            <a:off x="311700" y="893850"/>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30200" lvl="1" marL="914400" rtl="0">
              <a:spcBef>
                <a:spcPts val="1600"/>
              </a:spcBef>
              <a:spcAft>
                <a:spcPts val="0"/>
              </a:spcAft>
              <a:buSzPts val="1600"/>
              <a:buChar char="●"/>
              <a:defRPr>
                <a:solidFill>
                  <a:srgbClr val="1B2733"/>
                </a:solidFill>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17500" lvl="6" marL="3200400" rtl="0">
              <a:spcBef>
                <a:spcPts val="1600"/>
              </a:spcBef>
              <a:spcAft>
                <a:spcPts val="0"/>
              </a:spcAft>
              <a:buSzPts val="1400"/>
              <a:buChar char="─"/>
              <a:defRPr sz="1400"/>
            </a:lvl7pPr>
            <a:lvl8pPr indent="-317500" lvl="7" marL="3657600" rtl="0">
              <a:spcBef>
                <a:spcPts val="1600"/>
              </a:spcBef>
              <a:spcAft>
                <a:spcPts val="0"/>
              </a:spcAft>
              <a:buSzPts val="1400"/>
              <a:buChar char="─"/>
              <a:defRPr sz="1400"/>
            </a:lvl8pPr>
            <a:lvl9pPr indent="-317500" lvl="8" marL="4114800" rtl="0">
              <a:spcBef>
                <a:spcPts val="1600"/>
              </a:spcBef>
              <a:spcAft>
                <a:spcPts val="1600"/>
              </a:spcAft>
              <a:buSzPts val="1400"/>
              <a:buChar char="─"/>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 Two columns">
  <p:cSld name="BLANK_2_1">
    <p:spTree>
      <p:nvGrpSpPr>
        <p:cNvPr id="64" name="Shape 64"/>
        <p:cNvGrpSpPr/>
        <p:nvPr/>
      </p:nvGrpSpPr>
      <p:grpSpPr>
        <a:xfrm>
          <a:off x="0" y="0"/>
          <a:ext cx="0" cy="0"/>
          <a:chOff x="0" y="0"/>
          <a:chExt cx="0" cy="0"/>
        </a:xfrm>
      </p:grpSpPr>
      <p:sp>
        <p:nvSpPr>
          <p:cNvPr id="65" name="Google Shape;65;p14"/>
          <p:cNvSpPr/>
          <p:nvPr/>
        </p:nvSpPr>
        <p:spPr>
          <a:xfrm>
            <a:off x="-12000" y="-12600"/>
            <a:ext cx="9168000" cy="468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v</a:t>
            </a:r>
            <a:endParaRPr>
              <a:solidFill>
                <a:srgbClr val="FFFFFF"/>
              </a:solidFill>
            </a:endParaRPr>
          </a:p>
        </p:txBody>
      </p:sp>
      <p:pic>
        <p:nvPicPr>
          <p:cNvPr id="66" name="Google Shape;66;p14"/>
          <p:cNvPicPr preferRelativeResize="0"/>
          <p:nvPr/>
        </p:nvPicPr>
        <p:blipFill>
          <a:blip r:embed="rId2">
            <a:alphaModFix/>
          </a:blip>
          <a:stretch>
            <a:fillRect/>
          </a:stretch>
        </p:blipFill>
        <p:spPr>
          <a:xfrm>
            <a:off x="7820424" y="4668448"/>
            <a:ext cx="1247379" cy="398851"/>
          </a:xfrm>
          <a:prstGeom prst="rect">
            <a:avLst/>
          </a:prstGeom>
          <a:noFill/>
          <a:ln>
            <a:noFill/>
          </a:ln>
        </p:spPr>
      </p:pic>
      <p:sp>
        <p:nvSpPr>
          <p:cNvPr id="67" name="Google Shape;67;p14"/>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4"/>
          <p:cNvSpPr txBox="1"/>
          <p:nvPr>
            <p:ph idx="1" type="body"/>
          </p:nvPr>
        </p:nvSpPr>
        <p:spPr>
          <a:xfrm>
            <a:off x="311700" y="891959"/>
            <a:ext cx="39999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sz="1800"/>
            </a:lvl1pPr>
            <a:lvl2pPr indent="-330200" lvl="1" marL="914400" rtl="0">
              <a:spcBef>
                <a:spcPts val="1600"/>
              </a:spcBef>
              <a:spcAft>
                <a:spcPts val="0"/>
              </a:spcAft>
              <a:buClr>
                <a:srgbClr val="00B3B3"/>
              </a:buClr>
              <a:buSzPts val="1600"/>
              <a:buChar char="○"/>
              <a:defRPr/>
            </a:lvl2pPr>
            <a:lvl3pPr indent="-330200" lvl="2" marL="1371600" rtl="0">
              <a:spcBef>
                <a:spcPts val="1600"/>
              </a:spcBef>
              <a:spcAft>
                <a:spcPts val="0"/>
              </a:spcAft>
              <a:buClr>
                <a:srgbClr val="637282"/>
              </a:buClr>
              <a:buSzPts val="1600"/>
              <a:buChar char="■"/>
              <a:defRPr/>
            </a:lvl3pPr>
            <a:lvl4pPr indent="-330200" lvl="3" marL="1828800" rtl="0">
              <a:spcBef>
                <a:spcPts val="1600"/>
              </a:spcBef>
              <a:spcAft>
                <a:spcPts val="0"/>
              </a:spcAft>
              <a:buClr>
                <a:srgbClr val="637282"/>
              </a:buClr>
              <a:buSzPts val="1600"/>
              <a:buChar char="□"/>
              <a:defRPr/>
            </a:lvl4pPr>
            <a:lvl5pPr indent="-330200" lvl="4" marL="2286000" rtl="0">
              <a:spcBef>
                <a:spcPts val="1600"/>
              </a:spcBef>
              <a:spcAft>
                <a:spcPts val="0"/>
              </a:spcAft>
              <a:buClr>
                <a:srgbClr val="637282"/>
              </a:buClr>
              <a:buSzPts val="1600"/>
              <a:buChar char="▪"/>
              <a:defRPr/>
            </a:lvl5pPr>
            <a:lvl6pPr indent="-330200" lvl="5" marL="2743200" rtl="0">
              <a:spcBef>
                <a:spcPts val="1600"/>
              </a:spcBef>
              <a:spcAft>
                <a:spcPts val="0"/>
              </a:spcAft>
              <a:buClr>
                <a:srgbClr val="637282"/>
              </a:buClr>
              <a:buSzPts val="1600"/>
              <a:buChar char="⬝"/>
              <a:defRPr/>
            </a:lvl6pPr>
            <a:lvl7pPr indent="-317500" lvl="6" marL="3200400" rtl="0">
              <a:spcBef>
                <a:spcPts val="1600"/>
              </a:spcBef>
              <a:spcAft>
                <a:spcPts val="0"/>
              </a:spcAft>
              <a:buClr>
                <a:srgbClr val="637282"/>
              </a:buClr>
              <a:buSzPts val="1400"/>
              <a:buChar char="─"/>
              <a:defRPr/>
            </a:lvl7pPr>
            <a:lvl8pPr indent="-317500" lvl="7" marL="3657600" rtl="0">
              <a:spcBef>
                <a:spcPts val="1600"/>
              </a:spcBef>
              <a:spcAft>
                <a:spcPts val="0"/>
              </a:spcAft>
              <a:buClr>
                <a:srgbClr val="637282"/>
              </a:buClr>
              <a:buSzPts val="1400"/>
              <a:buChar char="─"/>
              <a:defRPr/>
            </a:lvl8pPr>
            <a:lvl9pPr indent="-317500" lvl="8" marL="4114800" rtl="0">
              <a:spcBef>
                <a:spcPts val="1600"/>
              </a:spcBef>
              <a:spcAft>
                <a:spcPts val="1600"/>
              </a:spcAft>
              <a:buClr>
                <a:srgbClr val="637282"/>
              </a:buClr>
              <a:buSzPts val="1400"/>
              <a:buChar char="─"/>
              <a:defRPr/>
            </a:lvl9pPr>
          </a:lstStyle>
          <a:p/>
        </p:txBody>
      </p:sp>
      <p:sp>
        <p:nvSpPr>
          <p:cNvPr id="69" name="Google Shape;69;p14"/>
          <p:cNvSpPr txBox="1"/>
          <p:nvPr>
            <p:ph idx="2" type="body"/>
          </p:nvPr>
        </p:nvSpPr>
        <p:spPr>
          <a:xfrm>
            <a:off x="4832400" y="891959"/>
            <a:ext cx="39999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sz="1800"/>
            </a:lvl1pPr>
            <a:lvl2pPr indent="-330200" lvl="1" marL="914400" rtl="0">
              <a:spcBef>
                <a:spcPts val="1600"/>
              </a:spcBef>
              <a:spcAft>
                <a:spcPts val="0"/>
              </a:spcAft>
              <a:buClr>
                <a:srgbClr val="00B3B3"/>
              </a:buClr>
              <a:buSzPts val="1600"/>
              <a:buChar char="○"/>
              <a:defRPr/>
            </a:lvl2pPr>
            <a:lvl3pPr indent="-330200" lvl="2" marL="1371600" rtl="0">
              <a:spcBef>
                <a:spcPts val="1600"/>
              </a:spcBef>
              <a:spcAft>
                <a:spcPts val="0"/>
              </a:spcAft>
              <a:buClr>
                <a:srgbClr val="637282"/>
              </a:buClr>
              <a:buSzPts val="1600"/>
              <a:buChar char="■"/>
              <a:defRPr/>
            </a:lvl3pPr>
            <a:lvl4pPr indent="-330200" lvl="3" marL="1828800" rtl="0">
              <a:spcBef>
                <a:spcPts val="1600"/>
              </a:spcBef>
              <a:spcAft>
                <a:spcPts val="0"/>
              </a:spcAft>
              <a:buClr>
                <a:srgbClr val="637282"/>
              </a:buClr>
              <a:buSzPts val="1600"/>
              <a:buChar char="□"/>
              <a:defRPr/>
            </a:lvl4pPr>
            <a:lvl5pPr indent="-330200" lvl="4" marL="2286000" rtl="0">
              <a:spcBef>
                <a:spcPts val="1600"/>
              </a:spcBef>
              <a:spcAft>
                <a:spcPts val="0"/>
              </a:spcAft>
              <a:buClr>
                <a:srgbClr val="637282"/>
              </a:buClr>
              <a:buSzPts val="1600"/>
              <a:buChar char="▪"/>
              <a:defRPr/>
            </a:lvl5pPr>
            <a:lvl6pPr indent="-330200" lvl="5" marL="2743200" rtl="0">
              <a:spcBef>
                <a:spcPts val="1600"/>
              </a:spcBef>
              <a:spcAft>
                <a:spcPts val="0"/>
              </a:spcAft>
              <a:buSzPts val="16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 Headline">
  <p:cSld name="BLANK_2_1_1">
    <p:spTree>
      <p:nvGrpSpPr>
        <p:cNvPr id="70" name="Shape 70"/>
        <p:cNvGrpSpPr/>
        <p:nvPr/>
      </p:nvGrpSpPr>
      <p:grpSpPr>
        <a:xfrm>
          <a:off x="0" y="0"/>
          <a:ext cx="0" cy="0"/>
          <a:chOff x="0" y="0"/>
          <a:chExt cx="0" cy="0"/>
        </a:xfrm>
      </p:grpSpPr>
      <p:sp>
        <p:nvSpPr>
          <p:cNvPr id="71" name="Google Shape;71;p15"/>
          <p:cNvSpPr/>
          <p:nvPr/>
        </p:nvSpPr>
        <p:spPr>
          <a:xfrm>
            <a:off x="-12000" y="-12600"/>
            <a:ext cx="9168000" cy="468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v</a:t>
            </a:r>
            <a:endParaRPr>
              <a:solidFill>
                <a:srgbClr val="FFFFFF"/>
              </a:solidFill>
            </a:endParaRPr>
          </a:p>
        </p:txBody>
      </p:sp>
      <p:pic>
        <p:nvPicPr>
          <p:cNvPr id="72" name="Google Shape;72;p15"/>
          <p:cNvPicPr preferRelativeResize="0"/>
          <p:nvPr/>
        </p:nvPicPr>
        <p:blipFill>
          <a:blip r:embed="rId2">
            <a:alphaModFix/>
          </a:blip>
          <a:stretch>
            <a:fillRect/>
          </a:stretch>
        </p:blipFill>
        <p:spPr>
          <a:xfrm>
            <a:off x="7820424" y="4668448"/>
            <a:ext cx="1247379" cy="398851"/>
          </a:xfrm>
          <a:prstGeom prst="rect">
            <a:avLst/>
          </a:prstGeom>
          <a:noFill/>
          <a:ln>
            <a:noFill/>
          </a:ln>
        </p:spPr>
      </p:pic>
      <p:sp>
        <p:nvSpPr>
          <p:cNvPr id="73" name="Google Shape;73;p15"/>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pattern">
  <p:cSld name="BLANK_1">
    <p:spTree>
      <p:nvGrpSpPr>
        <p:cNvPr id="74" name="Shape 74"/>
        <p:cNvGrpSpPr/>
        <p:nvPr/>
      </p:nvGrpSpPr>
      <p:grpSpPr>
        <a:xfrm>
          <a:off x="0" y="0"/>
          <a:ext cx="0" cy="0"/>
          <a:chOff x="0" y="0"/>
          <a:chExt cx="0" cy="0"/>
        </a:xfrm>
      </p:grpSpPr>
      <p:sp>
        <p:nvSpPr>
          <p:cNvPr id="75" name="Google Shape;75;p16"/>
          <p:cNvSpPr/>
          <p:nvPr/>
        </p:nvSpPr>
        <p:spPr>
          <a:xfrm>
            <a:off x="5219700" y="4643400"/>
            <a:ext cx="3924300" cy="50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01">
  <p:cSld name="CUSTOM_2">
    <p:bg>
      <p:bgPr>
        <a:blipFill>
          <a:blip r:embed="rId2">
            <a:alphaModFix/>
          </a:blip>
          <a:stretch>
            <a:fillRect/>
          </a:stretch>
        </a:blipFill>
      </p:bgPr>
    </p:bg>
    <p:spTree>
      <p:nvGrpSpPr>
        <p:cNvPr id="76"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3094175" y="964387"/>
            <a:ext cx="2955650" cy="2925300"/>
          </a:xfrm>
          <a:prstGeom prst="rect">
            <a:avLst/>
          </a:prstGeom>
          <a:noFill/>
          <a:ln>
            <a:noFill/>
          </a:ln>
        </p:spPr>
      </p:pic>
      <p:sp>
        <p:nvSpPr>
          <p:cNvPr id="78" name="Google Shape;78;p17"/>
          <p:cNvSpPr txBox="1"/>
          <p:nvPr/>
        </p:nvSpPr>
        <p:spPr>
          <a:xfrm>
            <a:off x="3093750" y="3698438"/>
            <a:ext cx="2956500" cy="3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200">
                <a:solidFill>
                  <a:srgbClr val="B7B7B7"/>
                </a:solidFill>
                <a:latin typeface="Open Sans SemiBold"/>
                <a:ea typeface="Open Sans SemiBold"/>
                <a:cs typeface="Open Sans SemiBold"/>
                <a:sym typeface="Open Sans SemiBold"/>
              </a:rPr>
              <a:t>w w w . i n s t a n a . c o m</a:t>
            </a:r>
            <a:endParaRPr sz="1200">
              <a:solidFill>
                <a:srgbClr val="B7B7B7"/>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a:latin typeface="Red Hat Display"/>
              <a:ea typeface="Red Hat Display"/>
              <a:cs typeface="Red Hat Display"/>
              <a:sym typeface="Red Hat Display"/>
            </a:endParaRPr>
          </a:p>
        </p:txBody>
      </p:sp>
      <p:sp>
        <p:nvSpPr>
          <p:cNvPr id="79" name="Google Shape;79;p17"/>
          <p:cNvSpPr/>
          <p:nvPr/>
        </p:nvSpPr>
        <p:spPr>
          <a:xfrm>
            <a:off x="0" y="4714800"/>
            <a:ext cx="9144000" cy="428700"/>
          </a:xfrm>
          <a:prstGeom prst="rect">
            <a:avLst/>
          </a:prstGeom>
          <a:solidFill>
            <a:srgbClr val="1B27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02">
  <p:cSld name="CUSTOM_2_1">
    <p:spTree>
      <p:nvGrpSpPr>
        <p:cNvPr id="8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2234375" y="1526575"/>
            <a:ext cx="4675249" cy="1493625"/>
          </a:xfrm>
          <a:prstGeom prst="rect">
            <a:avLst/>
          </a:prstGeom>
          <a:noFill/>
          <a:ln>
            <a:noFill/>
          </a:ln>
        </p:spPr>
      </p:pic>
      <p:sp>
        <p:nvSpPr>
          <p:cNvPr id="83" name="Google Shape;83;p18"/>
          <p:cNvSpPr txBox="1"/>
          <p:nvPr/>
        </p:nvSpPr>
        <p:spPr>
          <a:xfrm>
            <a:off x="2970150" y="2793800"/>
            <a:ext cx="3203700" cy="3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600">
                <a:solidFill>
                  <a:srgbClr val="4E5C6A"/>
                </a:solidFill>
                <a:latin typeface="Open Sans SemiBold"/>
                <a:ea typeface="Open Sans SemiBold"/>
                <a:cs typeface="Open Sans SemiBold"/>
                <a:sym typeface="Open Sans SemiBold"/>
              </a:rPr>
              <a:t>w w w . i n s t a n a . c o m</a:t>
            </a:r>
            <a:endParaRPr sz="1600">
              <a:solidFill>
                <a:srgbClr val="4E5C6A"/>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a:latin typeface="Red Hat Display"/>
              <a:ea typeface="Red Hat Display"/>
              <a:cs typeface="Red Hat Display"/>
              <a:sym typeface="Red Hat Display"/>
            </a:endParaRPr>
          </a:p>
        </p:txBody>
      </p:sp>
      <p:sp>
        <p:nvSpPr>
          <p:cNvPr id="84" name="Google Shape;84;p18"/>
          <p:cNvSpPr/>
          <p:nvPr/>
        </p:nvSpPr>
        <p:spPr>
          <a:xfrm>
            <a:off x="0" y="4686300"/>
            <a:ext cx="9144000" cy="45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_3">
    <p:spTree>
      <p:nvGrpSpPr>
        <p:cNvPr id="85" name="Shape 85"/>
        <p:cNvGrpSpPr/>
        <p:nvPr/>
      </p:nvGrpSpPr>
      <p:grpSpPr>
        <a:xfrm>
          <a:off x="0" y="0"/>
          <a:ext cx="0" cy="0"/>
          <a:chOff x="0" y="0"/>
          <a:chExt cx="0" cy="0"/>
        </a:xfrm>
      </p:grpSpPr>
      <p:sp>
        <p:nvSpPr>
          <p:cNvPr id="86" name="Google Shape;86;p19"/>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atin typeface="Open Sans"/>
                <a:ea typeface="Open Sans"/>
                <a:cs typeface="Open Sans"/>
                <a:sym typeface="Open Sans"/>
              </a:defRPr>
            </a:lvl1pPr>
            <a:lvl2pPr lvl="1">
              <a:spcBef>
                <a:spcPts val="0"/>
              </a:spcBef>
              <a:spcAft>
                <a:spcPts val="0"/>
              </a:spcAft>
              <a:buNone/>
              <a:defRPr>
                <a:latin typeface="Open Sans"/>
                <a:ea typeface="Open Sans"/>
                <a:cs typeface="Open Sans"/>
                <a:sym typeface="Open Sans"/>
              </a:defRPr>
            </a:lvl2pPr>
            <a:lvl3pPr lvl="2">
              <a:spcBef>
                <a:spcPts val="0"/>
              </a:spcBef>
              <a:spcAft>
                <a:spcPts val="0"/>
              </a:spcAft>
              <a:buNone/>
              <a:defRPr>
                <a:latin typeface="Open Sans"/>
                <a:ea typeface="Open Sans"/>
                <a:cs typeface="Open Sans"/>
                <a:sym typeface="Open Sans"/>
              </a:defRPr>
            </a:lvl3pPr>
            <a:lvl4pPr lvl="3">
              <a:spcBef>
                <a:spcPts val="0"/>
              </a:spcBef>
              <a:spcAft>
                <a:spcPts val="0"/>
              </a:spcAft>
              <a:buNone/>
              <a:defRPr>
                <a:latin typeface="Open Sans"/>
                <a:ea typeface="Open Sans"/>
                <a:cs typeface="Open Sans"/>
                <a:sym typeface="Open Sans"/>
              </a:defRPr>
            </a:lvl4pPr>
            <a:lvl5pPr lvl="4">
              <a:spcBef>
                <a:spcPts val="0"/>
              </a:spcBef>
              <a:spcAft>
                <a:spcPts val="0"/>
              </a:spcAft>
              <a:buNone/>
              <a:defRPr>
                <a:latin typeface="Open Sans"/>
                <a:ea typeface="Open Sans"/>
                <a:cs typeface="Open Sans"/>
                <a:sym typeface="Open Sans"/>
              </a:defRPr>
            </a:lvl5pPr>
            <a:lvl6pPr lvl="5">
              <a:spcBef>
                <a:spcPts val="0"/>
              </a:spcBef>
              <a:spcAft>
                <a:spcPts val="0"/>
              </a:spcAft>
              <a:buNone/>
              <a:defRPr>
                <a:latin typeface="Open Sans"/>
                <a:ea typeface="Open Sans"/>
                <a:cs typeface="Open Sans"/>
                <a:sym typeface="Open Sans"/>
              </a:defRPr>
            </a:lvl6pPr>
            <a:lvl7pPr lvl="6">
              <a:spcBef>
                <a:spcPts val="0"/>
              </a:spcBef>
              <a:spcAft>
                <a:spcPts val="0"/>
              </a:spcAft>
              <a:buNone/>
              <a:defRPr>
                <a:latin typeface="Open Sans"/>
                <a:ea typeface="Open Sans"/>
                <a:cs typeface="Open Sans"/>
                <a:sym typeface="Open Sans"/>
              </a:defRPr>
            </a:lvl7pPr>
            <a:lvl8pPr lvl="7">
              <a:spcBef>
                <a:spcPts val="0"/>
              </a:spcBef>
              <a:spcAft>
                <a:spcPts val="0"/>
              </a:spcAft>
              <a:buNone/>
              <a:defRPr>
                <a:latin typeface="Open Sans"/>
                <a:ea typeface="Open Sans"/>
                <a:cs typeface="Open Sans"/>
                <a:sym typeface="Open Sans"/>
              </a:defRPr>
            </a:lvl8pPr>
            <a:lvl9pPr lvl="8">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87" name="Shape 87"/>
        <p:cNvGrpSpPr/>
        <p:nvPr/>
      </p:nvGrpSpPr>
      <p:grpSpPr>
        <a:xfrm>
          <a:off x="0" y="0"/>
          <a:ext cx="0" cy="0"/>
          <a:chOff x="0" y="0"/>
          <a:chExt cx="0" cy="0"/>
        </a:xfrm>
      </p:grpSpPr>
      <p:sp>
        <p:nvSpPr>
          <p:cNvPr id="88" name="Google Shape;8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0"/>
          <p:cNvSpPr txBox="1"/>
          <p:nvPr>
            <p:ph type="ctrTitle"/>
          </p:nvPr>
        </p:nvSpPr>
        <p:spPr>
          <a:xfrm>
            <a:off x="149700" y="1598377"/>
            <a:ext cx="5010600" cy="1031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90" name="Google Shape;90;p20"/>
          <p:cNvSpPr txBox="1"/>
          <p:nvPr>
            <p:ph idx="1" type="subTitle"/>
          </p:nvPr>
        </p:nvSpPr>
        <p:spPr>
          <a:xfrm>
            <a:off x="154993" y="2962063"/>
            <a:ext cx="31185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91" name="Google Shape;91;p20"/>
          <p:cNvGrpSpPr/>
          <p:nvPr/>
        </p:nvGrpSpPr>
        <p:grpSpPr>
          <a:xfrm>
            <a:off x="1277700" y="-6300"/>
            <a:ext cx="7866300" cy="5156200"/>
            <a:chOff x="1277700" y="-6300"/>
            <a:chExt cx="7866300" cy="5156200"/>
          </a:xfrm>
        </p:grpSpPr>
        <p:sp>
          <p:nvSpPr>
            <p:cNvPr id="92" name="Google Shape;92;p20"/>
            <p:cNvSpPr/>
            <p:nvPr/>
          </p:nvSpPr>
          <p:spPr>
            <a:xfrm flipH="1">
              <a:off x="1277700" y="-6300"/>
              <a:ext cx="7866300" cy="51561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0"/>
            <p:cNvSpPr/>
            <p:nvPr/>
          </p:nvSpPr>
          <p:spPr>
            <a:xfrm flipH="1">
              <a:off x="2655000" y="-6300"/>
              <a:ext cx="6489000" cy="51561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0"/>
            <p:cNvSpPr/>
            <p:nvPr/>
          </p:nvSpPr>
          <p:spPr>
            <a:xfrm flipH="1">
              <a:off x="3754200" y="6400"/>
              <a:ext cx="5389800" cy="51435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A close up of a sign&#10;&#10;Description automatically generated" id="95" name="Google Shape;95;p20"/>
          <p:cNvPicPr preferRelativeResize="0"/>
          <p:nvPr/>
        </p:nvPicPr>
        <p:blipFill rotWithShape="1">
          <a:blip r:embed="rId2">
            <a:alphaModFix/>
          </a:blip>
          <a:srcRect b="0" l="0" r="0" t="0"/>
          <a:stretch/>
        </p:blipFill>
        <p:spPr>
          <a:xfrm>
            <a:off x="349727" y="152541"/>
            <a:ext cx="4332447" cy="128699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01" type="secHead">
  <p:cSld name="SECTION_HEADER">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title="#"/>
          <p:cNvSpPr txBox="1"/>
          <p:nvPr>
            <p:ph type="title"/>
          </p:nvPr>
        </p:nvSpPr>
        <p:spPr>
          <a:xfrm>
            <a:off x="311700" y="2216350"/>
            <a:ext cx="6226200" cy="2329500"/>
          </a:xfrm>
          <a:prstGeom prst="rect">
            <a:avLst/>
          </a:prstGeom>
        </p:spPr>
        <p:txBody>
          <a:bodyPr anchorCtr="0" anchor="b" bIns="91425" lIns="91425" spcFirstLastPara="1" rIns="91425" wrap="square" tIns="91425">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sz="4200">
                <a:latin typeface="Red Hat Display"/>
                <a:ea typeface="Red Hat Display"/>
                <a:cs typeface="Red Hat Display"/>
                <a:sym typeface="Red Hat Display"/>
              </a:defRPr>
            </a:lvl2pPr>
            <a:lvl3pPr lvl="2" rtl="0">
              <a:spcBef>
                <a:spcPts val="0"/>
              </a:spcBef>
              <a:spcAft>
                <a:spcPts val="0"/>
              </a:spcAft>
              <a:buNone/>
              <a:defRPr sz="4200">
                <a:latin typeface="Red Hat Display"/>
                <a:ea typeface="Red Hat Display"/>
                <a:cs typeface="Red Hat Display"/>
                <a:sym typeface="Red Hat Display"/>
              </a:defRPr>
            </a:lvl3pPr>
            <a:lvl4pPr lvl="3" rtl="0">
              <a:spcBef>
                <a:spcPts val="0"/>
              </a:spcBef>
              <a:spcAft>
                <a:spcPts val="0"/>
              </a:spcAft>
              <a:buNone/>
              <a:defRPr sz="4200">
                <a:latin typeface="Red Hat Display"/>
                <a:ea typeface="Red Hat Display"/>
                <a:cs typeface="Red Hat Display"/>
                <a:sym typeface="Red Hat Display"/>
              </a:defRPr>
            </a:lvl4pPr>
            <a:lvl5pPr lvl="4" rtl="0">
              <a:spcBef>
                <a:spcPts val="0"/>
              </a:spcBef>
              <a:spcAft>
                <a:spcPts val="0"/>
              </a:spcAft>
              <a:buNone/>
              <a:defRPr sz="4200">
                <a:latin typeface="Red Hat Display"/>
                <a:ea typeface="Red Hat Display"/>
                <a:cs typeface="Red Hat Display"/>
                <a:sym typeface="Red Hat Display"/>
              </a:defRPr>
            </a:lvl5pPr>
            <a:lvl6pPr lvl="5" rtl="0">
              <a:spcBef>
                <a:spcPts val="0"/>
              </a:spcBef>
              <a:spcAft>
                <a:spcPts val="0"/>
              </a:spcAft>
              <a:buNone/>
              <a:defRPr sz="4200">
                <a:latin typeface="Red Hat Display"/>
                <a:ea typeface="Red Hat Display"/>
                <a:cs typeface="Red Hat Display"/>
                <a:sym typeface="Red Hat Display"/>
              </a:defRPr>
            </a:lvl6pPr>
            <a:lvl7pPr lvl="6" rtl="0">
              <a:spcBef>
                <a:spcPts val="0"/>
              </a:spcBef>
              <a:spcAft>
                <a:spcPts val="0"/>
              </a:spcAft>
              <a:buNone/>
              <a:defRPr sz="4200">
                <a:latin typeface="Red Hat Display"/>
                <a:ea typeface="Red Hat Display"/>
                <a:cs typeface="Red Hat Display"/>
                <a:sym typeface="Red Hat Display"/>
              </a:defRPr>
            </a:lvl7pPr>
            <a:lvl8pPr lvl="7" rtl="0">
              <a:spcBef>
                <a:spcPts val="0"/>
              </a:spcBef>
              <a:spcAft>
                <a:spcPts val="0"/>
              </a:spcAft>
              <a:buNone/>
              <a:defRPr sz="4200">
                <a:latin typeface="Red Hat Display"/>
                <a:ea typeface="Red Hat Display"/>
                <a:cs typeface="Red Hat Display"/>
                <a:sym typeface="Red Hat Display"/>
              </a:defRPr>
            </a:lvl8pPr>
            <a:lvl9pPr lvl="8" rtl="0">
              <a:spcBef>
                <a:spcPts val="0"/>
              </a:spcBef>
              <a:spcAft>
                <a:spcPts val="0"/>
              </a:spcAft>
              <a:buNone/>
              <a:defRPr sz="4200">
                <a:latin typeface="Red Hat Display"/>
                <a:ea typeface="Red Hat Display"/>
                <a:cs typeface="Red Hat Display"/>
                <a:sym typeface="Red Hat Display"/>
              </a:defRPr>
            </a:lvl9pPr>
          </a:lstStyle>
          <a:p/>
        </p:txBody>
      </p:sp>
      <p:sp>
        <p:nvSpPr>
          <p:cNvPr id="16" name="Google Shape;16;p3"/>
          <p:cNvSpPr/>
          <p:nvPr/>
        </p:nvSpPr>
        <p:spPr>
          <a:xfrm>
            <a:off x="0" y="4677600"/>
            <a:ext cx="9144000" cy="465900"/>
          </a:xfrm>
          <a:prstGeom prst="rect">
            <a:avLst/>
          </a:prstGeom>
          <a:solidFill>
            <a:srgbClr val="00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3B3"/>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4" name="Shape 104"/>
        <p:cNvGrpSpPr/>
        <p:nvPr/>
      </p:nvGrpSpPr>
      <p:grpSpPr>
        <a:xfrm>
          <a:off x="0" y="0"/>
          <a:ext cx="0" cy="0"/>
          <a:chOff x="0" y="0"/>
          <a:chExt cx="0" cy="0"/>
        </a:xfrm>
      </p:grpSpPr>
      <p:sp>
        <p:nvSpPr>
          <p:cNvPr id="105" name="Google Shape;10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2"/>
          <p:cNvSpPr txBox="1"/>
          <p:nvPr>
            <p:ph type="ctrTitle"/>
          </p:nvPr>
        </p:nvSpPr>
        <p:spPr>
          <a:xfrm>
            <a:off x="149700" y="1598377"/>
            <a:ext cx="5010600" cy="1031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07" name="Google Shape;107;p22"/>
          <p:cNvSpPr txBox="1"/>
          <p:nvPr>
            <p:ph idx="1" type="subTitle"/>
          </p:nvPr>
        </p:nvSpPr>
        <p:spPr>
          <a:xfrm>
            <a:off x="154993" y="2962063"/>
            <a:ext cx="31185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108" name="Google Shape;108;p22"/>
          <p:cNvGrpSpPr/>
          <p:nvPr/>
        </p:nvGrpSpPr>
        <p:grpSpPr>
          <a:xfrm>
            <a:off x="1277700" y="-6300"/>
            <a:ext cx="7866300" cy="5156200"/>
            <a:chOff x="1277700" y="-6300"/>
            <a:chExt cx="7866300" cy="5156200"/>
          </a:xfrm>
        </p:grpSpPr>
        <p:sp>
          <p:nvSpPr>
            <p:cNvPr id="109" name="Google Shape;109;p22"/>
            <p:cNvSpPr/>
            <p:nvPr/>
          </p:nvSpPr>
          <p:spPr>
            <a:xfrm flipH="1">
              <a:off x="1277700" y="-6300"/>
              <a:ext cx="7866300" cy="51561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2"/>
            <p:cNvSpPr/>
            <p:nvPr/>
          </p:nvSpPr>
          <p:spPr>
            <a:xfrm flipH="1">
              <a:off x="2655000" y="-6300"/>
              <a:ext cx="6489000" cy="51561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2"/>
            <p:cNvSpPr/>
            <p:nvPr/>
          </p:nvSpPr>
          <p:spPr>
            <a:xfrm flipH="1">
              <a:off x="3754200" y="6400"/>
              <a:ext cx="5389800" cy="51435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A close up of a sign&#10;&#10;Description automatically generated" id="112" name="Google Shape;112;p22"/>
          <p:cNvPicPr preferRelativeResize="0"/>
          <p:nvPr/>
        </p:nvPicPr>
        <p:blipFill rotWithShape="1">
          <a:blip r:embed="rId2">
            <a:alphaModFix/>
          </a:blip>
          <a:srcRect b="0" l="0" r="0" t="0"/>
          <a:stretch/>
        </p:blipFill>
        <p:spPr>
          <a:xfrm>
            <a:off x="349727" y="152541"/>
            <a:ext cx="4332447" cy="128699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3" name="Shape 113"/>
        <p:cNvGrpSpPr/>
        <p:nvPr/>
      </p:nvGrpSpPr>
      <p:grpSpPr>
        <a:xfrm>
          <a:off x="0" y="0"/>
          <a:ext cx="0" cy="0"/>
          <a:chOff x="0" y="0"/>
          <a:chExt cx="0" cy="0"/>
        </a:xfrm>
      </p:grpSpPr>
      <p:sp>
        <p:nvSpPr>
          <p:cNvPr id="114" name="Google Shape;114;p23"/>
          <p:cNvSpPr txBox="1"/>
          <p:nvPr>
            <p:ph type="title"/>
          </p:nvPr>
        </p:nvSpPr>
        <p:spPr>
          <a:xfrm>
            <a:off x="311700" y="445025"/>
            <a:ext cx="66870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5" name="Google Shape;115;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16" name="Google Shape;11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23"/>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2"/>
                </a:solidFill>
                <a:latin typeface="Arial"/>
                <a:ea typeface="Arial"/>
                <a:cs typeface="Arial"/>
                <a:sym typeface="Arial"/>
              </a:rPr>
              <a:t>‹#›</a:t>
            </a:fld>
            <a:endParaRPr b="0" i="0" sz="1000" u="none" cap="none" strike="noStrike">
              <a:solidFill>
                <a:schemeClr val="dk2"/>
              </a:solidFill>
              <a:latin typeface="Arial"/>
              <a:ea typeface="Arial"/>
              <a:cs typeface="Arial"/>
              <a:sym typeface="Arial"/>
            </a:endParaRPr>
          </a:p>
        </p:txBody>
      </p:sp>
      <p:sp>
        <p:nvSpPr>
          <p:cNvPr id="118" name="Google Shape;118;p23"/>
          <p:cNvSpPr/>
          <p:nvPr/>
        </p:nvSpPr>
        <p:spPr>
          <a:xfrm flipH="1">
            <a:off x="7263600" y="3654100"/>
            <a:ext cx="1880400" cy="14958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3"/>
          <p:cNvSpPr/>
          <p:nvPr/>
        </p:nvSpPr>
        <p:spPr>
          <a:xfrm flipH="1">
            <a:off x="7593000" y="3654100"/>
            <a:ext cx="1551000" cy="14958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3"/>
          <p:cNvSpPr/>
          <p:nvPr/>
        </p:nvSpPr>
        <p:spPr>
          <a:xfrm flipH="1">
            <a:off x="7855800" y="3657784"/>
            <a:ext cx="1288200" cy="14922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drawing&#10;&#10;Description automatically generated" id="121" name="Google Shape;121;p23"/>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w/ Bullets">
  <p:cSld name="SECTION_HEADER_1">
    <p:spTree>
      <p:nvGrpSpPr>
        <p:cNvPr id="122" name="Shape 122"/>
        <p:cNvGrpSpPr/>
        <p:nvPr/>
      </p:nvGrpSpPr>
      <p:grpSpPr>
        <a:xfrm>
          <a:off x="0" y="0"/>
          <a:ext cx="0" cy="0"/>
          <a:chOff x="0" y="0"/>
          <a:chExt cx="0" cy="0"/>
        </a:xfrm>
      </p:grpSpPr>
      <p:sp>
        <p:nvSpPr>
          <p:cNvPr id="123" name="Google Shape;123;p24"/>
          <p:cNvSpPr txBox="1"/>
          <p:nvPr>
            <p:ph type="title"/>
          </p:nvPr>
        </p:nvSpPr>
        <p:spPr>
          <a:xfrm>
            <a:off x="60997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sp>
        <p:nvSpPr>
          <p:cNvPr id="124" name="Google Shape;1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25" name="Google Shape;125;p24"/>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26" name="Google Shape;126;p24"/>
          <p:cNvSpPr/>
          <p:nvPr/>
        </p:nvSpPr>
        <p:spPr>
          <a:xfrm flipH="1">
            <a:off x="7263600" y="3654100"/>
            <a:ext cx="1880400" cy="14958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4"/>
          <p:cNvSpPr/>
          <p:nvPr/>
        </p:nvSpPr>
        <p:spPr>
          <a:xfrm flipH="1">
            <a:off x="7593000" y="3654100"/>
            <a:ext cx="1551000" cy="14958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4"/>
          <p:cNvSpPr/>
          <p:nvPr/>
        </p:nvSpPr>
        <p:spPr>
          <a:xfrm flipH="1">
            <a:off x="7855800" y="3657784"/>
            <a:ext cx="1288200" cy="14922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4"/>
          <p:cNvSpPr txBox="1"/>
          <p:nvPr>
            <p:ph idx="2" type="title"/>
          </p:nvPr>
        </p:nvSpPr>
        <p:spPr>
          <a:xfrm>
            <a:off x="659662" y="1479550"/>
            <a:ext cx="3605700" cy="1549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000"/>
              <a:buNone/>
              <a:defRPr sz="1000">
                <a:solidFill>
                  <a:schemeClr val="accent3"/>
                </a:solidFill>
              </a:defRPr>
            </a:lvl1pPr>
            <a:lvl2pPr lvl="1" rtl="0" algn="l">
              <a:lnSpc>
                <a:spcPct val="100000"/>
              </a:lnSpc>
              <a:spcBef>
                <a:spcPts val="0"/>
              </a:spcBef>
              <a:spcAft>
                <a:spcPts val="0"/>
              </a:spcAft>
              <a:buClr>
                <a:schemeClr val="accent3"/>
              </a:buClr>
              <a:buSzPts val="1000"/>
              <a:buNone/>
              <a:defRPr sz="1000">
                <a:solidFill>
                  <a:schemeClr val="accent3"/>
                </a:solidFill>
              </a:defRPr>
            </a:lvl2pPr>
            <a:lvl3pPr lvl="2" rtl="0" algn="l">
              <a:lnSpc>
                <a:spcPct val="100000"/>
              </a:lnSpc>
              <a:spcBef>
                <a:spcPts val="0"/>
              </a:spcBef>
              <a:spcAft>
                <a:spcPts val="0"/>
              </a:spcAft>
              <a:buClr>
                <a:schemeClr val="accent3"/>
              </a:buClr>
              <a:buSzPts val="1000"/>
              <a:buNone/>
              <a:defRPr sz="1000">
                <a:solidFill>
                  <a:schemeClr val="accent3"/>
                </a:solidFill>
              </a:defRPr>
            </a:lvl3pPr>
            <a:lvl4pPr lvl="3" rtl="0" algn="l">
              <a:lnSpc>
                <a:spcPct val="100000"/>
              </a:lnSpc>
              <a:spcBef>
                <a:spcPts val="0"/>
              </a:spcBef>
              <a:spcAft>
                <a:spcPts val="0"/>
              </a:spcAft>
              <a:buClr>
                <a:schemeClr val="accent3"/>
              </a:buClr>
              <a:buSzPts val="1000"/>
              <a:buNone/>
              <a:defRPr sz="1000">
                <a:solidFill>
                  <a:schemeClr val="accent3"/>
                </a:solidFill>
              </a:defRPr>
            </a:lvl4pPr>
            <a:lvl5pPr lvl="4" rtl="0" algn="l">
              <a:lnSpc>
                <a:spcPct val="100000"/>
              </a:lnSpc>
              <a:spcBef>
                <a:spcPts val="0"/>
              </a:spcBef>
              <a:spcAft>
                <a:spcPts val="0"/>
              </a:spcAft>
              <a:buClr>
                <a:schemeClr val="accent3"/>
              </a:buClr>
              <a:buSzPts val="1000"/>
              <a:buNone/>
              <a:defRPr sz="1000">
                <a:solidFill>
                  <a:schemeClr val="accent3"/>
                </a:solidFill>
              </a:defRPr>
            </a:lvl5pPr>
            <a:lvl6pPr lvl="5" rtl="0" algn="l">
              <a:lnSpc>
                <a:spcPct val="100000"/>
              </a:lnSpc>
              <a:spcBef>
                <a:spcPts val="0"/>
              </a:spcBef>
              <a:spcAft>
                <a:spcPts val="0"/>
              </a:spcAft>
              <a:buClr>
                <a:schemeClr val="accent3"/>
              </a:buClr>
              <a:buSzPts val="1000"/>
              <a:buNone/>
              <a:defRPr sz="1000">
                <a:solidFill>
                  <a:schemeClr val="accent3"/>
                </a:solidFill>
              </a:defRPr>
            </a:lvl6pPr>
            <a:lvl7pPr lvl="6" rtl="0" algn="l">
              <a:lnSpc>
                <a:spcPct val="100000"/>
              </a:lnSpc>
              <a:spcBef>
                <a:spcPts val="0"/>
              </a:spcBef>
              <a:spcAft>
                <a:spcPts val="0"/>
              </a:spcAft>
              <a:buClr>
                <a:schemeClr val="accent3"/>
              </a:buClr>
              <a:buSzPts val="1000"/>
              <a:buNone/>
              <a:defRPr sz="1000">
                <a:solidFill>
                  <a:schemeClr val="accent3"/>
                </a:solidFill>
              </a:defRPr>
            </a:lvl7pPr>
            <a:lvl8pPr lvl="7" rtl="0" algn="l">
              <a:lnSpc>
                <a:spcPct val="100000"/>
              </a:lnSpc>
              <a:spcBef>
                <a:spcPts val="0"/>
              </a:spcBef>
              <a:spcAft>
                <a:spcPts val="0"/>
              </a:spcAft>
              <a:buClr>
                <a:schemeClr val="accent3"/>
              </a:buClr>
              <a:buSzPts val="1000"/>
              <a:buNone/>
              <a:defRPr sz="1000">
                <a:solidFill>
                  <a:schemeClr val="accent3"/>
                </a:solidFill>
              </a:defRPr>
            </a:lvl8pPr>
            <a:lvl9pPr lvl="8" rtl="0" algn="l">
              <a:lnSpc>
                <a:spcPct val="100000"/>
              </a:lnSpc>
              <a:spcBef>
                <a:spcPts val="0"/>
              </a:spcBef>
              <a:spcAft>
                <a:spcPts val="0"/>
              </a:spcAft>
              <a:buClr>
                <a:schemeClr val="accent3"/>
              </a:buClr>
              <a:buSzPts val="1000"/>
              <a:buNone/>
              <a:defRPr sz="1000">
                <a:solidFill>
                  <a:schemeClr val="accent3"/>
                </a:solidFill>
              </a:defRPr>
            </a:lvl9pPr>
          </a:lstStyle>
          <a:p/>
        </p:txBody>
      </p:sp>
      <p:sp>
        <p:nvSpPr>
          <p:cNvPr id="130" name="Google Shape;130;p24"/>
          <p:cNvSpPr txBox="1"/>
          <p:nvPr>
            <p:ph idx="3" type="title"/>
          </p:nvPr>
        </p:nvSpPr>
        <p:spPr>
          <a:xfrm>
            <a:off x="659650" y="3003550"/>
            <a:ext cx="3605700" cy="1225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2E5278"/>
              </a:buClr>
              <a:buSzPts val="1000"/>
              <a:buChar char="●"/>
              <a:defRPr sz="1000">
                <a:solidFill>
                  <a:srgbClr val="2E5278"/>
                </a:solidFill>
              </a:defRPr>
            </a:lvl1pPr>
            <a:lvl2pPr lvl="1" rtl="0" algn="l">
              <a:lnSpc>
                <a:spcPct val="100000"/>
              </a:lnSpc>
              <a:spcBef>
                <a:spcPts val="0"/>
              </a:spcBef>
              <a:spcAft>
                <a:spcPts val="0"/>
              </a:spcAft>
              <a:buClr>
                <a:srgbClr val="2E5278"/>
              </a:buClr>
              <a:buSzPts val="1000"/>
              <a:buChar char="○"/>
              <a:defRPr sz="1000">
                <a:solidFill>
                  <a:srgbClr val="2E5278"/>
                </a:solidFill>
              </a:defRPr>
            </a:lvl2pPr>
            <a:lvl3pPr lvl="2" rtl="0" algn="l">
              <a:lnSpc>
                <a:spcPct val="100000"/>
              </a:lnSpc>
              <a:spcBef>
                <a:spcPts val="0"/>
              </a:spcBef>
              <a:spcAft>
                <a:spcPts val="0"/>
              </a:spcAft>
              <a:buClr>
                <a:srgbClr val="2E5278"/>
              </a:buClr>
              <a:buSzPts val="1000"/>
              <a:buChar char="■"/>
              <a:defRPr sz="1000">
                <a:solidFill>
                  <a:srgbClr val="2E5278"/>
                </a:solidFill>
              </a:defRPr>
            </a:lvl3pPr>
            <a:lvl4pPr lvl="3" rtl="0" algn="l">
              <a:lnSpc>
                <a:spcPct val="100000"/>
              </a:lnSpc>
              <a:spcBef>
                <a:spcPts val="0"/>
              </a:spcBef>
              <a:spcAft>
                <a:spcPts val="0"/>
              </a:spcAft>
              <a:buClr>
                <a:srgbClr val="2E5278"/>
              </a:buClr>
              <a:buSzPts val="1000"/>
              <a:buChar char="●"/>
              <a:defRPr sz="1000">
                <a:solidFill>
                  <a:srgbClr val="2E5278"/>
                </a:solidFill>
              </a:defRPr>
            </a:lvl4pPr>
            <a:lvl5pPr lvl="4" rtl="0" algn="l">
              <a:lnSpc>
                <a:spcPct val="100000"/>
              </a:lnSpc>
              <a:spcBef>
                <a:spcPts val="0"/>
              </a:spcBef>
              <a:spcAft>
                <a:spcPts val="0"/>
              </a:spcAft>
              <a:buClr>
                <a:srgbClr val="2E5278"/>
              </a:buClr>
              <a:buSzPts val="1000"/>
              <a:buChar char="○"/>
              <a:defRPr sz="1000">
                <a:solidFill>
                  <a:srgbClr val="2E5278"/>
                </a:solidFill>
              </a:defRPr>
            </a:lvl5pPr>
            <a:lvl6pPr lvl="5" rtl="0" algn="l">
              <a:lnSpc>
                <a:spcPct val="100000"/>
              </a:lnSpc>
              <a:spcBef>
                <a:spcPts val="0"/>
              </a:spcBef>
              <a:spcAft>
                <a:spcPts val="0"/>
              </a:spcAft>
              <a:buClr>
                <a:srgbClr val="2E5278"/>
              </a:buClr>
              <a:buSzPts val="1000"/>
              <a:buChar char="■"/>
              <a:defRPr sz="1000">
                <a:solidFill>
                  <a:srgbClr val="2E5278"/>
                </a:solidFill>
              </a:defRPr>
            </a:lvl6pPr>
            <a:lvl7pPr lvl="6" rtl="0" algn="l">
              <a:lnSpc>
                <a:spcPct val="100000"/>
              </a:lnSpc>
              <a:spcBef>
                <a:spcPts val="0"/>
              </a:spcBef>
              <a:spcAft>
                <a:spcPts val="0"/>
              </a:spcAft>
              <a:buClr>
                <a:srgbClr val="2E5278"/>
              </a:buClr>
              <a:buSzPts val="1000"/>
              <a:buChar char="●"/>
              <a:defRPr sz="1000">
                <a:solidFill>
                  <a:srgbClr val="2E5278"/>
                </a:solidFill>
              </a:defRPr>
            </a:lvl7pPr>
            <a:lvl8pPr lvl="7" rtl="0" algn="l">
              <a:lnSpc>
                <a:spcPct val="100000"/>
              </a:lnSpc>
              <a:spcBef>
                <a:spcPts val="0"/>
              </a:spcBef>
              <a:spcAft>
                <a:spcPts val="0"/>
              </a:spcAft>
              <a:buClr>
                <a:srgbClr val="2E5278"/>
              </a:buClr>
              <a:buSzPts val="1000"/>
              <a:buChar char="○"/>
              <a:defRPr sz="1000">
                <a:solidFill>
                  <a:srgbClr val="2E5278"/>
                </a:solidFill>
              </a:defRPr>
            </a:lvl8pPr>
            <a:lvl9pPr lvl="8" rtl="0" algn="l">
              <a:lnSpc>
                <a:spcPct val="100000"/>
              </a:lnSpc>
              <a:spcBef>
                <a:spcPts val="0"/>
              </a:spcBef>
              <a:spcAft>
                <a:spcPts val="0"/>
              </a:spcAft>
              <a:buClr>
                <a:srgbClr val="2E5278"/>
              </a:buClr>
              <a:buSzPts val="1000"/>
              <a:buChar char="■"/>
              <a:defRPr sz="1000">
                <a:solidFill>
                  <a:srgbClr val="2E5278"/>
                </a:solidFill>
              </a:defRPr>
            </a:lvl9pPr>
          </a:lstStyle>
          <a:p/>
        </p:txBody>
      </p:sp>
      <p:pic>
        <p:nvPicPr>
          <p:cNvPr descr="A picture containing drawing&#10;&#10;Description automatically generated" id="131" name="Google Shape;131;p24"/>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1" type="secHead">
  <p:cSld name="SECTION_HEADER">
    <p:spTree>
      <p:nvGrpSpPr>
        <p:cNvPr id="132" name="Shape 132"/>
        <p:cNvGrpSpPr/>
        <p:nvPr/>
      </p:nvGrpSpPr>
      <p:grpSpPr>
        <a:xfrm>
          <a:off x="0" y="0"/>
          <a:ext cx="0" cy="0"/>
          <a:chOff x="0" y="0"/>
          <a:chExt cx="0" cy="0"/>
        </a:xfrm>
      </p:grpSpPr>
      <p:sp>
        <p:nvSpPr>
          <p:cNvPr id="133" name="Google Shape;133;p25"/>
          <p:cNvSpPr txBox="1"/>
          <p:nvPr>
            <p:ph type="title"/>
          </p:nvPr>
        </p:nvSpPr>
        <p:spPr>
          <a:xfrm>
            <a:off x="60997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sp>
        <p:nvSpPr>
          <p:cNvPr id="134" name="Google Shape;13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35" name="Google Shape;135;p25"/>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36" name="Google Shape;136;p25"/>
          <p:cNvSpPr/>
          <p:nvPr/>
        </p:nvSpPr>
        <p:spPr>
          <a:xfrm flipH="1">
            <a:off x="7263600" y="3654100"/>
            <a:ext cx="1880400" cy="14958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5"/>
          <p:cNvSpPr/>
          <p:nvPr/>
        </p:nvSpPr>
        <p:spPr>
          <a:xfrm flipH="1">
            <a:off x="7593000" y="3654100"/>
            <a:ext cx="1551000" cy="14958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5"/>
          <p:cNvSpPr/>
          <p:nvPr/>
        </p:nvSpPr>
        <p:spPr>
          <a:xfrm flipH="1">
            <a:off x="7855800" y="3651300"/>
            <a:ext cx="1288200" cy="14922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5"/>
          <p:cNvSpPr txBox="1"/>
          <p:nvPr>
            <p:ph idx="2" type="title"/>
          </p:nvPr>
        </p:nvSpPr>
        <p:spPr>
          <a:xfrm>
            <a:off x="824254" y="2092469"/>
            <a:ext cx="6216600" cy="1549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000"/>
              <a:buNone/>
              <a:defRPr sz="1000">
                <a:solidFill>
                  <a:schemeClr val="accent3"/>
                </a:solidFill>
              </a:defRPr>
            </a:lvl1pPr>
            <a:lvl2pPr lvl="1" rtl="0" algn="l">
              <a:lnSpc>
                <a:spcPct val="100000"/>
              </a:lnSpc>
              <a:spcBef>
                <a:spcPts val="0"/>
              </a:spcBef>
              <a:spcAft>
                <a:spcPts val="0"/>
              </a:spcAft>
              <a:buClr>
                <a:schemeClr val="accent3"/>
              </a:buClr>
              <a:buSzPts val="1000"/>
              <a:buNone/>
              <a:defRPr sz="1000">
                <a:solidFill>
                  <a:schemeClr val="accent3"/>
                </a:solidFill>
              </a:defRPr>
            </a:lvl2pPr>
            <a:lvl3pPr lvl="2" rtl="0" algn="l">
              <a:lnSpc>
                <a:spcPct val="100000"/>
              </a:lnSpc>
              <a:spcBef>
                <a:spcPts val="0"/>
              </a:spcBef>
              <a:spcAft>
                <a:spcPts val="0"/>
              </a:spcAft>
              <a:buClr>
                <a:schemeClr val="accent3"/>
              </a:buClr>
              <a:buSzPts val="1000"/>
              <a:buNone/>
              <a:defRPr sz="1000">
                <a:solidFill>
                  <a:schemeClr val="accent3"/>
                </a:solidFill>
              </a:defRPr>
            </a:lvl3pPr>
            <a:lvl4pPr lvl="3" rtl="0" algn="l">
              <a:lnSpc>
                <a:spcPct val="100000"/>
              </a:lnSpc>
              <a:spcBef>
                <a:spcPts val="0"/>
              </a:spcBef>
              <a:spcAft>
                <a:spcPts val="0"/>
              </a:spcAft>
              <a:buClr>
                <a:schemeClr val="accent3"/>
              </a:buClr>
              <a:buSzPts val="1000"/>
              <a:buNone/>
              <a:defRPr sz="1000">
                <a:solidFill>
                  <a:schemeClr val="accent3"/>
                </a:solidFill>
              </a:defRPr>
            </a:lvl4pPr>
            <a:lvl5pPr lvl="4" rtl="0" algn="l">
              <a:lnSpc>
                <a:spcPct val="100000"/>
              </a:lnSpc>
              <a:spcBef>
                <a:spcPts val="0"/>
              </a:spcBef>
              <a:spcAft>
                <a:spcPts val="0"/>
              </a:spcAft>
              <a:buClr>
                <a:schemeClr val="accent3"/>
              </a:buClr>
              <a:buSzPts val="1000"/>
              <a:buNone/>
              <a:defRPr sz="1000">
                <a:solidFill>
                  <a:schemeClr val="accent3"/>
                </a:solidFill>
              </a:defRPr>
            </a:lvl5pPr>
            <a:lvl6pPr lvl="5" rtl="0" algn="l">
              <a:lnSpc>
                <a:spcPct val="100000"/>
              </a:lnSpc>
              <a:spcBef>
                <a:spcPts val="0"/>
              </a:spcBef>
              <a:spcAft>
                <a:spcPts val="0"/>
              </a:spcAft>
              <a:buClr>
                <a:schemeClr val="accent3"/>
              </a:buClr>
              <a:buSzPts val="1000"/>
              <a:buNone/>
              <a:defRPr sz="1000">
                <a:solidFill>
                  <a:schemeClr val="accent3"/>
                </a:solidFill>
              </a:defRPr>
            </a:lvl6pPr>
            <a:lvl7pPr lvl="6" rtl="0" algn="l">
              <a:lnSpc>
                <a:spcPct val="100000"/>
              </a:lnSpc>
              <a:spcBef>
                <a:spcPts val="0"/>
              </a:spcBef>
              <a:spcAft>
                <a:spcPts val="0"/>
              </a:spcAft>
              <a:buClr>
                <a:schemeClr val="accent3"/>
              </a:buClr>
              <a:buSzPts val="1000"/>
              <a:buNone/>
              <a:defRPr sz="1000">
                <a:solidFill>
                  <a:schemeClr val="accent3"/>
                </a:solidFill>
              </a:defRPr>
            </a:lvl7pPr>
            <a:lvl8pPr lvl="7" rtl="0" algn="l">
              <a:lnSpc>
                <a:spcPct val="100000"/>
              </a:lnSpc>
              <a:spcBef>
                <a:spcPts val="0"/>
              </a:spcBef>
              <a:spcAft>
                <a:spcPts val="0"/>
              </a:spcAft>
              <a:buClr>
                <a:schemeClr val="accent3"/>
              </a:buClr>
              <a:buSzPts val="1000"/>
              <a:buNone/>
              <a:defRPr sz="1000">
                <a:solidFill>
                  <a:schemeClr val="accent3"/>
                </a:solidFill>
              </a:defRPr>
            </a:lvl8pPr>
            <a:lvl9pPr lvl="8" rtl="0" algn="l">
              <a:lnSpc>
                <a:spcPct val="100000"/>
              </a:lnSpc>
              <a:spcBef>
                <a:spcPts val="0"/>
              </a:spcBef>
              <a:spcAft>
                <a:spcPts val="0"/>
              </a:spcAft>
              <a:buClr>
                <a:schemeClr val="accent3"/>
              </a:buClr>
              <a:buSzPts val="1000"/>
              <a:buNone/>
              <a:defRPr sz="1000">
                <a:solidFill>
                  <a:schemeClr val="accent3"/>
                </a:solidFill>
              </a:defRPr>
            </a:lvl9pPr>
          </a:lstStyle>
          <a:p/>
        </p:txBody>
      </p:sp>
      <p:pic>
        <p:nvPicPr>
          <p:cNvPr descr="A picture containing drawing&#10;&#10;Description automatically generated" id="140" name="Google Shape;140;p25"/>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SECTION_HEADER_2">
    <p:spTree>
      <p:nvGrpSpPr>
        <p:cNvPr id="141" name="Shape 141"/>
        <p:cNvGrpSpPr/>
        <p:nvPr/>
      </p:nvGrpSpPr>
      <p:grpSpPr>
        <a:xfrm>
          <a:off x="0" y="0"/>
          <a:ext cx="0" cy="0"/>
          <a:chOff x="0" y="0"/>
          <a:chExt cx="0" cy="0"/>
        </a:xfrm>
      </p:grpSpPr>
      <p:sp>
        <p:nvSpPr>
          <p:cNvPr id="142" name="Google Shape;142;p26"/>
          <p:cNvSpPr txBox="1"/>
          <p:nvPr>
            <p:ph type="title"/>
          </p:nvPr>
        </p:nvSpPr>
        <p:spPr>
          <a:xfrm>
            <a:off x="609970" y="472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sp>
        <p:nvSpPr>
          <p:cNvPr id="143" name="Google Shape;14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44" name="Google Shape;144;p26"/>
          <p:cNvCxnSpPr/>
          <p:nvPr/>
        </p:nvCxnSpPr>
        <p:spPr>
          <a:xfrm>
            <a:off x="755051" y="1095485"/>
            <a:ext cx="1353900" cy="0"/>
          </a:xfrm>
          <a:prstGeom prst="straightConnector1">
            <a:avLst/>
          </a:prstGeom>
          <a:noFill/>
          <a:ln cap="flat" cmpd="sng" w="28575">
            <a:solidFill>
              <a:schemeClr val="accent1"/>
            </a:solidFill>
            <a:prstDash val="solid"/>
            <a:round/>
            <a:headEnd len="sm" w="sm" type="none"/>
            <a:tailEnd len="sm" w="sm" type="none"/>
          </a:ln>
        </p:spPr>
      </p:cxnSp>
      <p:sp>
        <p:nvSpPr>
          <p:cNvPr id="145" name="Google Shape;145;p26"/>
          <p:cNvSpPr/>
          <p:nvPr/>
        </p:nvSpPr>
        <p:spPr>
          <a:xfrm flipH="1">
            <a:off x="7263600" y="3654100"/>
            <a:ext cx="1880400" cy="14958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6"/>
          <p:cNvSpPr/>
          <p:nvPr/>
        </p:nvSpPr>
        <p:spPr>
          <a:xfrm flipH="1">
            <a:off x="7593000" y="3654100"/>
            <a:ext cx="1551000" cy="14958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6"/>
          <p:cNvSpPr/>
          <p:nvPr/>
        </p:nvSpPr>
        <p:spPr>
          <a:xfrm flipH="1">
            <a:off x="7855800" y="3657784"/>
            <a:ext cx="1288200" cy="14922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drawing&#10;&#10;Description automatically generated" id="148" name="Google Shape;148;p26"/>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SECTION_HEADER_3">
    <p:spTree>
      <p:nvGrpSpPr>
        <p:cNvPr id="149" name="Shape 149"/>
        <p:cNvGrpSpPr/>
        <p:nvPr/>
      </p:nvGrpSpPr>
      <p:grpSpPr>
        <a:xfrm>
          <a:off x="0" y="0"/>
          <a:ext cx="0" cy="0"/>
          <a:chOff x="0" y="0"/>
          <a:chExt cx="0" cy="0"/>
        </a:xfrm>
      </p:grpSpPr>
      <p:pic>
        <p:nvPicPr>
          <p:cNvPr descr="A picture containing drawing&#10;&#10;Description automatically generated" id="150" name="Google Shape;150;p27"/>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Slide">
  <p:cSld name="SECTION_HEADER_3_2">
    <p:spTree>
      <p:nvGrpSpPr>
        <p:cNvPr id="151" name="Shape 151"/>
        <p:cNvGrpSpPr/>
        <p:nvPr/>
      </p:nvGrpSpPr>
      <p:grpSpPr>
        <a:xfrm>
          <a:off x="0" y="0"/>
          <a:ext cx="0" cy="0"/>
          <a:chOff x="0" y="0"/>
          <a:chExt cx="0" cy="0"/>
        </a:xfrm>
      </p:grpSpPr>
      <p:sp>
        <p:nvSpPr>
          <p:cNvPr id="152" name="Google Shape;152;p28"/>
          <p:cNvSpPr txBox="1"/>
          <p:nvPr>
            <p:ph type="title"/>
          </p:nvPr>
        </p:nvSpPr>
        <p:spPr>
          <a:xfrm>
            <a:off x="1804795" y="472400"/>
            <a:ext cx="5534400" cy="564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2E5278"/>
              </a:buClr>
              <a:buSzPts val="3000"/>
              <a:buNone/>
              <a:defRPr b="1" sz="3000">
                <a:solidFill>
                  <a:srgbClr val="2E5278"/>
                </a:solidFill>
              </a:defRPr>
            </a:lvl1pPr>
            <a:lvl2pPr lvl="1" rtl="0" algn="ctr">
              <a:lnSpc>
                <a:spcPct val="100000"/>
              </a:lnSpc>
              <a:spcBef>
                <a:spcPts val="0"/>
              </a:spcBef>
              <a:spcAft>
                <a:spcPts val="0"/>
              </a:spcAft>
              <a:buClr>
                <a:srgbClr val="2E5278"/>
              </a:buClr>
              <a:buSzPts val="3000"/>
              <a:buNone/>
              <a:defRPr b="1" sz="3000">
                <a:solidFill>
                  <a:srgbClr val="2E5278"/>
                </a:solidFill>
              </a:defRPr>
            </a:lvl2pPr>
            <a:lvl3pPr lvl="2" rtl="0" algn="ctr">
              <a:lnSpc>
                <a:spcPct val="100000"/>
              </a:lnSpc>
              <a:spcBef>
                <a:spcPts val="0"/>
              </a:spcBef>
              <a:spcAft>
                <a:spcPts val="0"/>
              </a:spcAft>
              <a:buClr>
                <a:srgbClr val="2E5278"/>
              </a:buClr>
              <a:buSzPts val="3000"/>
              <a:buNone/>
              <a:defRPr b="1" sz="3000">
                <a:solidFill>
                  <a:srgbClr val="2E5278"/>
                </a:solidFill>
              </a:defRPr>
            </a:lvl3pPr>
            <a:lvl4pPr lvl="3" rtl="0" algn="ctr">
              <a:lnSpc>
                <a:spcPct val="100000"/>
              </a:lnSpc>
              <a:spcBef>
                <a:spcPts val="0"/>
              </a:spcBef>
              <a:spcAft>
                <a:spcPts val="0"/>
              </a:spcAft>
              <a:buClr>
                <a:srgbClr val="2E5278"/>
              </a:buClr>
              <a:buSzPts val="3000"/>
              <a:buNone/>
              <a:defRPr b="1" sz="3000">
                <a:solidFill>
                  <a:srgbClr val="2E5278"/>
                </a:solidFill>
              </a:defRPr>
            </a:lvl4pPr>
            <a:lvl5pPr lvl="4" rtl="0" algn="ctr">
              <a:lnSpc>
                <a:spcPct val="100000"/>
              </a:lnSpc>
              <a:spcBef>
                <a:spcPts val="0"/>
              </a:spcBef>
              <a:spcAft>
                <a:spcPts val="0"/>
              </a:spcAft>
              <a:buClr>
                <a:srgbClr val="2E5278"/>
              </a:buClr>
              <a:buSzPts val="3000"/>
              <a:buNone/>
              <a:defRPr b="1" sz="3000">
                <a:solidFill>
                  <a:srgbClr val="2E5278"/>
                </a:solidFill>
              </a:defRPr>
            </a:lvl5pPr>
            <a:lvl6pPr lvl="5" rtl="0" algn="ctr">
              <a:lnSpc>
                <a:spcPct val="100000"/>
              </a:lnSpc>
              <a:spcBef>
                <a:spcPts val="0"/>
              </a:spcBef>
              <a:spcAft>
                <a:spcPts val="0"/>
              </a:spcAft>
              <a:buClr>
                <a:srgbClr val="2E5278"/>
              </a:buClr>
              <a:buSzPts val="3000"/>
              <a:buNone/>
              <a:defRPr b="1" sz="3000">
                <a:solidFill>
                  <a:srgbClr val="2E5278"/>
                </a:solidFill>
              </a:defRPr>
            </a:lvl6pPr>
            <a:lvl7pPr lvl="6" rtl="0" algn="ctr">
              <a:lnSpc>
                <a:spcPct val="100000"/>
              </a:lnSpc>
              <a:spcBef>
                <a:spcPts val="0"/>
              </a:spcBef>
              <a:spcAft>
                <a:spcPts val="0"/>
              </a:spcAft>
              <a:buClr>
                <a:srgbClr val="2E5278"/>
              </a:buClr>
              <a:buSzPts val="3000"/>
              <a:buNone/>
              <a:defRPr b="1" sz="3000">
                <a:solidFill>
                  <a:srgbClr val="2E5278"/>
                </a:solidFill>
              </a:defRPr>
            </a:lvl7pPr>
            <a:lvl8pPr lvl="7" rtl="0" algn="ctr">
              <a:lnSpc>
                <a:spcPct val="100000"/>
              </a:lnSpc>
              <a:spcBef>
                <a:spcPts val="0"/>
              </a:spcBef>
              <a:spcAft>
                <a:spcPts val="0"/>
              </a:spcAft>
              <a:buClr>
                <a:srgbClr val="2E5278"/>
              </a:buClr>
              <a:buSzPts val="3000"/>
              <a:buNone/>
              <a:defRPr b="1" sz="3000">
                <a:solidFill>
                  <a:srgbClr val="2E5278"/>
                </a:solidFill>
              </a:defRPr>
            </a:lvl8pPr>
            <a:lvl9pPr lvl="8" rtl="0" algn="ctr">
              <a:lnSpc>
                <a:spcPct val="100000"/>
              </a:lnSpc>
              <a:spcBef>
                <a:spcPts val="0"/>
              </a:spcBef>
              <a:spcAft>
                <a:spcPts val="0"/>
              </a:spcAft>
              <a:buClr>
                <a:srgbClr val="2E5278"/>
              </a:buClr>
              <a:buSzPts val="3000"/>
              <a:buNone/>
              <a:defRPr b="1" sz="3000">
                <a:solidFill>
                  <a:srgbClr val="2E5278"/>
                </a:solidFill>
              </a:defRPr>
            </a:lvl9pPr>
          </a:lstStyle>
          <a:p/>
        </p:txBody>
      </p:sp>
      <p:cxnSp>
        <p:nvCxnSpPr>
          <p:cNvPr id="153" name="Google Shape;153;p28"/>
          <p:cNvCxnSpPr/>
          <p:nvPr/>
        </p:nvCxnSpPr>
        <p:spPr>
          <a:xfrm>
            <a:off x="3895051" y="1415110"/>
            <a:ext cx="1353900" cy="0"/>
          </a:xfrm>
          <a:prstGeom prst="straightConnector1">
            <a:avLst/>
          </a:prstGeom>
          <a:noFill/>
          <a:ln cap="flat" cmpd="sng" w="28575">
            <a:solidFill>
              <a:schemeClr val="accent1"/>
            </a:solidFill>
            <a:prstDash val="solid"/>
            <a:round/>
            <a:headEnd len="sm" w="sm" type="none"/>
            <a:tailEnd len="sm" w="sm" type="none"/>
          </a:ln>
        </p:spPr>
      </p:cxnSp>
      <p:pic>
        <p:nvPicPr>
          <p:cNvPr descr="A picture containing drawing&#10;&#10;Description automatically generated" id="154" name="Google Shape;154;p28"/>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Highlight">
  <p:cSld name="SECTION_HEADER_1_2">
    <p:spTree>
      <p:nvGrpSpPr>
        <p:cNvPr id="155" name="Shape 155"/>
        <p:cNvGrpSpPr/>
        <p:nvPr/>
      </p:nvGrpSpPr>
      <p:grpSpPr>
        <a:xfrm>
          <a:off x="0" y="0"/>
          <a:ext cx="0" cy="0"/>
          <a:chOff x="0" y="0"/>
          <a:chExt cx="0" cy="0"/>
        </a:xfrm>
      </p:grpSpPr>
      <p:sp>
        <p:nvSpPr>
          <p:cNvPr id="156" name="Google Shape;156;p29"/>
          <p:cNvSpPr txBox="1"/>
          <p:nvPr>
            <p:ph type="title"/>
          </p:nvPr>
        </p:nvSpPr>
        <p:spPr>
          <a:xfrm>
            <a:off x="60997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sp>
        <p:nvSpPr>
          <p:cNvPr id="157" name="Google Shape;15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58" name="Google Shape;158;p29"/>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59" name="Google Shape;159;p29"/>
          <p:cNvSpPr txBox="1"/>
          <p:nvPr>
            <p:ph idx="2" type="title"/>
          </p:nvPr>
        </p:nvSpPr>
        <p:spPr>
          <a:xfrm>
            <a:off x="712676" y="1532092"/>
            <a:ext cx="3605700" cy="1225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2E5278"/>
              </a:buClr>
              <a:buSzPts val="1400"/>
              <a:buChar char="●"/>
              <a:defRPr sz="1400">
                <a:solidFill>
                  <a:srgbClr val="2E5278"/>
                </a:solidFill>
              </a:defRPr>
            </a:lvl1pPr>
            <a:lvl2pPr lvl="1" rtl="0" algn="l">
              <a:lnSpc>
                <a:spcPct val="100000"/>
              </a:lnSpc>
              <a:spcBef>
                <a:spcPts val="0"/>
              </a:spcBef>
              <a:spcAft>
                <a:spcPts val="0"/>
              </a:spcAft>
              <a:buClr>
                <a:srgbClr val="2E5278"/>
              </a:buClr>
              <a:buSzPts val="1400"/>
              <a:buChar char="○"/>
              <a:defRPr sz="1400">
                <a:solidFill>
                  <a:srgbClr val="2E5278"/>
                </a:solidFill>
              </a:defRPr>
            </a:lvl2pPr>
            <a:lvl3pPr lvl="2" rtl="0" algn="l">
              <a:lnSpc>
                <a:spcPct val="100000"/>
              </a:lnSpc>
              <a:spcBef>
                <a:spcPts val="0"/>
              </a:spcBef>
              <a:spcAft>
                <a:spcPts val="0"/>
              </a:spcAft>
              <a:buClr>
                <a:srgbClr val="2E5278"/>
              </a:buClr>
              <a:buSzPts val="1400"/>
              <a:buChar char="■"/>
              <a:defRPr sz="1400">
                <a:solidFill>
                  <a:srgbClr val="2E5278"/>
                </a:solidFill>
              </a:defRPr>
            </a:lvl3pPr>
            <a:lvl4pPr lvl="3" rtl="0" algn="l">
              <a:lnSpc>
                <a:spcPct val="100000"/>
              </a:lnSpc>
              <a:spcBef>
                <a:spcPts val="0"/>
              </a:spcBef>
              <a:spcAft>
                <a:spcPts val="0"/>
              </a:spcAft>
              <a:buClr>
                <a:srgbClr val="2E5278"/>
              </a:buClr>
              <a:buSzPts val="1400"/>
              <a:buChar char="●"/>
              <a:defRPr sz="1400">
                <a:solidFill>
                  <a:srgbClr val="2E5278"/>
                </a:solidFill>
              </a:defRPr>
            </a:lvl4pPr>
            <a:lvl5pPr lvl="4" rtl="0" algn="l">
              <a:lnSpc>
                <a:spcPct val="100000"/>
              </a:lnSpc>
              <a:spcBef>
                <a:spcPts val="0"/>
              </a:spcBef>
              <a:spcAft>
                <a:spcPts val="0"/>
              </a:spcAft>
              <a:buClr>
                <a:srgbClr val="2E5278"/>
              </a:buClr>
              <a:buSzPts val="1400"/>
              <a:buChar char="○"/>
              <a:defRPr sz="1400">
                <a:solidFill>
                  <a:srgbClr val="2E5278"/>
                </a:solidFill>
              </a:defRPr>
            </a:lvl5pPr>
            <a:lvl6pPr lvl="5" rtl="0" algn="l">
              <a:lnSpc>
                <a:spcPct val="100000"/>
              </a:lnSpc>
              <a:spcBef>
                <a:spcPts val="0"/>
              </a:spcBef>
              <a:spcAft>
                <a:spcPts val="0"/>
              </a:spcAft>
              <a:buClr>
                <a:srgbClr val="2E5278"/>
              </a:buClr>
              <a:buSzPts val="1400"/>
              <a:buChar char="■"/>
              <a:defRPr sz="1400">
                <a:solidFill>
                  <a:srgbClr val="2E5278"/>
                </a:solidFill>
              </a:defRPr>
            </a:lvl6pPr>
            <a:lvl7pPr lvl="6" rtl="0" algn="l">
              <a:lnSpc>
                <a:spcPct val="100000"/>
              </a:lnSpc>
              <a:spcBef>
                <a:spcPts val="0"/>
              </a:spcBef>
              <a:spcAft>
                <a:spcPts val="0"/>
              </a:spcAft>
              <a:buClr>
                <a:srgbClr val="2E5278"/>
              </a:buClr>
              <a:buSzPts val="1400"/>
              <a:buChar char="●"/>
              <a:defRPr sz="1400">
                <a:solidFill>
                  <a:srgbClr val="2E5278"/>
                </a:solidFill>
              </a:defRPr>
            </a:lvl7pPr>
            <a:lvl8pPr lvl="7" rtl="0" algn="l">
              <a:lnSpc>
                <a:spcPct val="100000"/>
              </a:lnSpc>
              <a:spcBef>
                <a:spcPts val="0"/>
              </a:spcBef>
              <a:spcAft>
                <a:spcPts val="0"/>
              </a:spcAft>
              <a:buClr>
                <a:srgbClr val="2E5278"/>
              </a:buClr>
              <a:buSzPts val="1400"/>
              <a:buChar char="○"/>
              <a:defRPr sz="1400">
                <a:solidFill>
                  <a:srgbClr val="2E5278"/>
                </a:solidFill>
              </a:defRPr>
            </a:lvl8pPr>
            <a:lvl9pPr lvl="8" rtl="0" algn="l">
              <a:lnSpc>
                <a:spcPct val="100000"/>
              </a:lnSpc>
              <a:spcBef>
                <a:spcPts val="0"/>
              </a:spcBef>
              <a:spcAft>
                <a:spcPts val="0"/>
              </a:spcAft>
              <a:buClr>
                <a:srgbClr val="2E5278"/>
              </a:buClr>
              <a:buSzPts val="1400"/>
              <a:buChar char="■"/>
              <a:defRPr sz="1400">
                <a:solidFill>
                  <a:srgbClr val="2E5278"/>
                </a:solidFill>
              </a:defRPr>
            </a:lvl9pPr>
          </a:lstStyle>
          <a:p/>
        </p:txBody>
      </p:sp>
      <p:pic>
        <p:nvPicPr>
          <p:cNvPr descr="A picture containing drawing&#10;&#10;Description automatically generated" id="160" name="Google Shape;160;p29"/>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Highlight 2">
  <p:cSld name="SECTION_HEADER_1_2_1">
    <p:spTree>
      <p:nvGrpSpPr>
        <p:cNvPr id="161" name="Shape 161"/>
        <p:cNvGrpSpPr/>
        <p:nvPr/>
      </p:nvGrpSpPr>
      <p:grpSpPr>
        <a:xfrm>
          <a:off x="0" y="0"/>
          <a:ext cx="0" cy="0"/>
          <a:chOff x="0" y="0"/>
          <a:chExt cx="0" cy="0"/>
        </a:xfrm>
      </p:grpSpPr>
      <p:sp>
        <p:nvSpPr>
          <p:cNvPr id="162" name="Google Shape;162;p30"/>
          <p:cNvSpPr txBox="1"/>
          <p:nvPr>
            <p:ph type="title"/>
          </p:nvPr>
        </p:nvSpPr>
        <p:spPr>
          <a:xfrm>
            <a:off x="60997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sp>
        <p:nvSpPr>
          <p:cNvPr id="163" name="Google Shape;16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64" name="Google Shape;164;p30"/>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65" name="Google Shape;165;p30"/>
          <p:cNvSpPr txBox="1"/>
          <p:nvPr>
            <p:ph idx="2" type="title"/>
          </p:nvPr>
        </p:nvSpPr>
        <p:spPr>
          <a:xfrm>
            <a:off x="613793" y="1850528"/>
            <a:ext cx="2621400" cy="2106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000"/>
              <a:buNone/>
              <a:defRPr sz="1000">
                <a:solidFill>
                  <a:schemeClr val="accent3"/>
                </a:solidFill>
              </a:defRPr>
            </a:lvl1pPr>
            <a:lvl2pPr lvl="1" rtl="0" algn="l">
              <a:lnSpc>
                <a:spcPct val="100000"/>
              </a:lnSpc>
              <a:spcBef>
                <a:spcPts val="0"/>
              </a:spcBef>
              <a:spcAft>
                <a:spcPts val="0"/>
              </a:spcAft>
              <a:buClr>
                <a:schemeClr val="accent3"/>
              </a:buClr>
              <a:buSzPts val="1000"/>
              <a:buNone/>
              <a:defRPr sz="1000">
                <a:solidFill>
                  <a:schemeClr val="accent3"/>
                </a:solidFill>
              </a:defRPr>
            </a:lvl2pPr>
            <a:lvl3pPr lvl="2" rtl="0" algn="l">
              <a:lnSpc>
                <a:spcPct val="100000"/>
              </a:lnSpc>
              <a:spcBef>
                <a:spcPts val="0"/>
              </a:spcBef>
              <a:spcAft>
                <a:spcPts val="0"/>
              </a:spcAft>
              <a:buClr>
                <a:schemeClr val="accent3"/>
              </a:buClr>
              <a:buSzPts val="1000"/>
              <a:buNone/>
              <a:defRPr sz="1000">
                <a:solidFill>
                  <a:schemeClr val="accent3"/>
                </a:solidFill>
              </a:defRPr>
            </a:lvl3pPr>
            <a:lvl4pPr lvl="3" rtl="0" algn="l">
              <a:lnSpc>
                <a:spcPct val="100000"/>
              </a:lnSpc>
              <a:spcBef>
                <a:spcPts val="0"/>
              </a:spcBef>
              <a:spcAft>
                <a:spcPts val="0"/>
              </a:spcAft>
              <a:buClr>
                <a:schemeClr val="accent3"/>
              </a:buClr>
              <a:buSzPts val="1000"/>
              <a:buNone/>
              <a:defRPr sz="1000">
                <a:solidFill>
                  <a:schemeClr val="accent3"/>
                </a:solidFill>
              </a:defRPr>
            </a:lvl4pPr>
            <a:lvl5pPr lvl="4" rtl="0" algn="l">
              <a:lnSpc>
                <a:spcPct val="100000"/>
              </a:lnSpc>
              <a:spcBef>
                <a:spcPts val="0"/>
              </a:spcBef>
              <a:spcAft>
                <a:spcPts val="0"/>
              </a:spcAft>
              <a:buClr>
                <a:schemeClr val="accent3"/>
              </a:buClr>
              <a:buSzPts val="1000"/>
              <a:buNone/>
              <a:defRPr sz="1000">
                <a:solidFill>
                  <a:schemeClr val="accent3"/>
                </a:solidFill>
              </a:defRPr>
            </a:lvl5pPr>
            <a:lvl6pPr lvl="5" rtl="0" algn="l">
              <a:lnSpc>
                <a:spcPct val="100000"/>
              </a:lnSpc>
              <a:spcBef>
                <a:spcPts val="0"/>
              </a:spcBef>
              <a:spcAft>
                <a:spcPts val="0"/>
              </a:spcAft>
              <a:buClr>
                <a:schemeClr val="accent3"/>
              </a:buClr>
              <a:buSzPts val="1000"/>
              <a:buNone/>
              <a:defRPr sz="1000">
                <a:solidFill>
                  <a:schemeClr val="accent3"/>
                </a:solidFill>
              </a:defRPr>
            </a:lvl6pPr>
            <a:lvl7pPr lvl="6" rtl="0" algn="l">
              <a:lnSpc>
                <a:spcPct val="100000"/>
              </a:lnSpc>
              <a:spcBef>
                <a:spcPts val="0"/>
              </a:spcBef>
              <a:spcAft>
                <a:spcPts val="0"/>
              </a:spcAft>
              <a:buClr>
                <a:schemeClr val="accent3"/>
              </a:buClr>
              <a:buSzPts val="1000"/>
              <a:buNone/>
              <a:defRPr sz="1000">
                <a:solidFill>
                  <a:schemeClr val="accent3"/>
                </a:solidFill>
              </a:defRPr>
            </a:lvl7pPr>
            <a:lvl8pPr lvl="7" rtl="0" algn="l">
              <a:lnSpc>
                <a:spcPct val="100000"/>
              </a:lnSpc>
              <a:spcBef>
                <a:spcPts val="0"/>
              </a:spcBef>
              <a:spcAft>
                <a:spcPts val="0"/>
              </a:spcAft>
              <a:buClr>
                <a:schemeClr val="accent3"/>
              </a:buClr>
              <a:buSzPts val="1000"/>
              <a:buNone/>
              <a:defRPr sz="1000">
                <a:solidFill>
                  <a:schemeClr val="accent3"/>
                </a:solidFill>
              </a:defRPr>
            </a:lvl8pPr>
            <a:lvl9pPr lvl="8" rtl="0" algn="l">
              <a:lnSpc>
                <a:spcPct val="100000"/>
              </a:lnSpc>
              <a:spcBef>
                <a:spcPts val="0"/>
              </a:spcBef>
              <a:spcAft>
                <a:spcPts val="0"/>
              </a:spcAft>
              <a:buClr>
                <a:schemeClr val="accent3"/>
              </a:buClr>
              <a:buSzPts val="1000"/>
              <a:buNone/>
              <a:defRPr sz="1000">
                <a:solidFill>
                  <a:schemeClr val="accent3"/>
                </a:solidFill>
              </a:defRPr>
            </a:lvl9pPr>
          </a:lstStyle>
          <a:p/>
        </p:txBody>
      </p:sp>
      <p:sp>
        <p:nvSpPr>
          <p:cNvPr id="166" name="Google Shape;166;p30"/>
          <p:cNvSpPr txBox="1"/>
          <p:nvPr>
            <p:ph idx="3" type="title"/>
          </p:nvPr>
        </p:nvSpPr>
        <p:spPr>
          <a:xfrm>
            <a:off x="4341193" y="1850528"/>
            <a:ext cx="2621400" cy="2106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000"/>
              <a:buNone/>
              <a:defRPr sz="1000">
                <a:solidFill>
                  <a:schemeClr val="accent3"/>
                </a:solidFill>
              </a:defRPr>
            </a:lvl1pPr>
            <a:lvl2pPr lvl="1" rtl="0" algn="l">
              <a:lnSpc>
                <a:spcPct val="100000"/>
              </a:lnSpc>
              <a:spcBef>
                <a:spcPts val="0"/>
              </a:spcBef>
              <a:spcAft>
                <a:spcPts val="0"/>
              </a:spcAft>
              <a:buClr>
                <a:schemeClr val="accent3"/>
              </a:buClr>
              <a:buSzPts val="1000"/>
              <a:buNone/>
              <a:defRPr sz="1000">
                <a:solidFill>
                  <a:schemeClr val="accent3"/>
                </a:solidFill>
              </a:defRPr>
            </a:lvl2pPr>
            <a:lvl3pPr lvl="2" rtl="0" algn="l">
              <a:lnSpc>
                <a:spcPct val="100000"/>
              </a:lnSpc>
              <a:spcBef>
                <a:spcPts val="0"/>
              </a:spcBef>
              <a:spcAft>
                <a:spcPts val="0"/>
              </a:spcAft>
              <a:buClr>
                <a:schemeClr val="accent3"/>
              </a:buClr>
              <a:buSzPts val="1000"/>
              <a:buNone/>
              <a:defRPr sz="1000">
                <a:solidFill>
                  <a:schemeClr val="accent3"/>
                </a:solidFill>
              </a:defRPr>
            </a:lvl3pPr>
            <a:lvl4pPr lvl="3" rtl="0" algn="l">
              <a:lnSpc>
                <a:spcPct val="100000"/>
              </a:lnSpc>
              <a:spcBef>
                <a:spcPts val="0"/>
              </a:spcBef>
              <a:spcAft>
                <a:spcPts val="0"/>
              </a:spcAft>
              <a:buClr>
                <a:schemeClr val="accent3"/>
              </a:buClr>
              <a:buSzPts val="1000"/>
              <a:buNone/>
              <a:defRPr sz="1000">
                <a:solidFill>
                  <a:schemeClr val="accent3"/>
                </a:solidFill>
              </a:defRPr>
            </a:lvl4pPr>
            <a:lvl5pPr lvl="4" rtl="0" algn="l">
              <a:lnSpc>
                <a:spcPct val="100000"/>
              </a:lnSpc>
              <a:spcBef>
                <a:spcPts val="0"/>
              </a:spcBef>
              <a:spcAft>
                <a:spcPts val="0"/>
              </a:spcAft>
              <a:buClr>
                <a:schemeClr val="accent3"/>
              </a:buClr>
              <a:buSzPts val="1000"/>
              <a:buNone/>
              <a:defRPr sz="1000">
                <a:solidFill>
                  <a:schemeClr val="accent3"/>
                </a:solidFill>
              </a:defRPr>
            </a:lvl5pPr>
            <a:lvl6pPr lvl="5" rtl="0" algn="l">
              <a:lnSpc>
                <a:spcPct val="100000"/>
              </a:lnSpc>
              <a:spcBef>
                <a:spcPts val="0"/>
              </a:spcBef>
              <a:spcAft>
                <a:spcPts val="0"/>
              </a:spcAft>
              <a:buClr>
                <a:schemeClr val="accent3"/>
              </a:buClr>
              <a:buSzPts val="1000"/>
              <a:buNone/>
              <a:defRPr sz="1000">
                <a:solidFill>
                  <a:schemeClr val="accent3"/>
                </a:solidFill>
              </a:defRPr>
            </a:lvl6pPr>
            <a:lvl7pPr lvl="6" rtl="0" algn="l">
              <a:lnSpc>
                <a:spcPct val="100000"/>
              </a:lnSpc>
              <a:spcBef>
                <a:spcPts val="0"/>
              </a:spcBef>
              <a:spcAft>
                <a:spcPts val="0"/>
              </a:spcAft>
              <a:buClr>
                <a:schemeClr val="accent3"/>
              </a:buClr>
              <a:buSzPts val="1000"/>
              <a:buNone/>
              <a:defRPr sz="1000">
                <a:solidFill>
                  <a:schemeClr val="accent3"/>
                </a:solidFill>
              </a:defRPr>
            </a:lvl7pPr>
            <a:lvl8pPr lvl="7" rtl="0" algn="l">
              <a:lnSpc>
                <a:spcPct val="100000"/>
              </a:lnSpc>
              <a:spcBef>
                <a:spcPts val="0"/>
              </a:spcBef>
              <a:spcAft>
                <a:spcPts val="0"/>
              </a:spcAft>
              <a:buClr>
                <a:schemeClr val="accent3"/>
              </a:buClr>
              <a:buSzPts val="1000"/>
              <a:buNone/>
              <a:defRPr sz="1000">
                <a:solidFill>
                  <a:schemeClr val="accent3"/>
                </a:solidFill>
              </a:defRPr>
            </a:lvl8pPr>
            <a:lvl9pPr lvl="8" rtl="0" algn="l">
              <a:lnSpc>
                <a:spcPct val="100000"/>
              </a:lnSpc>
              <a:spcBef>
                <a:spcPts val="0"/>
              </a:spcBef>
              <a:spcAft>
                <a:spcPts val="0"/>
              </a:spcAft>
              <a:buClr>
                <a:schemeClr val="accent3"/>
              </a:buClr>
              <a:buSzPts val="1000"/>
              <a:buNone/>
              <a:defRPr sz="1000">
                <a:solidFill>
                  <a:schemeClr val="accent3"/>
                </a:solidFill>
              </a:defRPr>
            </a:lvl9pPr>
          </a:lstStyle>
          <a:p/>
        </p:txBody>
      </p:sp>
      <p:pic>
        <p:nvPicPr>
          <p:cNvPr descr="A picture containing drawing&#10;&#10;Description automatically generated" id="167" name="Google Shape;167;p30"/>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1">
  <p:cSld name="SECTION_HEADER_1_2_1_1">
    <p:spTree>
      <p:nvGrpSpPr>
        <p:cNvPr id="168" name="Shape 168"/>
        <p:cNvGrpSpPr/>
        <p:nvPr/>
      </p:nvGrpSpPr>
      <p:grpSpPr>
        <a:xfrm>
          <a:off x="0" y="0"/>
          <a:ext cx="0" cy="0"/>
          <a:chOff x="0" y="0"/>
          <a:chExt cx="0" cy="0"/>
        </a:xfrm>
      </p:grpSpPr>
      <p:sp>
        <p:nvSpPr>
          <p:cNvPr id="169" name="Google Shape;169;p31"/>
          <p:cNvSpPr txBox="1"/>
          <p:nvPr>
            <p:ph type="title"/>
          </p:nvPr>
        </p:nvSpPr>
        <p:spPr>
          <a:xfrm>
            <a:off x="60997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sp>
        <p:nvSpPr>
          <p:cNvPr id="170" name="Google Shape;17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71" name="Google Shape;171;p31"/>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72" name="Google Shape;172;p31"/>
          <p:cNvSpPr txBox="1"/>
          <p:nvPr>
            <p:ph idx="2" type="title"/>
          </p:nvPr>
        </p:nvSpPr>
        <p:spPr>
          <a:xfrm>
            <a:off x="659650" y="1479550"/>
            <a:ext cx="2621400" cy="2106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000"/>
              <a:buNone/>
              <a:defRPr sz="1000">
                <a:solidFill>
                  <a:schemeClr val="accent3"/>
                </a:solidFill>
              </a:defRPr>
            </a:lvl1pPr>
            <a:lvl2pPr lvl="1" rtl="0" algn="l">
              <a:lnSpc>
                <a:spcPct val="100000"/>
              </a:lnSpc>
              <a:spcBef>
                <a:spcPts val="0"/>
              </a:spcBef>
              <a:spcAft>
                <a:spcPts val="0"/>
              </a:spcAft>
              <a:buClr>
                <a:schemeClr val="accent3"/>
              </a:buClr>
              <a:buSzPts val="1000"/>
              <a:buNone/>
              <a:defRPr sz="1000">
                <a:solidFill>
                  <a:schemeClr val="accent3"/>
                </a:solidFill>
              </a:defRPr>
            </a:lvl2pPr>
            <a:lvl3pPr lvl="2" rtl="0" algn="l">
              <a:lnSpc>
                <a:spcPct val="100000"/>
              </a:lnSpc>
              <a:spcBef>
                <a:spcPts val="0"/>
              </a:spcBef>
              <a:spcAft>
                <a:spcPts val="0"/>
              </a:spcAft>
              <a:buClr>
                <a:schemeClr val="accent3"/>
              </a:buClr>
              <a:buSzPts val="1000"/>
              <a:buNone/>
              <a:defRPr sz="1000">
                <a:solidFill>
                  <a:schemeClr val="accent3"/>
                </a:solidFill>
              </a:defRPr>
            </a:lvl3pPr>
            <a:lvl4pPr lvl="3" rtl="0" algn="l">
              <a:lnSpc>
                <a:spcPct val="100000"/>
              </a:lnSpc>
              <a:spcBef>
                <a:spcPts val="0"/>
              </a:spcBef>
              <a:spcAft>
                <a:spcPts val="0"/>
              </a:spcAft>
              <a:buClr>
                <a:schemeClr val="accent3"/>
              </a:buClr>
              <a:buSzPts val="1000"/>
              <a:buNone/>
              <a:defRPr sz="1000">
                <a:solidFill>
                  <a:schemeClr val="accent3"/>
                </a:solidFill>
              </a:defRPr>
            </a:lvl4pPr>
            <a:lvl5pPr lvl="4" rtl="0" algn="l">
              <a:lnSpc>
                <a:spcPct val="100000"/>
              </a:lnSpc>
              <a:spcBef>
                <a:spcPts val="0"/>
              </a:spcBef>
              <a:spcAft>
                <a:spcPts val="0"/>
              </a:spcAft>
              <a:buClr>
                <a:schemeClr val="accent3"/>
              </a:buClr>
              <a:buSzPts val="1000"/>
              <a:buNone/>
              <a:defRPr sz="1000">
                <a:solidFill>
                  <a:schemeClr val="accent3"/>
                </a:solidFill>
              </a:defRPr>
            </a:lvl5pPr>
            <a:lvl6pPr lvl="5" rtl="0" algn="l">
              <a:lnSpc>
                <a:spcPct val="100000"/>
              </a:lnSpc>
              <a:spcBef>
                <a:spcPts val="0"/>
              </a:spcBef>
              <a:spcAft>
                <a:spcPts val="0"/>
              </a:spcAft>
              <a:buClr>
                <a:schemeClr val="accent3"/>
              </a:buClr>
              <a:buSzPts val="1000"/>
              <a:buNone/>
              <a:defRPr sz="1000">
                <a:solidFill>
                  <a:schemeClr val="accent3"/>
                </a:solidFill>
              </a:defRPr>
            </a:lvl6pPr>
            <a:lvl7pPr lvl="6" rtl="0" algn="l">
              <a:lnSpc>
                <a:spcPct val="100000"/>
              </a:lnSpc>
              <a:spcBef>
                <a:spcPts val="0"/>
              </a:spcBef>
              <a:spcAft>
                <a:spcPts val="0"/>
              </a:spcAft>
              <a:buClr>
                <a:schemeClr val="accent3"/>
              </a:buClr>
              <a:buSzPts val="1000"/>
              <a:buNone/>
              <a:defRPr sz="1000">
                <a:solidFill>
                  <a:schemeClr val="accent3"/>
                </a:solidFill>
              </a:defRPr>
            </a:lvl7pPr>
            <a:lvl8pPr lvl="7" rtl="0" algn="l">
              <a:lnSpc>
                <a:spcPct val="100000"/>
              </a:lnSpc>
              <a:spcBef>
                <a:spcPts val="0"/>
              </a:spcBef>
              <a:spcAft>
                <a:spcPts val="0"/>
              </a:spcAft>
              <a:buClr>
                <a:schemeClr val="accent3"/>
              </a:buClr>
              <a:buSzPts val="1000"/>
              <a:buNone/>
              <a:defRPr sz="1000">
                <a:solidFill>
                  <a:schemeClr val="accent3"/>
                </a:solidFill>
              </a:defRPr>
            </a:lvl8pPr>
            <a:lvl9pPr lvl="8" rtl="0" algn="l">
              <a:lnSpc>
                <a:spcPct val="100000"/>
              </a:lnSpc>
              <a:spcBef>
                <a:spcPts val="0"/>
              </a:spcBef>
              <a:spcAft>
                <a:spcPts val="0"/>
              </a:spcAft>
              <a:buClr>
                <a:schemeClr val="accent3"/>
              </a:buClr>
              <a:buSzPts val="1000"/>
              <a:buNone/>
              <a:defRPr sz="1000">
                <a:solidFill>
                  <a:schemeClr val="accent3"/>
                </a:solidFill>
              </a:defRPr>
            </a:lvl9pPr>
          </a:lstStyle>
          <a:p/>
        </p:txBody>
      </p:sp>
      <p:sp>
        <p:nvSpPr>
          <p:cNvPr id="173" name="Google Shape;173;p31"/>
          <p:cNvSpPr/>
          <p:nvPr/>
        </p:nvSpPr>
        <p:spPr>
          <a:xfrm>
            <a:off x="4099300" y="0"/>
            <a:ext cx="5044800" cy="5143500"/>
          </a:xfrm>
          <a:prstGeom prst="rect">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DA1A8"/>
              </a:solidFill>
              <a:latin typeface="Arial"/>
              <a:ea typeface="Arial"/>
              <a:cs typeface="Arial"/>
              <a:sym typeface="Arial"/>
            </a:endParaRPr>
          </a:p>
        </p:txBody>
      </p:sp>
      <p:pic>
        <p:nvPicPr>
          <p:cNvPr descr="A picture containing drawing&#10;&#10;Description automatically generated" id="174" name="Google Shape;174;p31"/>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2483B3"/>
              </a:buClr>
              <a:buSzPts val="3000"/>
              <a:buNone/>
              <a:defRPr sz="3000">
                <a:solidFill>
                  <a:srgbClr val="2483B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893850"/>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30200" lvl="1" marL="914400" rtl="0">
              <a:spcBef>
                <a:spcPts val="1600"/>
              </a:spcBef>
              <a:spcAft>
                <a:spcPts val="0"/>
              </a:spcAft>
              <a:buSzPts val="1600"/>
              <a:buChar char="●"/>
              <a:defRPr>
                <a:solidFill>
                  <a:srgbClr val="1B2733"/>
                </a:solidFill>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17500" lvl="6" marL="3200400" rtl="0">
              <a:spcBef>
                <a:spcPts val="1600"/>
              </a:spcBef>
              <a:spcAft>
                <a:spcPts val="0"/>
              </a:spcAft>
              <a:buSzPts val="1400"/>
              <a:buChar char="─"/>
              <a:defRPr sz="1400"/>
            </a:lvl7pPr>
            <a:lvl8pPr indent="-317500" lvl="7" marL="3657600" rtl="0">
              <a:spcBef>
                <a:spcPts val="1600"/>
              </a:spcBef>
              <a:spcAft>
                <a:spcPts val="0"/>
              </a:spcAft>
              <a:buSzPts val="1400"/>
              <a:buChar char="─"/>
              <a:defRPr sz="1400"/>
            </a:lvl8pPr>
            <a:lvl9pPr indent="-317500" lvl="8" marL="4114800" rtl="0">
              <a:spcBef>
                <a:spcPts val="1600"/>
              </a:spcBef>
              <a:spcAft>
                <a:spcPts val="1600"/>
              </a:spcAft>
              <a:buSzPts val="1400"/>
              <a:buChar char="─"/>
              <a:defRPr sz="1400"/>
            </a:lvl9pPr>
          </a:lstStyle>
          <a:p/>
        </p:txBody>
      </p:sp>
      <p:pic>
        <p:nvPicPr>
          <p:cNvPr id="20" name="Google Shape;20;p4"/>
          <p:cNvPicPr preferRelativeResize="0"/>
          <p:nvPr/>
        </p:nvPicPr>
        <p:blipFill>
          <a:blip r:embed="rId2">
            <a:alphaModFix/>
          </a:blip>
          <a:stretch>
            <a:fillRect/>
          </a:stretch>
        </p:blipFill>
        <p:spPr>
          <a:xfrm>
            <a:off x="7820424" y="4668448"/>
            <a:ext cx="1247379" cy="39885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2">
  <p:cSld name="SECTION_HEADER_1_2_1_1_1">
    <p:spTree>
      <p:nvGrpSpPr>
        <p:cNvPr id="175" name="Shape 175"/>
        <p:cNvGrpSpPr/>
        <p:nvPr/>
      </p:nvGrpSpPr>
      <p:grpSpPr>
        <a:xfrm>
          <a:off x="0" y="0"/>
          <a:ext cx="0" cy="0"/>
          <a:chOff x="0" y="0"/>
          <a:chExt cx="0" cy="0"/>
        </a:xfrm>
      </p:grpSpPr>
      <p:sp>
        <p:nvSpPr>
          <p:cNvPr id="176" name="Google Shape;176;p32"/>
          <p:cNvSpPr txBox="1"/>
          <p:nvPr>
            <p:ph type="title"/>
          </p:nvPr>
        </p:nvSpPr>
        <p:spPr>
          <a:xfrm>
            <a:off x="60997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sp>
        <p:nvSpPr>
          <p:cNvPr id="177" name="Google Shape;17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78" name="Google Shape;178;p32"/>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79" name="Google Shape;179;p32"/>
          <p:cNvSpPr txBox="1"/>
          <p:nvPr>
            <p:ph idx="2" type="title"/>
          </p:nvPr>
        </p:nvSpPr>
        <p:spPr>
          <a:xfrm>
            <a:off x="659650" y="1479550"/>
            <a:ext cx="2621400" cy="2106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000"/>
              <a:buNone/>
              <a:defRPr sz="1000">
                <a:solidFill>
                  <a:schemeClr val="accent3"/>
                </a:solidFill>
              </a:defRPr>
            </a:lvl1pPr>
            <a:lvl2pPr lvl="1" rtl="0" algn="l">
              <a:lnSpc>
                <a:spcPct val="100000"/>
              </a:lnSpc>
              <a:spcBef>
                <a:spcPts val="0"/>
              </a:spcBef>
              <a:spcAft>
                <a:spcPts val="0"/>
              </a:spcAft>
              <a:buClr>
                <a:schemeClr val="accent3"/>
              </a:buClr>
              <a:buSzPts val="1000"/>
              <a:buNone/>
              <a:defRPr sz="1000">
                <a:solidFill>
                  <a:schemeClr val="accent3"/>
                </a:solidFill>
              </a:defRPr>
            </a:lvl2pPr>
            <a:lvl3pPr lvl="2" rtl="0" algn="l">
              <a:lnSpc>
                <a:spcPct val="100000"/>
              </a:lnSpc>
              <a:spcBef>
                <a:spcPts val="0"/>
              </a:spcBef>
              <a:spcAft>
                <a:spcPts val="0"/>
              </a:spcAft>
              <a:buClr>
                <a:schemeClr val="accent3"/>
              </a:buClr>
              <a:buSzPts val="1000"/>
              <a:buNone/>
              <a:defRPr sz="1000">
                <a:solidFill>
                  <a:schemeClr val="accent3"/>
                </a:solidFill>
              </a:defRPr>
            </a:lvl3pPr>
            <a:lvl4pPr lvl="3" rtl="0" algn="l">
              <a:lnSpc>
                <a:spcPct val="100000"/>
              </a:lnSpc>
              <a:spcBef>
                <a:spcPts val="0"/>
              </a:spcBef>
              <a:spcAft>
                <a:spcPts val="0"/>
              </a:spcAft>
              <a:buClr>
                <a:schemeClr val="accent3"/>
              </a:buClr>
              <a:buSzPts val="1000"/>
              <a:buNone/>
              <a:defRPr sz="1000">
                <a:solidFill>
                  <a:schemeClr val="accent3"/>
                </a:solidFill>
              </a:defRPr>
            </a:lvl4pPr>
            <a:lvl5pPr lvl="4" rtl="0" algn="l">
              <a:lnSpc>
                <a:spcPct val="100000"/>
              </a:lnSpc>
              <a:spcBef>
                <a:spcPts val="0"/>
              </a:spcBef>
              <a:spcAft>
                <a:spcPts val="0"/>
              </a:spcAft>
              <a:buClr>
                <a:schemeClr val="accent3"/>
              </a:buClr>
              <a:buSzPts val="1000"/>
              <a:buNone/>
              <a:defRPr sz="1000">
                <a:solidFill>
                  <a:schemeClr val="accent3"/>
                </a:solidFill>
              </a:defRPr>
            </a:lvl5pPr>
            <a:lvl6pPr lvl="5" rtl="0" algn="l">
              <a:lnSpc>
                <a:spcPct val="100000"/>
              </a:lnSpc>
              <a:spcBef>
                <a:spcPts val="0"/>
              </a:spcBef>
              <a:spcAft>
                <a:spcPts val="0"/>
              </a:spcAft>
              <a:buClr>
                <a:schemeClr val="accent3"/>
              </a:buClr>
              <a:buSzPts val="1000"/>
              <a:buNone/>
              <a:defRPr sz="1000">
                <a:solidFill>
                  <a:schemeClr val="accent3"/>
                </a:solidFill>
              </a:defRPr>
            </a:lvl6pPr>
            <a:lvl7pPr lvl="6" rtl="0" algn="l">
              <a:lnSpc>
                <a:spcPct val="100000"/>
              </a:lnSpc>
              <a:spcBef>
                <a:spcPts val="0"/>
              </a:spcBef>
              <a:spcAft>
                <a:spcPts val="0"/>
              </a:spcAft>
              <a:buClr>
                <a:schemeClr val="accent3"/>
              </a:buClr>
              <a:buSzPts val="1000"/>
              <a:buNone/>
              <a:defRPr sz="1000">
                <a:solidFill>
                  <a:schemeClr val="accent3"/>
                </a:solidFill>
              </a:defRPr>
            </a:lvl7pPr>
            <a:lvl8pPr lvl="7" rtl="0" algn="l">
              <a:lnSpc>
                <a:spcPct val="100000"/>
              </a:lnSpc>
              <a:spcBef>
                <a:spcPts val="0"/>
              </a:spcBef>
              <a:spcAft>
                <a:spcPts val="0"/>
              </a:spcAft>
              <a:buClr>
                <a:schemeClr val="accent3"/>
              </a:buClr>
              <a:buSzPts val="1000"/>
              <a:buNone/>
              <a:defRPr sz="1000">
                <a:solidFill>
                  <a:schemeClr val="accent3"/>
                </a:solidFill>
              </a:defRPr>
            </a:lvl8pPr>
            <a:lvl9pPr lvl="8" rtl="0" algn="l">
              <a:lnSpc>
                <a:spcPct val="100000"/>
              </a:lnSpc>
              <a:spcBef>
                <a:spcPts val="0"/>
              </a:spcBef>
              <a:spcAft>
                <a:spcPts val="0"/>
              </a:spcAft>
              <a:buClr>
                <a:schemeClr val="accent3"/>
              </a:buClr>
              <a:buSzPts val="1000"/>
              <a:buNone/>
              <a:defRPr sz="1000">
                <a:solidFill>
                  <a:schemeClr val="accent3"/>
                </a:solidFill>
              </a:defRPr>
            </a:lvl9pPr>
          </a:lstStyle>
          <a:p/>
        </p:txBody>
      </p:sp>
      <p:sp>
        <p:nvSpPr>
          <p:cNvPr id="180" name="Google Shape;180;p32"/>
          <p:cNvSpPr/>
          <p:nvPr/>
        </p:nvSpPr>
        <p:spPr>
          <a:xfrm>
            <a:off x="4099300" y="0"/>
            <a:ext cx="5044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DA1A8"/>
              </a:solidFill>
              <a:latin typeface="Arial"/>
              <a:ea typeface="Arial"/>
              <a:cs typeface="Arial"/>
              <a:sym typeface="Arial"/>
            </a:endParaRPr>
          </a:p>
        </p:txBody>
      </p:sp>
      <p:pic>
        <p:nvPicPr>
          <p:cNvPr descr="A picture containing drawing&#10;&#10;Description automatically generated" id="181" name="Google Shape;181;p32"/>
          <p:cNvPicPr preferRelativeResize="0"/>
          <p:nvPr/>
        </p:nvPicPr>
        <p:blipFill rotWithShape="1">
          <a:blip r:embed="rId2">
            <a:alphaModFix/>
          </a:blip>
          <a:srcRect b="31554" l="15514" r="13998" t="20979"/>
          <a:stretch/>
        </p:blipFill>
        <p:spPr>
          <a:xfrm>
            <a:off x="87539" y="4438361"/>
            <a:ext cx="1335024" cy="61845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TITLE_AND_BODY_1">
    <p:spTree>
      <p:nvGrpSpPr>
        <p:cNvPr id="182" name="Shape 182"/>
        <p:cNvGrpSpPr/>
        <p:nvPr/>
      </p:nvGrpSpPr>
      <p:grpSpPr>
        <a:xfrm>
          <a:off x="0" y="0"/>
          <a:ext cx="0" cy="0"/>
          <a:chOff x="0" y="0"/>
          <a:chExt cx="0" cy="0"/>
        </a:xfrm>
      </p:grpSpPr>
      <p:sp>
        <p:nvSpPr>
          <p:cNvPr id="183" name="Google Shape;18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4" name="Google Shape;184;p33"/>
          <p:cNvSpPr/>
          <p:nvPr/>
        </p:nvSpPr>
        <p:spPr>
          <a:xfrm>
            <a:off x="-170475" y="0"/>
            <a:ext cx="9314700" cy="5143500"/>
          </a:xfrm>
          <a:prstGeom prst="rect">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DA1A8"/>
                </a:solidFill>
                <a:latin typeface="Arial"/>
                <a:ea typeface="Arial"/>
                <a:cs typeface="Arial"/>
                <a:sym typeface="Arial"/>
              </a:rPr>
              <a:t>            </a:t>
            </a:r>
            <a:endParaRPr b="0" i="0" sz="1400" u="none" cap="none" strike="noStrike">
              <a:solidFill>
                <a:srgbClr val="4DA1A8"/>
              </a:solidFill>
              <a:latin typeface="Arial"/>
              <a:ea typeface="Arial"/>
              <a:cs typeface="Arial"/>
              <a:sym typeface="Arial"/>
            </a:endParaRPr>
          </a:p>
        </p:txBody>
      </p:sp>
      <p:sp>
        <p:nvSpPr>
          <p:cNvPr id="185" name="Google Shape;185;p33"/>
          <p:cNvSpPr/>
          <p:nvPr/>
        </p:nvSpPr>
        <p:spPr>
          <a:xfrm flipH="1">
            <a:off x="-611207" y="0"/>
            <a:ext cx="6172782" cy="6858000"/>
          </a:xfrm>
          <a:custGeom>
            <a:rect b="b" l="l" r="r" t="t"/>
            <a:pathLst>
              <a:path extrusionOk="0" h="6858000" w="6172782">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6" name="Google Shape;186;p33"/>
          <p:cNvSpPr/>
          <p:nvPr/>
        </p:nvSpPr>
        <p:spPr>
          <a:xfrm flipH="1">
            <a:off x="-611169" y="0"/>
            <a:ext cx="6024154" cy="6858000"/>
          </a:xfrm>
          <a:custGeom>
            <a:rect b="b" l="l" r="r" t="t"/>
            <a:pathLst>
              <a:path extrusionOk="0" h="6858000" w="6024154">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7" name="Google Shape;187;p33"/>
          <p:cNvSpPr txBox="1"/>
          <p:nvPr>
            <p:ph type="title"/>
          </p:nvPr>
        </p:nvSpPr>
        <p:spPr>
          <a:xfrm>
            <a:off x="60997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2E5278"/>
              </a:buClr>
              <a:buSzPts val="3000"/>
              <a:buNone/>
              <a:defRPr b="1" sz="3000">
                <a:solidFill>
                  <a:srgbClr val="2E5278"/>
                </a:solidFill>
              </a:defRPr>
            </a:lvl1pPr>
            <a:lvl2pPr lvl="1" rtl="0" algn="l">
              <a:lnSpc>
                <a:spcPct val="100000"/>
              </a:lnSpc>
              <a:spcBef>
                <a:spcPts val="0"/>
              </a:spcBef>
              <a:spcAft>
                <a:spcPts val="0"/>
              </a:spcAft>
              <a:buClr>
                <a:srgbClr val="2E5278"/>
              </a:buClr>
              <a:buSzPts val="3000"/>
              <a:buNone/>
              <a:defRPr b="1" sz="3000">
                <a:solidFill>
                  <a:srgbClr val="2E5278"/>
                </a:solidFill>
              </a:defRPr>
            </a:lvl2pPr>
            <a:lvl3pPr lvl="2" rtl="0" algn="l">
              <a:lnSpc>
                <a:spcPct val="100000"/>
              </a:lnSpc>
              <a:spcBef>
                <a:spcPts val="0"/>
              </a:spcBef>
              <a:spcAft>
                <a:spcPts val="0"/>
              </a:spcAft>
              <a:buClr>
                <a:srgbClr val="2E5278"/>
              </a:buClr>
              <a:buSzPts val="3000"/>
              <a:buNone/>
              <a:defRPr b="1" sz="3000">
                <a:solidFill>
                  <a:srgbClr val="2E5278"/>
                </a:solidFill>
              </a:defRPr>
            </a:lvl3pPr>
            <a:lvl4pPr lvl="3" rtl="0" algn="l">
              <a:lnSpc>
                <a:spcPct val="100000"/>
              </a:lnSpc>
              <a:spcBef>
                <a:spcPts val="0"/>
              </a:spcBef>
              <a:spcAft>
                <a:spcPts val="0"/>
              </a:spcAft>
              <a:buClr>
                <a:srgbClr val="2E5278"/>
              </a:buClr>
              <a:buSzPts val="3000"/>
              <a:buNone/>
              <a:defRPr b="1" sz="3000">
                <a:solidFill>
                  <a:srgbClr val="2E5278"/>
                </a:solidFill>
              </a:defRPr>
            </a:lvl4pPr>
            <a:lvl5pPr lvl="4" rtl="0" algn="l">
              <a:lnSpc>
                <a:spcPct val="100000"/>
              </a:lnSpc>
              <a:spcBef>
                <a:spcPts val="0"/>
              </a:spcBef>
              <a:spcAft>
                <a:spcPts val="0"/>
              </a:spcAft>
              <a:buClr>
                <a:srgbClr val="2E5278"/>
              </a:buClr>
              <a:buSzPts val="3000"/>
              <a:buNone/>
              <a:defRPr b="1" sz="3000">
                <a:solidFill>
                  <a:srgbClr val="2E5278"/>
                </a:solidFill>
              </a:defRPr>
            </a:lvl5pPr>
            <a:lvl6pPr lvl="5" rtl="0" algn="l">
              <a:lnSpc>
                <a:spcPct val="100000"/>
              </a:lnSpc>
              <a:spcBef>
                <a:spcPts val="0"/>
              </a:spcBef>
              <a:spcAft>
                <a:spcPts val="0"/>
              </a:spcAft>
              <a:buClr>
                <a:srgbClr val="2E5278"/>
              </a:buClr>
              <a:buSzPts val="3000"/>
              <a:buNone/>
              <a:defRPr b="1" sz="3000">
                <a:solidFill>
                  <a:srgbClr val="2E5278"/>
                </a:solidFill>
              </a:defRPr>
            </a:lvl6pPr>
            <a:lvl7pPr lvl="6" rtl="0" algn="l">
              <a:lnSpc>
                <a:spcPct val="100000"/>
              </a:lnSpc>
              <a:spcBef>
                <a:spcPts val="0"/>
              </a:spcBef>
              <a:spcAft>
                <a:spcPts val="0"/>
              </a:spcAft>
              <a:buClr>
                <a:srgbClr val="2E5278"/>
              </a:buClr>
              <a:buSzPts val="3000"/>
              <a:buNone/>
              <a:defRPr b="1" sz="3000">
                <a:solidFill>
                  <a:srgbClr val="2E5278"/>
                </a:solidFill>
              </a:defRPr>
            </a:lvl7pPr>
            <a:lvl8pPr lvl="7" rtl="0" algn="l">
              <a:lnSpc>
                <a:spcPct val="100000"/>
              </a:lnSpc>
              <a:spcBef>
                <a:spcPts val="0"/>
              </a:spcBef>
              <a:spcAft>
                <a:spcPts val="0"/>
              </a:spcAft>
              <a:buClr>
                <a:srgbClr val="2E5278"/>
              </a:buClr>
              <a:buSzPts val="3000"/>
              <a:buNone/>
              <a:defRPr b="1" sz="3000">
                <a:solidFill>
                  <a:srgbClr val="2E5278"/>
                </a:solidFill>
              </a:defRPr>
            </a:lvl8pPr>
            <a:lvl9pPr lvl="8" rtl="0" algn="l">
              <a:lnSpc>
                <a:spcPct val="100000"/>
              </a:lnSpc>
              <a:spcBef>
                <a:spcPts val="0"/>
              </a:spcBef>
              <a:spcAft>
                <a:spcPts val="0"/>
              </a:spcAft>
              <a:buClr>
                <a:srgbClr val="2E5278"/>
              </a:buClr>
              <a:buSzPts val="3000"/>
              <a:buNone/>
              <a:defRPr b="1" sz="3000">
                <a:solidFill>
                  <a:srgbClr val="2E5278"/>
                </a:solidFill>
              </a:defRPr>
            </a:lvl9pPr>
          </a:lstStyle>
          <a:p/>
        </p:txBody>
      </p:sp>
      <p:cxnSp>
        <p:nvCxnSpPr>
          <p:cNvPr id="188" name="Google Shape;188;p33"/>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89" name="Google Shape;189;p33"/>
          <p:cNvSpPr txBox="1"/>
          <p:nvPr>
            <p:ph idx="2" type="title"/>
          </p:nvPr>
        </p:nvSpPr>
        <p:spPr>
          <a:xfrm>
            <a:off x="659650" y="1479550"/>
            <a:ext cx="2621400" cy="2106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3"/>
              </a:buClr>
              <a:buSzPts val="1000"/>
              <a:buNone/>
              <a:defRPr sz="1000">
                <a:solidFill>
                  <a:schemeClr val="accent3"/>
                </a:solidFill>
              </a:defRPr>
            </a:lvl1pPr>
            <a:lvl2pPr lvl="1" rtl="0" algn="l">
              <a:lnSpc>
                <a:spcPct val="100000"/>
              </a:lnSpc>
              <a:spcBef>
                <a:spcPts val="0"/>
              </a:spcBef>
              <a:spcAft>
                <a:spcPts val="0"/>
              </a:spcAft>
              <a:buClr>
                <a:schemeClr val="accent3"/>
              </a:buClr>
              <a:buSzPts val="1000"/>
              <a:buNone/>
              <a:defRPr sz="1000">
                <a:solidFill>
                  <a:schemeClr val="accent3"/>
                </a:solidFill>
              </a:defRPr>
            </a:lvl2pPr>
            <a:lvl3pPr lvl="2" rtl="0" algn="l">
              <a:lnSpc>
                <a:spcPct val="100000"/>
              </a:lnSpc>
              <a:spcBef>
                <a:spcPts val="0"/>
              </a:spcBef>
              <a:spcAft>
                <a:spcPts val="0"/>
              </a:spcAft>
              <a:buClr>
                <a:schemeClr val="accent3"/>
              </a:buClr>
              <a:buSzPts val="1000"/>
              <a:buNone/>
              <a:defRPr sz="1000">
                <a:solidFill>
                  <a:schemeClr val="accent3"/>
                </a:solidFill>
              </a:defRPr>
            </a:lvl3pPr>
            <a:lvl4pPr lvl="3" rtl="0" algn="l">
              <a:lnSpc>
                <a:spcPct val="100000"/>
              </a:lnSpc>
              <a:spcBef>
                <a:spcPts val="0"/>
              </a:spcBef>
              <a:spcAft>
                <a:spcPts val="0"/>
              </a:spcAft>
              <a:buClr>
                <a:schemeClr val="accent3"/>
              </a:buClr>
              <a:buSzPts val="1000"/>
              <a:buNone/>
              <a:defRPr sz="1000">
                <a:solidFill>
                  <a:schemeClr val="accent3"/>
                </a:solidFill>
              </a:defRPr>
            </a:lvl4pPr>
            <a:lvl5pPr lvl="4" rtl="0" algn="l">
              <a:lnSpc>
                <a:spcPct val="100000"/>
              </a:lnSpc>
              <a:spcBef>
                <a:spcPts val="0"/>
              </a:spcBef>
              <a:spcAft>
                <a:spcPts val="0"/>
              </a:spcAft>
              <a:buClr>
                <a:schemeClr val="accent3"/>
              </a:buClr>
              <a:buSzPts val="1000"/>
              <a:buNone/>
              <a:defRPr sz="1000">
                <a:solidFill>
                  <a:schemeClr val="accent3"/>
                </a:solidFill>
              </a:defRPr>
            </a:lvl5pPr>
            <a:lvl6pPr lvl="5" rtl="0" algn="l">
              <a:lnSpc>
                <a:spcPct val="100000"/>
              </a:lnSpc>
              <a:spcBef>
                <a:spcPts val="0"/>
              </a:spcBef>
              <a:spcAft>
                <a:spcPts val="0"/>
              </a:spcAft>
              <a:buClr>
                <a:schemeClr val="accent3"/>
              </a:buClr>
              <a:buSzPts val="1000"/>
              <a:buNone/>
              <a:defRPr sz="1000">
                <a:solidFill>
                  <a:schemeClr val="accent3"/>
                </a:solidFill>
              </a:defRPr>
            </a:lvl6pPr>
            <a:lvl7pPr lvl="6" rtl="0" algn="l">
              <a:lnSpc>
                <a:spcPct val="100000"/>
              </a:lnSpc>
              <a:spcBef>
                <a:spcPts val="0"/>
              </a:spcBef>
              <a:spcAft>
                <a:spcPts val="0"/>
              </a:spcAft>
              <a:buClr>
                <a:schemeClr val="accent3"/>
              </a:buClr>
              <a:buSzPts val="1000"/>
              <a:buNone/>
              <a:defRPr sz="1000">
                <a:solidFill>
                  <a:schemeClr val="accent3"/>
                </a:solidFill>
              </a:defRPr>
            </a:lvl7pPr>
            <a:lvl8pPr lvl="7" rtl="0" algn="l">
              <a:lnSpc>
                <a:spcPct val="100000"/>
              </a:lnSpc>
              <a:spcBef>
                <a:spcPts val="0"/>
              </a:spcBef>
              <a:spcAft>
                <a:spcPts val="0"/>
              </a:spcAft>
              <a:buClr>
                <a:schemeClr val="accent3"/>
              </a:buClr>
              <a:buSzPts val="1000"/>
              <a:buNone/>
              <a:defRPr sz="1000">
                <a:solidFill>
                  <a:schemeClr val="accent3"/>
                </a:solidFill>
              </a:defRPr>
            </a:lvl8pPr>
            <a:lvl9pPr lvl="8" rtl="0" algn="l">
              <a:lnSpc>
                <a:spcPct val="100000"/>
              </a:lnSpc>
              <a:spcBef>
                <a:spcPts val="0"/>
              </a:spcBef>
              <a:spcAft>
                <a:spcPts val="0"/>
              </a:spcAft>
              <a:buClr>
                <a:schemeClr val="accent3"/>
              </a:buClr>
              <a:buSzPts val="1000"/>
              <a:buNone/>
              <a:defRPr sz="1000">
                <a:solidFill>
                  <a:schemeClr val="accent3"/>
                </a:solidFill>
              </a:defRPr>
            </a:lvl9pPr>
          </a:lstStyle>
          <a:p/>
        </p:txBody>
      </p:sp>
      <p:sp>
        <p:nvSpPr>
          <p:cNvPr id="190" name="Google Shape;190;p33"/>
          <p:cNvSpPr txBox="1"/>
          <p:nvPr>
            <p:ph idx="3" type="title"/>
          </p:nvPr>
        </p:nvSpPr>
        <p:spPr>
          <a:xfrm>
            <a:off x="5859520" y="853400"/>
            <a:ext cx="5534400" cy="564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cxnSp>
        <p:nvCxnSpPr>
          <p:cNvPr id="191" name="Google Shape;191;p33"/>
          <p:cNvCxnSpPr/>
          <p:nvPr/>
        </p:nvCxnSpPr>
        <p:spPr>
          <a:xfrm>
            <a:off x="600460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192" name="Google Shape;192;p33"/>
          <p:cNvSpPr txBox="1"/>
          <p:nvPr>
            <p:ph idx="4" type="title"/>
          </p:nvPr>
        </p:nvSpPr>
        <p:spPr>
          <a:xfrm>
            <a:off x="5909200" y="1479550"/>
            <a:ext cx="2621400" cy="2106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1000"/>
              <a:buNone/>
              <a:defRPr sz="1000">
                <a:solidFill>
                  <a:srgbClr val="FFFFFF"/>
                </a:solidFill>
              </a:defRPr>
            </a:lvl1pPr>
            <a:lvl2pPr lvl="1" rtl="0" algn="l">
              <a:lnSpc>
                <a:spcPct val="100000"/>
              </a:lnSpc>
              <a:spcBef>
                <a:spcPts val="0"/>
              </a:spcBef>
              <a:spcAft>
                <a:spcPts val="0"/>
              </a:spcAft>
              <a:buClr>
                <a:srgbClr val="FFFFFF"/>
              </a:buClr>
              <a:buSzPts val="1000"/>
              <a:buNone/>
              <a:defRPr sz="1000">
                <a:solidFill>
                  <a:srgbClr val="FFFFFF"/>
                </a:solidFill>
              </a:defRPr>
            </a:lvl2pPr>
            <a:lvl3pPr lvl="2" rtl="0" algn="l">
              <a:lnSpc>
                <a:spcPct val="100000"/>
              </a:lnSpc>
              <a:spcBef>
                <a:spcPts val="0"/>
              </a:spcBef>
              <a:spcAft>
                <a:spcPts val="0"/>
              </a:spcAft>
              <a:buClr>
                <a:srgbClr val="FFFFFF"/>
              </a:buClr>
              <a:buSzPts val="1000"/>
              <a:buNone/>
              <a:defRPr sz="1000">
                <a:solidFill>
                  <a:srgbClr val="FFFFFF"/>
                </a:solidFill>
              </a:defRPr>
            </a:lvl3pPr>
            <a:lvl4pPr lvl="3" rtl="0" algn="l">
              <a:lnSpc>
                <a:spcPct val="100000"/>
              </a:lnSpc>
              <a:spcBef>
                <a:spcPts val="0"/>
              </a:spcBef>
              <a:spcAft>
                <a:spcPts val="0"/>
              </a:spcAft>
              <a:buClr>
                <a:srgbClr val="FFFFFF"/>
              </a:buClr>
              <a:buSzPts val="1000"/>
              <a:buNone/>
              <a:defRPr sz="1000">
                <a:solidFill>
                  <a:srgbClr val="FFFFFF"/>
                </a:solidFill>
              </a:defRPr>
            </a:lvl4pPr>
            <a:lvl5pPr lvl="4" rtl="0" algn="l">
              <a:lnSpc>
                <a:spcPct val="100000"/>
              </a:lnSpc>
              <a:spcBef>
                <a:spcPts val="0"/>
              </a:spcBef>
              <a:spcAft>
                <a:spcPts val="0"/>
              </a:spcAft>
              <a:buClr>
                <a:srgbClr val="FFFFFF"/>
              </a:buClr>
              <a:buSzPts val="1000"/>
              <a:buNone/>
              <a:defRPr sz="1000">
                <a:solidFill>
                  <a:srgbClr val="FFFFFF"/>
                </a:solidFill>
              </a:defRPr>
            </a:lvl5pPr>
            <a:lvl6pPr lvl="5" rtl="0" algn="l">
              <a:lnSpc>
                <a:spcPct val="100000"/>
              </a:lnSpc>
              <a:spcBef>
                <a:spcPts val="0"/>
              </a:spcBef>
              <a:spcAft>
                <a:spcPts val="0"/>
              </a:spcAft>
              <a:buClr>
                <a:srgbClr val="FFFFFF"/>
              </a:buClr>
              <a:buSzPts val="1000"/>
              <a:buNone/>
              <a:defRPr sz="1000">
                <a:solidFill>
                  <a:srgbClr val="FFFFFF"/>
                </a:solidFill>
              </a:defRPr>
            </a:lvl6pPr>
            <a:lvl7pPr lvl="6" rtl="0" algn="l">
              <a:lnSpc>
                <a:spcPct val="100000"/>
              </a:lnSpc>
              <a:spcBef>
                <a:spcPts val="0"/>
              </a:spcBef>
              <a:spcAft>
                <a:spcPts val="0"/>
              </a:spcAft>
              <a:buClr>
                <a:srgbClr val="FFFFFF"/>
              </a:buClr>
              <a:buSzPts val="1000"/>
              <a:buNone/>
              <a:defRPr sz="1000">
                <a:solidFill>
                  <a:srgbClr val="FFFFFF"/>
                </a:solidFill>
              </a:defRPr>
            </a:lvl7pPr>
            <a:lvl8pPr lvl="7" rtl="0" algn="l">
              <a:lnSpc>
                <a:spcPct val="100000"/>
              </a:lnSpc>
              <a:spcBef>
                <a:spcPts val="0"/>
              </a:spcBef>
              <a:spcAft>
                <a:spcPts val="0"/>
              </a:spcAft>
              <a:buClr>
                <a:srgbClr val="FFFFFF"/>
              </a:buClr>
              <a:buSzPts val="1000"/>
              <a:buNone/>
              <a:defRPr sz="1000">
                <a:solidFill>
                  <a:srgbClr val="FFFFFF"/>
                </a:solidFill>
              </a:defRPr>
            </a:lvl8pPr>
            <a:lvl9pPr lvl="8" rtl="0" algn="l">
              <a:lnSpc>
                <a:spcPct val="100000"/>
              </a:lnSpc>
              <a:spcBef>
                <a:spcPts val="0"/>
              </a:spcBef>
              <a:spcAft>
                <a:spcPts val="0"/>
              </a:spcAft>
              <a:buClr>
                <a:srgbClr val="FFFFFF"/>
              </a:buClr>
              <a:buSzPts val="1000"/>
              <a:buNone/>
              <a:defRPr sz="1000">
                <a:solidFill>
                  <a:srgbClr val="FFFFFF"/>
                </a:solidFill>
              </a:defRPr>
            </a:lvl9pPr>
          </a:lstStyle>
          <a:p/>
        </p:txBody>
      </p:sp>
      <p:pic>
        <p:nvPicPr>
          <p:cNvPr descr="A picture containing drawing&#10;&#10;Description automatically generated" id="193" name="Google Shape;193;p33"/>
          <p:cNvPicPr preferRelativeResize="0"/>
          <p:nvPr/>
        </p:nvPicPr>
        <p:blipFill rotWithShape="1">
          <a:blip r:embed="rId2">
            <a:alphaModFix/>
          </a:blip>
          <a:srcRect b="31554" l="15514" r="13998" t="20979"/>
          <a:stretch/>
        </p:blipFill>
        <p:spPr>
          <a:xfrm>
            <a:off x="0" y="4525044"/>
            <a:ext cx="1335024" cy="6184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891959"/>
            <a:ext cx="39999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30200" lvl="1" marL="914400">
              <a:spcBef>
                <a:spcPts val="1600"/>
              </a:spcBef>
              <a:spcAft>
                <a:spcPts val="0"/>
              </a:spcAft>
              <a:buClr>
                <a:srgbClr val="00B3B3"/>
              </a:buClr>
              <a:buSzPts val="1600"/>
              <a:buChar char="○"/>
              <a:defRPr/>
            </a:lvl2pPr>
            <a:lvl3pPr indent="-330200" lvl="2" marL="1371600">
              <a:spcBef>
                <a:spcPts val="1600"/>
              </a:spcBef>
              <a:spcAft>
                <a:spcPts val="0"/>
              </a:spcAft>
              <a:buClr>
                <a:srgbClr val="637282"/>
              </a:buClr>
              <a:buSzPts val="1600"/>
              <a:buChar char="■"/>
              <a:defRPr/>
            </a:lvl3pPr>
            <a:lvl4pPr indent="-330200" lvl="3" marL="1828800">
              <a:spcBef>
                <a:spcPts val="1600"/>
              </a:spcBef>
              <a:spcAft>
                <a:spcPts val="0"/>
              </a:spcAft>
              <a:buClr>
                <a:srgbClr val="637282"/>
              </a:buClr>
              <a:buSzPts val="1600"/>
              <a:buChar char="□"/>
              <a:defRPr/>
            </a:lvl4pPr>
            <a:lvl5pPr indent="-330200" lvl="4" marL="2286000">
              <a:spcBef>
                <a:spcPts val="1600"/>
              </a:spcBef>
              <a:spcAft>
                <a:spcPts val="0"/>
              </a:spcAft>
              <a:buClr>
                <a:srgbClr val="637282"/>
              </a:buClr>
              <a:buSzPts val="1600"/>
              <a:buChar char="▪"/>
              <a:defRPr/>
            </a:lvl5pPr>
            <a:lvl6pPr indent="-330200" lvl="5" marL="2743200">
              <a:spcBef>
                <a:spcPts val="1600"/>
              </a:spcBef>
              <a:spcAft>
                <a:spcPts val="0"/>
              </a:spcAft>
              <a:buClr>
                <a:srgbClr val="637282"/>
              </a:buClr>
              <a:buSzPts val="1600"/>
              <a:buChar char="⬝"/>
              <a:defRPr/>
            </a:lvl6pPr>
            <a:lvl7pPr indent="-317500" lvl="6" marL="3200400">
              <a:spcBef>
                <a:spcPts val="1600"/>
              </a:spcBef>
              <a:spcAft>
                <a:spcPts val="0"/>
              </a:spcAft>
              <a:buClr>
                <a:srgbClr val="637282"/>
              </a:buClr>
              <a:buSzPts val="1400"/>
              <a:buChar char="─"/>
              <a:defRPr/>
            </a:lvl7pPr>
            <a:lvl8pPr indent="-317500" lvl="7" marL="3657600">
              <a:spcBef>
                <a:spcPts val="1600"/>
              </a:spcBef>
              <a:spcAft>
                <a:spcPts val="0"/>
              </a:spcAft>
              <a:buClr>
                <a:srgbClr val="637282"/>
              </a:buClr>
              <a:buSzPts val="1400"/>
              <a:buChar char="─"/>
              <a:defRPr/>
            </a:lvl8pPr>
            <a:lvl9pPr indent="-317500" lvl="8" marL="4114800">
              <a:spcBef>
                <a:spcPts val="1600"/>
              </a:spcBef>
              <a:spcAft>
                <a:spcPts val="1600"/>
              </a:spcAft>
              <a:buClr>
                <a:srgbClr val="637282"/>
              </a:buClr>
              <a:buSzPts val="1400"/>
              <a:buChar char="─"/>
              <a:defRPr/>
            </a:lvl9pPr>
          </a:lstStyle>
          <a:p/>
        </p:txBody>
      </p:sp>
      <p:sp>
        <p:nvSpPr>
          <p:cNvPr id="24" name="Google Shape;24;p5"/>
          <p:cNvSpPr txBox="1"/>
          <p:nvPr>
            <p:ph idx="2" type="body"/>
          </p:nvPr>
        </p:nvSpPr>
        <p:spPr>
          <a:xfrm>
            <a:off x="4832400" y="891959"/>
            <a:ext cx="39999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30200" lvl="1" marL="914400">
              <a:spcBef>
                <a:spcPts val="1600"/>
              </a:spcBef>
              <a:spcAft>
                <a:spcPts val="0"/>
              </a:spcAft>
              <a:buClr>
                <a:srgbClr val="00B3B3"/>
              </a:buClr>
              <a:buSzPts val="1600"/>
              <a:buChar char="○"/>
              <a:defRPr/>
            </a:lvl2pPr>
            <a:lvl3pPr indent="-330200" lvl="2" marL="1371600">
              <a:spcBef>
                <a:spcPts val="1600"/>
              </a:spcBef>
              <a:spcAft>
                <a:spcPts val="0"/>
              </a:spcAft>
              <a:buClr>
                <a:srgbClr val="637282"/>
              </a:buClr>
              <a:buSzPts val="1600"/>
              <a:buChar char="■"/>
              <a:defRPr/>
            </a:lvl3pPr>
            <a:lvl4pPr indent="-330200" lvl="3" marL="1828800">
              <a:spcBef>
                <a:spcPts val="1600"/>
              </a:spcBef>
              <a:spcAft>
                <a:spcPts val="0"/>
              </a:spcAft>
              <a:buClr>
                <a:srgbClr val="637282"/>
              </a:buClr>
              <a:buSzPts val="1600"/>
              <a:buChar char="□"/>
              <a:defRPr/>
            </a:lvl4pPr>
            <a:lvl5pPr indent="-330200" lvl="4" marL="2286000">
              <a:spcBef>
                <a:spcPts val="1600"/>
              </a:spcBef>
              <a:spcAft>
                <a:spcPts val="0"/>
              </a:spcAft>
              <a:buClr>
                <a:srgbClr val="637282"/>
              </a:buClr>
              <a:buSzPts val="1600"/>
              <a:buChar char="▪"/>
              <a:defRPr/>
            </a:lvl5pPr>
            <a:lvl6pPr indent="-330200" lvl="5" marL="2743200">
              <a:spcBef>
                <a:spcPts val="1600"/>
              </a:spcBef>
              <a:spcAft>
                <a:spcPts val="0"/>
              </a:spcAft>
              <a:buSzPts val="16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pic>
        <p:nvPicPr>
          <p:cNvPr id="25" name="Google Shape;25;p5"/>
          <p:cNvPicPr preferRelativeResize="0"/>
          <p:nvPr/>
        </p:nvPicPr>
        <p:blipFill>
          <a:blip r:embed="rId2">
            <a:alphaModFix/>
          </a:blip>
          <a:stretch>
            <a:fillRect/>
          </a:stretch>
        </p:blipFill>
        <p:spPr>
          <a:xfrm>
            <a:off x="7820424" y="4668448"/>
            <a:ext cx="1247379" cy="3988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8" name="Google Shape;28;p6"/>
          <p:cNvPicPr preferRelativeResize="0"/>
          <p:nvPr/>
        </p:nvPicPr>
        <p:blipFill>
          <a:blip r:embed="rId2">
            <a:alphaModFix/>
          </a:blip>
          <a:stretch>
            <a:fillRect/>
          </a:stretch>
        </p:blipFill>
        <p:spPr>
          <a:xfrm>
            <a:off x="7820424" y="4668448"/>
            <a:ext cx="1247379" cy="3988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a:off x="7820424" y="4668448"/>
            <a:ext cx="1247379" cy="398851"/>
          </a:xfrm>
          <a:prstGeom prst="rect">
            <a:avLst/>
          </a:prstGeom>
          <a:noFill/>
          <a:ln>
            <a:noFill/>
          </a:ln>
        </p:spPr>
      </p:pic>
      <p:sp>
        <p:nvSpPr>
          <p:cNvPr id="31" name="Google Shape;31;p7"/>
          <p:cNvSpPr/>
          <p:nvPr/>
        </p:nvSpPr>
        <p:spPr>
          <a:xfrm>
            <a:off x="0" y="-125"/>
            <a:ext cx="2353800" cy="5143500"/>
          </a:xfrm>
          <a:prstGeom prst="rect">
            <a:avLst/>
          </a:prstGeom>
          <a:solidFill>
            <a:srgbClr val="00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B2733"/>
              </a:solidFill>
            </a:endParaRPr>
          </a:p>
        </p:txBody>
      </p:sp>
      <p:sp>
        <p:nvSpPr>
          <p:cNvPr id="32" name="Google Shape;32;p7"/>
          <p:cNvSpPr txBox="1"/>
          <p:nvPr>
            <p:ph type="title"/>
          </p:nvPr>
        </p:nvSpPr>
        <p:spPr>
          <a:xfrm>
            <a:off x="245475" y="1286250"/>
            <a:ext cx="1770900" cy="917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2200"/>
              <a:buFont typeface="Open Sans"/>
              <a:buNone/>
              <a:defRPr b="1" sz="2200">
                <a:solidFill>
                  <a:srgbClr val="FFFFFF"/>
                </a:solidFill>
                <a:latin typeface="Open Sans"/>
                <a:ea typeface="Open Sans"/>
                <a:cs typeface="Open Sans"/>
                <a:sym typeface="Open Sa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245475" y="2282150"/>
            <a:ext cx="1770900" cy="25905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rgbClr val="1B2733"/>
              </a:buClr>
              <a:buSzPts val="1600"/>
              <a:buChar char="●"/>
              <a:defRPr sz="1600">
                <a:solidFill>
                  <a:srgbClr val="1B2733"/>
                </a:solidFill>
              </a:defRPr>
            </a:lvl1pPr>
            <a:lvl2pPr indent="-330200" lvl="1" marL="914400" rtl="0">
              <a:spcBef>
                <a:spcPts val="1600"/>
              </a:spcBef>
              <a:spcAft>
                <a:spcPts val="0"/>
              </a:spcAft>
              <a:buClr>
                <a:srgbClr val="1B2733"/>
              </a:buClr>
              <a:buSzPts val="1600"/>
              <a:buChar char="○"/>
              <a:defRPr>
                <a:solidFill>
                  <a:srgbClr val="1B2733"/>
                </a:solidFill>
              </a:defRPr>
            </a:lvl2pPr>
            <a:lvl3pPr indent="-330200" lvl="2" marL="1371600" rtl="0">
              <a:spcBef>
                <a:spcPts val="1600"/>
              </a:spcBef>
              <a:spcAft>
                <a:spcPts val="0"/>
              </a:spcAft>
              <a:buClr>
                <a:srgbClr val="1B2733"/>
              </a:buClr>
              <a:buSzPts val="1600"/>
              <a:buChar char="■"/>
              <a:defRPr>
                <a:solidFill>
                  <a:srgbClr val="1B2733"/>
                </a:solidFill>
              </a:defRPr>
            </a:lvl3pPr>
            <a:lvl4pPr indent="-330200" lvl="3" marL="1828800" rtl="0">
              <a:spcBef>
                <a:spcPts val="1600"/>
              </a:spcBef>
              <a:spcAft>
                <a:spcPts val="0"/>
              </a:spcAft>
              <a:buClr>
                <a:srgbClr val="1B2733"/>
              </a:buClr>
              <a:buSzPts val="1600"/>
              <a:buChar char="□"/>
              <a:defRPr>
                <a:solidFill>
                  <a:srgbClr val="1B2733"/>
                </a:solidFill>
              </a:defRPr>
            </a:lvl4pPr>
            <a:lvl5pPr indent="-330200" lvl="4" marL="2286000" rtl="0">
              <a:spcBef>
                <a:spcPts val="1600"/>
              </a:spcBef>
              <a:spcAft>
                <a:spcPts val="0"/>
              </a:spcAft>
              <a:buClr>
                <a:srgbClr val="1B2733"/>
              </a:buClr>
              <a:buSzPts val="1600"/>
              <a:buChar char="▪"/>
              <a:defRPr>
                <a:solidFill>
                  <a:srgbClr val="1B2733"/>
                </a:solidFill>
              </a:defRPr>
            </a:lvl5pPr>
            <a:lvl6pPr indent="-330200" lvl="5" marL="2743200" rtl="0">
              <a:spcBef>
                <a:spcPts val="1600"/>
              </a:spcBef>
              <a:spcAft>
                <a:spcPts val="0"/>
              </a:spcAft>
              <a:buClr>
                <a:srgbClr val="1B2733"/>
              </a:buClr>
              <a:buSzPts val="1600"/>
              <a:buChar char="⬝"/>
              <a:defRPr>
                <a:solidFill>
                  <a:srgbClr val="1B2733"/>
                </a:solidFill>
              </a:defRPr>
            </a:lvl6pPr>
            <a:lvl7pPr indent="-330200" lvl="6" marL="3200400" rtl="0">
              <a:spcBef>
                <a:spcPts val="1600"/>
              </a:spcBef>
              <a:spcAft>
                <a:spcPts val="0"/>
              </a:spcAft>
              <a:buClr>
                <a:srgbClr val="1B2733"/>
              </a:buClr>
              <a:buSzPts val="1600"/>
              <a:buChar char="─"/>
              <a:defRPr sz="1600">
                <a:solidFill>
                  <a:srgbClr val="1B2733"/>
                </a:solidFill>
              </a:defRPr>
            </a:lvl7pPr>
            <a:lvl8pPr indent="-330200" lvl="7" marL="3657600" rtl="0">
              <a:spcBef>
                <a:spcPts val="1600"/>
              </a:spcBef>
              <a:spcAft>
                <a:spcPts val="0"/>
              </a:spcAft>
              <a:buClr>
                <a:srgbClr val="1B2733"/>
              </a:buClr>
              <a:buSzPts val="1600"/>
              <a:buChar char="─"/>
              <a:defRPr sz="1600">
                <a:solidFill>
                  <a:srgbClr val="1B2733"/>
                </a:solidFill>
              </a:defRPr>
            </a:lvl8pPr>
            <a:lvl9pPr indent="-330200" lvl="8" marL="4114800" rtl="0">
              <a:spcBef>
                <a:spcPts val="1600"/>
              </a:spcBef>
              <a:spcAft>
                <a:spcPts val="1600"/>
              </a:spcAft>
              <a:buClr>
                <a:srgbClr val="1B2733"/>
              </a:buClr>
              <a:buSzPts val="1600"/>
              <a:buChar char="─"/>
              <a:defRPr sz="1600">
                <a:solidFill>
                  <a:srgbClr val="1B2733"/>
                </a:solidFill>
              </a:defRPr>
            </a:lvl9pPr>
          </a:lstStyle>
          <a:p/>
        </p:txBody>
      </p:sp>
      <p:sp>
        <p:nvSpPr>
          <p:cNvPr id="34" name="Google Shape;34;p7"/>
          <p:cNvSpPr txBox="1"/>
          <p:nvPr/>
        </p:nvSpPr>
        <p:spPr>
          <a:xfrm>
            <a:off x="76200" y="4780925"/>
            <a:ext cx="3708600" cy="3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Open Sans"/>
                <a:ea typeface="Open Sans"/>
                <a:cs typeface="Open Sans"/>
                <a:sym typeface="Open Sans"/>
              </a:rPr>
              <a:t>Confidential and Proprietary Information for Instana, Inc.</a:t>
            </a:r>
            <a:endParaRPr sz="600">
              <a:solidFill>
                <a:srgbClr val="FFFFFF"/>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p:nvPr/>
        </p:nvSpPr>
        <p:spPr>
          <a:xfrm>
            <a:off x="-5575" y="-7950"/>
            <a:ext cx="9168000" cy="4713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37" name="Google Shape;37;p8"/>
          <p:cNvSpPr txBox="1"/>
          <p:nvPr>
            <p:ph type="title"/>
          </p:nvPr>
        </p:nvSpPr>
        <p:spPr>
          <a:xfrm>
            <a:off x="562050" y="450150"/>
            <a:ext cx="48159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38" name="Google Shape;38;p8"/>
          <p:cNvPicPr preferRelativeResize="0"/>
          <p:nvPr/>
        </p:nvPicPr>
        <p:blipFill>
          <a:blip r:embed="rId2">
            <a:alphaModFix/>
          </a:blip>
          <a:stretch>
            <a:fillRect/>
          </a:stretch>
        </p:blipFill>
        <p:spPr>
          <a:xfrm>
            <a:off x="5890275" y="417650"/>
            <a:ext cx="2439850" cy="41557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5488150" y="-125"/>
            <a:ext cx="3655800" cy="5143500"/>
          </a:xfrm>
          <a:prstGeom prst="rect">
            <a:avLst/>
          </a:prstGeom>
          <a:solidFill>
            <a:srgbClr val="00B3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B2733"/>
              </a:solidFill>
            </a:endParaRPr>
          </a:p>
        </p:txBody>
      </p:sp>
      <p:sp>
        <p:nvSpPr>
          <p:cNvPr id="41" name="Google Shape;41;p9"/>
          <p:cNvSpPr txBox="1"/>
          <p:nvPr>
            <p:ph type="title"/>
          </p:nvPr>
        </p:nvSpPr>
        <p:spPr>
          <a:xfrm>
            <a:off x="265500" y="639975"/>
            <a:ext cx="4045200" cy="20754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5865125" y="405750"/>
            <a:ext cx="2911500" cy="4100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30200" lvl="1" marL="914400">
              <a:spcBef>
                <a:spcPts val="1600"/>
              </a:spcBef>
              <a:spcAft>
                <a:spcPts val="0"/>
              </a:spcAft>
              <a:buClr>
                <a:schemeClr val="lt1"/>
              </a:buClr>
              <a:buSzPts val="1600"/>
              <a:buChar char="○"/>
              <a:defRPr>
                <a:solidFill>
                  <a:schemeClr val="lt1"/>
                </a:solidFill>
              </a:defRPr>
            </a:lvl2pPr>
            <a:lvl3pPr indent="-330200" lvl="2" marL="1371600">
              <a:spcBef>
                <a:spcPts val="1600"/>
              </a:spcBef>
              <a:spcAft>
                <a:spcPts val="0"/>
              </a:spcAft>
              <a:buClr>
                <a:schemeClr val="lt1"/>
              </a:buClr>
              <a:buSzPts val="1600"/>
              <a:buChar char="■"/>
              <a:defRPr>
                <a:solidFill>
                  <a:schemeClr val="lt1"/>
                </a:solidFill>
              </a:defRPr>
            </a:lvl3pPr>
            <a:lvl4pPr indent="-330200" lvl="3" marL="1828800">
              <a:spcBef>
                <a:spcPts val="1600"/>
              </a:spcBef>
              <a:spcAft>
                <a:spcPts val="0"/>
              </a:spcAft>
              <a:buClr>
                <a:schemeClr val="lt1"/>
              </a:buClr>
              <a:buSzPts val="1600"/>
              <a:buChar char="□"/>
              <a:defRPr>
                <a:solidFill>
                  <a:schemeClr val="lt1"/>
                </a:solidFill>
              </a:defRPr>
            </a:lvl4pPr>
            <a:lvl5pPr indent="-330200" lvl="4" marL="2286000">
              <a:spcBef>
                <a:spcPts val="1600"/>
              </a:spcBef>
              <a:spcAft>
                <a:spcPts val="0"/>
              </a:spcAft>
              <a:buClr>
                <a:schemeClr val="lt1"/>
              </a:buClr>
              <a:buSzPts val="1600"/>
              <a:buChar char="▪"/>
              <a:defRPr>
                <a:solidFill>
                  <a:schemeClr val="lt1"/>
                </a:solidFill>
              </a:defRPr>
            </a:lvl5pPr>
            <a:lvl6pPr indent="-330200" lvl="5" marL="2743200">
              <a:spcBef>
                <a:spcPts val="1600"/>
              </a:spcBef>
              <a:spcAft>
                <a:spcPts val="0"/>
              </a:spcAft>
              <a:buClr>
                <a:schemeClr val="lt1"/>
              </a:buClr>
              <a:buSzPts val="16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pic>
        <p:nvPicPr>
          <p:cNvPr id="44" name="Google Shape;44;p9"/>
          <p:cNvPicPr preferRelativeResize="0"/>
          <p:nvPr/>
        </p:nvPicPr>
        <p:blipFill>
          <a:blip r:embed="rId2">
            <a:alphaModFix/>
          </a:blip>
          <a:stretch>
            <a:fillRect/>
          </a:stretch>
        </p:blipFill>
        <p:spPr>
          <a:xfrm>
            <a:off x="7820424" y="4668448"/>
            <a:ext cx="1247379" cy="398851"/>
          </a:xfrm>
          <a:prstGeom prst="rect">
            <a:avLst/>
          </a:prstGeom>
          <a:noFill/>
          <a:ln>
            <a:noFill/>
          </a:ln>
        </p:spPr>
      </p:pic>
      <p:sp>
        <p:nvSpPr>
          <p:cNvPr id="45" name="Google Shape;45;p9"/>
          <p:cNvSpPr txBox="1"/>
          <p:nvPr>
            <p:ph idx="12" type="sldNum"/>
          </p:nvPr>
        </p:nvSpPr>
        <p:spPr>
          <a:xfrm>
            <a:off x="4297659" y="4760755"/>
            <a:ext cx="548700" cy="393600"/>
          </a:xfrm>
          <a:prstGeom prst="rect">
            <a:avLst/>
          </a:prstGeom>
          <a:noFill/>
          <a:ln>
            <a:noFill/>
          </a:ln>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245295" y="4368091"/>
            <a:ext cx="5998800" cy="205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400"/>
              <a:buNone/>
              <a:defRPr sz="1400"/>
            </a:lvl1pPr>
          </a:lstStyle>
          <a:p/>
        </p:txBody>
      </p:sp>
      <p:pic>
        <p:nvPicPr>
          <p:cNvPr id="48" name="Google Shape;48;p10"/>
          <p:cNvPicPr preferRelativeResize="0"/>
          <p:nvPr/>
        </p:nvPicPr>
        <p:blipFill>
          <a:blip r:embed="rId2">
            <a:alphaModFix/>
          </a:blip>
          <a:stretch>
            <a:fillRect/>
          </a:stretch>
        </p:blipFill>
        <p:spPr>
          <a:xfrm>
            <a:off x="7820424" y="4668448"/>
            <a:ext cx="1247379" cy="3988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3.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27063"/>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2483B3"/>
              </a:buClr>
              <a:buSzPts val="3000"/>
              <a:buFont typeface="Montserrat"/>
              <a:buNone/>
              <a:defRPr b="1" sz="3000">
                <a:solidFill>
                  <a:srgbClr val="2483B3"/>
                </a:solidFill>
                <a:latin typeface="Montserrat"/>
                <a:ea typeface="Montserrat"/>
                <a:cs typeface="Montserrat"/>
                <a:sym typeface="Montserrat"/>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7" name="Google Shape;7;p1"/>
          <p:cNvSpPr txBox="1"/>
          <p:nvPr>
            <p:ph idx="1" type="body"/>
          </p:nvPr>
        </p:nvSpPr>
        <p:spPr>
          <a:xfrm>
            <a:off x="311700" y="893850"/>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0B3B3"/>
              </a:buClr>
              <a:buSzPts val="1800"/>
              <a:buFont typeface="Open Sans"/>
              <a:buChar char="●"/>
              <a:defRPr sz="1800">
                <a:solidFill>
                  <a:srgbClr val="1B2733"/>
                </a:solidFill>
                <a:latin typeface="Open Sans"/>
                <a:ea typeface="Open Sans"/>
                <a:cs typeface="Open Sans"/>
                <a:sym typeface="Open Sans"/>
              </a:defRPr>
            </a:lvl1pPr>
            <a:lvl2pPr indent="-330200" lvl="1" marL="914400" rtl="0">
              <a:lnSpc>
                <a:spcPct val="115000"/>
              </a:lnSpc>
              <a:spcBef>
                <a:spcPts val="1600"/>
              </a:spcBef>
              <a:spcAft>
                <a:spcPts val="0"/>
              </a:spcAft>
              <a:buClr>
                <a:srgbClr val="00B3B3"/>
              </a:buClr>
              <a:buSzPts val="1600"/>
              <a:buFont typeface="Open Sans"/>
              <a:buChar char="○"/>
              <a:defRPr sz="1600">
                <a:solidFill>
                  <a:srgbClr val="1B2733"/>
                </a:solidFill>
                <a:latin typeface="Open Sans"/>
                <a:ea typeface="Open Sans"/>
                <a:cs typeface="Open Sans"/>
                <a:sym typeface="Open Sans"/>
              </a:defRPr>
            </a:lvl2pPr>
            <a:lvl3pPr indent="-330200" lvl="2" marL="1371600" rtl="0">
              <a:lnSpc>
                <a:spcPct val="115000"/>
              </a:lnSpc>
              <a:spcBef>
                <a:spcPts val="1600"/>
              </a:spcBef>
              <a:spcAft>
                <a:spcPts val="0"/>
              </a:spcAft>
              <a:buClr>
                <a:srgbClr val="637282"/>
              </a:buClr>
              <a:buSzPts val="1600"/>
              <a:buFont typeface="Open Sans"/>
              <a:buChar char="■"/>
              <a:defRPr sz="1600">
                <a:solidFill>
                  <a:srgbClr val="637282"/>
                </a:solidFill>
                <a:latin typeface="Open Sans"/>
                <a:ea typeface="Open Sans"/>
                <a:cs typeface="Open Sans"/>
                <a:sym typeface="Open Sans"/>
              </a:defRPr>
            </a:lvl3pPr>
            <a:lvl4pPr indent="-330200" lvl="3" marL="1828800" rtl="0">
              <a:lnSpc>
                <a:spcPct val="115000"/>
              </a:lnSpc>
              <a:spcBef>
                <a:spcPts val="1600"/>
              </a:spcBef>
              <a:spcAft>
                <a:spcPts val="0"/>
              </a:spcAft>
              <a:buClr>
                <a:srgbClr val="637282"/>
              </a:buClr>
              <a:buSzPts val="1600"/>
              <a:buFont typeface="Open Sans"/>
              <a:buChar char="□"/>
              <a:defRPr sz="1600">
                <a:solidFill>
                  <a:srgbClr val="637282"/>
                </a:solidFill>
                <a:latin typeface="Open Sans"/>
                <a:ea typeface="Open Sans"/>
                <a:cs typeface="Open Sans"/>
                <a:sym typeface="Open Sans"/>
              </a:defRPr>
            </a:lvl4pPr>
            <a:lvl5pPr indent="-330200" lvl="4" marL="2286000" rtl="0">
              <a:lnSpc>
                <a:spcPct val="115000"/>
              </a:lnSpc>
              <a:spcBef>
                <a:spcPts val="1600"/>
              </a:spcBef>
              <a:spcAft>
                <a:spcPts val="0"/>
              </a:spcAft>
              <a:buClr>
                <a:srgbClr val="637282"/>
              </a:buClr>
              <a:buSzPts val="1600"/>
              <a:buFont typeface="Open Sans"/>
              <a:buChar char="▪"/>
              <a:defRPr sz="1600">
                <a:solidFill>
                  <a:srgbClr val="637282"/>
                </a:solidFill>
                <a:latin typeface="Open Sans"/>
                <a:ea typeface="Open Sans"/>
                <a:cs typeface="Open Sans"/>
                <a:sym typeface="Open Sans"/>
              </a:defRPr>
            </a:lvl5pPr>
            <a:lvl6pPr indent="-330200" lvl="5" marL="2743200" rtl="0">
              <a:lnSpc>
                <a:spcPct val="115000"/>
              </a:lnSpc>
              <a:spcBef>
                <a:spcPts val="1600"/>
              </a:spcBef>
              <a:spcAft>
                <a:spcPts val="0"/>
              </a:spcAft>
              <a:buClr>
                <a:srgbClr val="637282"/>
              </a:buClr>
              <a:buSzPts val="1600"/>
              <a:buFont typeface="Open Sans"/>
              <a:buChar char="⬝"/>
              <a:defRPr sz="1600">
                <a:solidFill>
                  <a:srgbClr val="637282"/>
                </a:solidFill>
                <a:latin typeface="Open Sans"/>
                <a:ea typeface="Open Sans"/>
                <a:cs typeface="Open Sans"/>
                <a:sym typeface="Open Sans"/>
              </a:defRPr>
            </a:lvl6pPr>
            <a:lvl7pPr indent="-317500" lvl="6" marL="3200400" rtl="0">
              <a:lnSpc>
                <a:spcPct val="115000"/>
              </a:lnSpc>
              <a:spcBef>
                <a:spcPts val="1600"/>
              </a:spcBef>
              <a:spcAft>
                <a:spcPts val="0"/>
              </a:spcAft>
              <a:buClr>
                <a:srgbClr val="637282"/>
              </a:buClr>
              <a:buSzPts val="1400"/>
              <a:buFont typeface="Open Sans"/>
              <a:buChar char="─"/>
              <a:defRPr>
                <a:solidFill>
                  <a:srgbClr val="637282"/>
                </a:solidFill>
                <a:latin typeface="Open Sans"/>
                <a:ea typeface="Open Sans"/>
                <a:cs typeface="Open Sans"/>
                <a:sym typeface="Open Sans"/>
              </a:defRPr>
            </a:lvl7pPr>
            <a:lvl8pPr indent="-317500" lvl="7" marL="3657600" rtl="0">
              <a:lnSpc>
                <a:spcPct val="115000"/>
              </a:lnSpc>
              <a:spcBef>
                <a:spcPts val="1600"/>
              </a:spcBef>
              <a:spcAft>
                <a:spcPts val="0"/>
              </a:spcAft>
              <a:buClr>
                <a:srgbClr val="637282"/>
              </a:buClr>
              <a:buSzPts val="1400"/>
              <a:buFont typeface="Open Sans"/>
              <a:buChar char="─"/>
              <a:defRPr>
                <a:solidFill>
                  <a:srgbClr val="637282"/>
                </a:solidFill>
                <a:latin typeface="Open Sans"/>
                <a:ea typeface="Open Sans"/>
                <a:cs typeface="Open Sans"/>
                <a:sym typeface="Open Sans"/>
              </a:defRPr>
            </a:lvl8pPr>
            <a:lvl9pPr indent="-317500" lvl="8" marL="4114800" rtl="0">
              <a:lnSpc>
                <a:spcPct val="115000"/>
              </a:lnSpc>
              <a:spcBef>
                <a:spcPts val="1600"/>
              </a:spcBef>
              <a:spcAft>
                <a:spcPts val="1600"/>
              </a:spcAft>
              <a:buClr>
                <a:srgbClr val="637282"/>
              </a:buClr>
              <a:buSzPts val="1400"/>
              <a:buFont typeface="Open Sans"/>
              <a:buChar char="─"/>
              <a:defRPr>
                <a:solidFill>
                  <a:srgbClr val="637282"/>
                </a:solidFill>
                <a:latin typeface="Open Sans"/>
                <a:ea typeface="Open Sans"/>
                <a:cs typeface="Open Sans"/>
                <a:sym typeface="Open Sans"/>
              </a:defRPr>
            </a:lvl9pPr>
          </a:lstStyle>
          <a:p/>
        </p:txBody>
      </p:sp>
      <p:sp>
        <p:nvSpPr>
          <p:cNvPr id="8" name="Google Shape;8;p1"/>
          <p:cNvSpPr txBox="1"/>
          <p:nvPr/>
        </p:nvSpPr>
        <p:spPr>
          <a:xfrm>
            <a:off x="76200" y="4780925"/>
            <a:ext cx="2232600" cy="3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rgbClr val="637282"/>
                </a:solidFill>
                <a:latin typeface="Open Sans"/>
                <a:ea typeface="Open Sans"/>
                <a:cs typeface="Open Sans"/>
                <a:sym typeface="Open Sans"/>
              </a:rPr>
              <a:t>Confidential and Proprietary Information for Instana, Inc.</a:t>
            </a:r>
            <a:endParaRPr sz="600">
              <a:solidFill>
                <a:srgbClr val="637282"/>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6" name="Shape 96"/>
        <p:cNvGrpSpPr/>
        <p:nvPr/>
      </p:nvGrpSpPr>
      <p:grpSpPr>
        <a:xfrm>
          <a:off x="0" y="0"/>
          <a:ext cx="0" cy="0"/>
          <a:chOff x="0" y="0"/>
          <a:chExt cx="0" cy="0"/>
        </a:xfrm>
      </p:grpSpPr>
      <p:sp>
        <p:nvSpPr>
          <p:cNvPr id="97" name="Google Shape;97;p21"/>
          <p:cNvSpPr txBox="1"/>
          <p:nvPr>
            <p:ph type="title"/>
          </p:nvPr>
        </p:nvSpPr>
        <p:spPr>
          <a:xfrm>
            <a:off x="311700" y="445025"/>
            <a:ext cx="62508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8" name="Google Shape;98;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9" name="Google Shape;9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21"/>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01" name="Google Shape;101;p21"/>
          <p:cNvSpPr/>
          <p:nvPr/>
        </p:nvSpPr>
        <p:spPr>
          <a:xfrm flipH="1">
            <a:off x="7263600" y="3654100"/>
            <a:ext cx="1880400" cy="14958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1"/>
          <p:cNvSpPr/>
          <p:nvPr/>
        </p:nvSpPr>
        <p:spPr>
          <a:xfrm flipH="1">
            <a:off x="7593000" y="3654100"/>
            <a:ext cx="1551000" cy="14958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1"/>
          <p:cNvSpPr/>
          <p:nvPr/>
        </p:nvSpPr>
        <p:spPr>
          <a:xfrm flipH="1">
            <a:off x="7855800" y="3657784"/>
            <a:ext cx="1288200" cy="14922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hyperlink" Target="https://www.weave.works/technologies/gitop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3" Type="http://schemas.openxmlformats.org/officeDocument/2006/relationships/image" Target="../media/image30.png"/><Relationship Id="rId12"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6.png"/><Relationship Id="rId15" Type="http://schemas.openxmlformats.org/officeDocument/2006/relationships/image" Target="../media/image31.png"/><Relationship Id="rId14" Type="http://schemas.openxmlformats.org/officeDocument/2006/relationships/image" Target="../media/image32.png"/><Relationship Id="rId17" Type="http://schemas.openxmlformats.org/officeDocument/2006/relationships/image" Target="../media/image35.png"/><Relationship Id="rId16" Type="http://schemas.openxmlformats.org/officeDocument/2006/relationships/image" Target="../media/image33.png"/><Relationship Id="rId5" Type="http://schemas.openxmlformats.org/officeDocument/2006/relationships/image" Target="../media/image14.png"/><Relationship Id="rId6" Type="http://schemas.openxmlformats.org/officeDocument/2006/relationships/image" Target="../media/image18.png"/><Relationship Id="rId18" Type="http://schemas.openxmlformats.org/officeDocument/2006/relationships/image" Target="../media/image38.png"/><Relationship Id="rId7" Type="http://schemas.openxmlformats.org/officeDocument/2006/relationships/image" Target="../media/image24.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20" Type="http://schemas.openxmlformats.org/officeDocument/2006/relationships/image" Target="../media/image51.png"/><Relationship Id="rId11" Type="http://schemas.openxmlformats.org/officeDocument/2006/relationships/image" Target="../media/image42.png"/><Relationship Id="rId10" Type="http://schemas.openxmlformats.org/officeDocument/2006/relationships/image" Target="../media/image40.png"/><Relationship Id="rId13" Type="http://schemas.openxmlformats.org/officeDocument/2006/relationships/image" Target="../media/image44.png"/><Relationship Id="rId12" Type="http://schemas.openxmlformats.org/officeDocument/2006/relationships/image" Target="../media/image53.png"/><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1.png"/><Relationship Id="rId15" Type="http://schemas.openxmlformats.org/officeDocument/2006/relationships/image" Target="../media/image45.png"/><Relationship Id="rId14" Type="http://schemas.openxmlformats.org/officeDocument/2006/relationships/image" Target="../media/image47.png"/><Relationship Id="rId17" Type="http://schemas.openxmlformats.org/officeDocument/2006/relationships/image" Target="../media/image48.png"/><Relationship Id="rId16" Type="http://schemas.openxmlformats.org/officeDocument/2006/relationships/image" Target="../media/image49.png"/><Relationship Id="rId5" Type="http://schemas.openxmlformats.org/officeDocument/2006/relationships/image" Target="../media/image34.png"/><Relationship Id="rId19" Type="http://schemas.openxmlformats.org/officeDocument/2006/relationships/image" Target="../media/image50.png"/><Relationship Id="rId6" Type="http://schemas.openxmlformats.org/officeDocument/2006/relationships/image" Target="../media/image37.png"/><Relationship Id="rId18" Type="http://schemas.openxmlformats.org/officeDocument/2006/relationships/image" Target="../media/image52.png"/><Relationship Id="rId7" Type="http://schemas.openxmlformats.org/officeDocument/2006/relationships/image" Target="../media/image43.png"/><Relationship Id="rId8" Type="http://schemas.openxmlformats.org/officeDocument/2006/relationships/hyperlink" Target="https://www.youtube.com/watch?v=9qGqx_jdxQ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www.linkedin.com/in/helenjbeal/" TargetMode="Externa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www.weave.works/blog/gitops-operations-by-pull-request" TargetMode="External"/><Relationship Id="rId4" Type="http://schemas.openxmlformats.org/officeDocument/2006/relationships/image" Target="../media/image56.png"/><Relationship Id="rId5"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9.jp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about.gitlab.com/topics/gitops/" TargetMode="External"/></Relationships>
</file>

<file path=ppt/slides/_rels/slide5.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hyperlink" Target="https://www.weave.works/technologies/gitops/" TargetMode="External"/><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about.gitlab.com/topics/gitop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youtube.com/watch?v=BSqE2RqctNs" TargetMode="External"/><Relationship Id="rId4" Type="http://schemas.openxmlformats.org/officeDocument/2006/relationships/hyperlink" Target="https://www.youtube.com/watch?v=BSqE2RqctN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hyperlink" Target="https://www.youtube.com/watch?v=BSqE2RqctNs" TargetMode="External"/><Relationship Id="rId5" Type="http://schemas.openxmlformats.org/officeDocument/2006/relationships/hyperlink" Target="https://www.youtube.com/watch?v=BSqE2RqctN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4"/>
          <p:cNvSpPr txBox="1"/>
          <p:nvPr>
            <p:ph type="ctrTitle"/>
          </p:nvPr>
        </p:nvSpPr>
        <p:spPr>
          <a:xfrm>
            <a:off x="149700" y="1598377"/>
            <a:ext cx="5010600" cy="103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1100"/>
              <a:buNone/>
            </a:pPr>
            <a:r>
              <a:rPr b="1" lang="en">
                <a:solidFill>
                  <a:srgbClr val="2483B3"/>
                </a:solidFill>
                <a:latin typeface="Montserrat"/>
                <a:ea typeface="Montserrat"/>
                <a:cs typeface="Montserrat"/>
                <a:sym typeface="Montserrat"/>
              </a:rPr>
              <a:t>GitOps: Declarative, Automated Production</a:t>
            </a:r>
            <a:endParaRPr/>
          </a:p>
        </p:txBody>
      </p:sp>
      <p:sp>
        <p:nvSpPr>
          <p:cNvPr id="199" name="Google Shape;199;p34"/>
          <p:cNvSpPr txBox="1"/>
          <p:nvPr>
            <p:ph idx="1" type="subTitle"/>
          </p:nvPr>
        </p:nvSpPr>
        <p:spPr>
          <a:xfrm>
            <a:off x="239775" y="2962075"/>
            <a:ext cx="3033900" cy="792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400"/>
              <a:buNone/>
            </a:pPr>
            <a:r>
              <a:t/>
            </a:r>
            <a:endParaRPr/>
          </a:p>
        </p:txBody>
      </p:sp>
      <p:sp>
        <p:nvSpPr>
          <p:cNvPr id="200" name="Google Shape;200;p34"/>
          <p:cNvSpPr txBox="1"/>
          <p:nvPr/>
        </p:nvSpPr>
        <p:spPr>
          <a:xfrm>
            <a:off x="6007608" y="3209544"/>
            <a:ext cx="2788800" cy="138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lt1"/>
                </a:solidFill>
              </a:rPr>
              <a:t>Michele Mancioppi</a:t>
            </a:r>
            <a:endParaRPr>
              <a:solidFill>
                <a:schemeClr val="dk1"/>
              </a:solidFill>
            </a:endParaRPr>
          </a:p>
          <a:p>
            <a:pPr indent="0" lvl="0" marL="0" rtl="0" algn="l">
              <a:spcBef>
                <a:spcPts val="0"/>
              </a:spcBef>
              <a:spcAft>
                <a:spcPts val="0"/>
              </a:spcAft>
              <a:buClr>
                <a:schemeClr val="dk1"/>
              </a:buClr>
              <a:buFont typeface="Arial"/>
              <a:buNone/>
            </a:pPr>
            <a:r>
              <a:rPr lang="en">
                <a:solidFill>
                  <a:schemeClr val="lt1"/>
                </a:solidFill>
              </a:rPr>
              <a:t>Technical Product Manager</a:t>
            </a:r>
            <a:endParaRPr>
              <a:solidFill>
                <a:schemeClr val="dk1"/>
              </a:solidFill>
            </a:endParaRPr>
          </a:p>
          <a:p>
            <a:pPr indent="0" lvl="0" marL="0" rtl="0" algn="l">
              <a:spcBef>
                <a:spcPts val="0"/>
              </a:spcBef>
              <a:spcAft>
                <a:spcPts val="0"/>
              </a:spcAft>
              <a:buClr>
                <a:schemeClr val="dk1"/>
              </a:buClr>
              <a:buFont typeface="Arial"/>
              <a:buNone/>
            </a:pPr>
            <a:r>
              <a:rPr lang="en">
                <a:solidFill>
                  <a:schemeClr val="lt1"/>
                </a:solidFill>
              </a:rPr>
              <a:t>Instana</a:t>
            </a:r>
            <a:endParaRPr>
              <a:solidFill>
                <a:schemeClr val="dk1"/>
              </a:solidFill>
            </a:endParaRPr>
          </a:p>
          <a:p>
            <a:pPr indent="0" lvl="0" marL="0" rtl="0" algn="l">
              <a:spcBef>
                <a:spcPts val="0"/>
              </a:spcBef>
              <a:spcAft>
                <a:spcPts val="0"/>
              </a:spcAft>
              <a:buClr>
                <a:schemeClr val="dk1"/>
              </a:buClr>
              <a:buFont typeface="Arial"/>
              <a:buNone/>
            </a:pPr>
            <a:r>
              <a:rPr lang="en">
                <a:solidFill>
                  <a:schemeClr val="lt1"/>
                </a:solidFill>
              </a:rPr>
              <a:t>@mmanciop</a:t>
            </a:r>
            <a:endParaRPr>
              <a:solidFill>
                <a:schemeClr val="lt1"/>
              </a:solidFil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3"/>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Gifts of GitOps</a:t>
            </a:r>
            <a:endParaRPr/>
          </a:p>
        </p:txBody>
      </p:sp>
      <p:pic>
        <p:nvPicPr>
          <p:cNvPr id="347" name="Google Shape;347;p43"/>
          <p:cNvPicPr preferRelativeResize="0"/>
          <p:nvPr/>
        </p:nvPicPr>
        <p:blipFill>
          <a:blip r:embed="rId3">
            <a:alphaModFix/>
          </a:blip>
          <a:stretch>
            <a:fillRect/>
          </a:stretch>
        </p:blipFill>
        <p:spPr>
          <a:xfrm>
            <a:off x="4453100" y="1238751"/>
            <a:ext cx="3942574" cy="2958450"/>
          </a:xfrm>
          <a:prstGeom prst="rect">
            <a:avLst/>
          </a:prstGeom>
          <a:noFill/>
          <a:ln>
            <a:noFill/>
          </a:ln>
        </p:spPr>
      </p:pic>
      <p:sp>
        <p:nvSpPr>
          <p:cNvPr id="348" name="Google Shape;348;p43"/>
          <p:cNvSpPr txBox="1"/>
          <p:nvPr>
            <p:ph idx="1" type="body"/>
          </p:nvPr>
        </p:nvSpPr>
        <p:spPr>
          <a:xfrm>
            <a:off x="311700" y="891959"/>
            <a:ext cx="3999900" cy="34164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Clr>
                <a:schemeClr val="accent4"/>
              </a:buClr>
              <a:buSzPts val="1800"/>
              <a:buChar char="●"/>
            </a:pPr>
            <a:r>
              <a:rPr lang="en"/>
              <a:t>Repeatable Deployments &amp; Higher Reliability</a:t>
            </a:r>
            <a:endParaRPr/>
          </a:p>
          <a:p>
            <a:pPr indent="-342900" lvl="0" marL="457200" rtl="0" algn="l">
              <a:spcBef>
                <a:spcPts val="1600"/>
              </a:spcBef>
              <a:spcAft>
                <a:spcPts val="0"/>
              </a:spcAft>
              <a:buClr>
                <a:schemeClr val="accent4"/>
              </a:buClr>
              <a:buSzPts val="1800"/>
              <a:buChar char="●"/>
            </a:pPr>
            <a:r>
              <a:rPr lang="en"/>
              <a:t>Consistency and Standardization</a:t>
            </a:r>
            <a:endParaRPr/>
          </a:p>
          <a:p>
            <a:pPr indent="-342900" lvl="0" marL="457200" rtl="0" algn="l">
              <a:spcBef>
                <a:spcPts val="1000"/>
              </a:spcBef>
              <a:spcAft>
                <a:spcPts val="0"/>
              </a:spcAft>
              <a:buClr>
                <a:schemeClr val="accent4"/>
              </a:buClr>
              <a:buSzPts val="1800"/>
              <a:buChar char="●"/>
            </a:pPr>
            <a:r>
              <a:rPr lang="en"/>
              <a:t>Stronger Security Guarantees</a:t>
            </a:r>
            <a:endParaRPr/>
          </a:p>
          <a:p>
            <a:pPr indent="-342900" lvl="0" marL="457200" rtl="0" algn="l">
              <a:spcBef>
                <a:spcPts val="1600"/>
              </a:spcBef>
              <a:spcAft>
                <a:spcPts val="1600"/>
              </a:spcAft>
              <a:buClr>
                <a:schemeClr val="accent4"/>
              </a:buClr>
              <a:buSzPts val="1800"/>
              <a:buChar char="●"/>
            </a:pPr>
            <a:r>
              <a:rPr lang="en"/>
              <a:t>Great Auditability</a:t>
            </a:r>
            <a:endParaRPr/>
          </a:p>
        </p:txBody>
      </p:sp>
      <p:sp>
        <p:nvSpPr>
          <p:cNvPr id="349" name="Google Shape;349;p43"/>
          <p:cNvSpPr txBox="1"/>
          <p:nvPr/>
        </p:nvSpPr>
        <p:spPr>
          <a:xfrm>
            <a:off x="4517288" y="4308350"/>
            <a:ext cx="38142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Inspired by </a:t>
            </a:r>
            <a:r>
              <a:rPr lang="en" u="sng">
                <a:solidFill>
                  <a:schemeClr val="hlink"/>
                </a:solidFill>
                <a:latin typeface="Open Sans"/>
                <a:ea typeface="Open Sans"/>
                <a:cs typeface="Open Sans"/>
                <a:sym typeface="Open Sans"/>
                <a:hlinkClick r:id="rId4"/>
              </a:rPr>
              <a:t>“Guide To GitOps”</a:t>
            </a:r>
            <a:r>
              <a:rPr lang="en">
                <a:latin typeface="Open Sans"/>
                <a:ea typeface="Open Sans"/>
                <a:cs typeface="Open Sans"/>
                <a:sym typeface="Open Sans"/>
              </a:rPr>
              <a:t>, Weaveworks</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4"/>
          <p:cNvSpPr txBox="1"/>
          <p:nvPr>
            <p:ph type="title"/>
          </p:nvPr>
        </p:nvSpPr>
        <p:spPr>
          <a:xfrm>
            <a:off x="311700" y="2216350"/>
            <a:ext cx="6226200" cy="232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to</a:t>
            </a:r>
            <a:r>
              <a:rPr lang="en"/>
              <a:t> GitOps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5"/>
          <p:cNvSpPr txBox="1"/>
          <p:nvPr>
            <p:ph idx="1" type="body"/>
          </p:nvPr>
        </p:nvSpPr>
        <p:spPr>
          <a:xfrm>
            <a:off x="311700" y="1272953"/>
            <a:ext cx="3999900" cy="2055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Char char="●"/>
            </a:pPr>
            <a:r>
              <a:rPr lang="en"/>
              <a:t>Strong DevOps fundamentals:</a:t>
            </a:r>
            <a:endParaRPr/>
          </a:p>
          <a:p>
            <a:pPr indent="-330200" lvl="1" marL="914400" rtl="0" algn="l">
              <a:spcBef>
                <a:spcPts val="0"/>
              </a:spcBef>
              <a:spcAft>
                <a:spcPts val="0"/>
              </a:spcAft>
              <a:buClr>
                <a:schemeClr val="accent4"/>
              </a:buClr>
              <a:buSzPts val="1600"/>
              <a:buChar char="○"/>
            </a:pPr>
            <a:r>
              <a:rPr lang="en"/>
              <a:t>Continuous integration and deployment</a:t>
            </a:r>
            <a:endParaRPr/>
          </a:p>
          <a:p>
            <a:pPr indent="-330200" lvl="1" marL="914400" rtl="0" algn="l">
              <a:spcBef>
                <a:spcPts val="0"/>
              </a:spcBef>
              <a:spcAft>
                <a:spcPts val="0"/>
              </a:spcAft>
              <a:buClr>
                <a:schemeClr val="accent4"/>
              </a:buClr>
              <a:buSzPts val="1600"/>
              <a:buChar char="○"/>
            </a:pPr>
            <a:r>
              <a:rPr lang="en"/>
              <a:t>Control &amp; Automated feedback loop</a:t>
            </a:r>
            <a:endParaRPr/>
          </a:p>
          <a:p>
            <a:pPr indent="-330200" lvl="1" marL="914400" rtl="0" algn="l">
              <a:spcBef>
                <a:spcPts val="0"/>
              </a:spcBef>
              <a:spcAft>
                <a:spcPts val="0"/>
              </a:spcAft>
              <a:buClr>
                <a:schemeClr val="accent4"/>
              </a:buClr>
              <a:buSzPts val="1600"/>
              <a:buChar char="○"/>
            </a:pPr>
            <a:r>
              <a:rPr lang="en"/>
              <a:t>Team empowerment</a:t>
            </a:r>
            <a:endParaRPr/>
          </a:p>
          <a:p>
            <a:pPr indent="-330200" lvl="1" marL="914400" rtl="0" algn="l">
              <a:spcBef>
                <a:spcPts val="0"/>
              </a:spcBef>
              <a:spcAft>
                <a:spcPts val="0"/>
              </a:spcAft>
              <a:buClr>
                <a:schemeClr val="accent4"/>
              </a:buClr>
              <a:buSzPts val="1600"/>
              <a:buChar char="○"/>
            </a:pPr>
            <a:r>
              <a:rPr lang="en"/>
              <a:t>Excellent observability</a:t>
            </a:r>
            <a:endParaRPr/>
          </a:p>
        </p:txBody>
      </p:sp>
      <p:sp>
        <p:nvSpPr>
          <p:cNvPr id="360" name="Google Shape;360;p45"/>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must be this DevOps</a:t>
            </a:r>
            <a:endParaRPr/>
          </a:p>
          <a:p>
            <a:pPr indent="0" lvl="0" marL="0" rtl="0" algn="l">
              <a:spcBef>
                <a:spcPts val="0"/>
              </a:spcBef>
              <a:spcAft>
                <a:spcPts val="0"/>
              </a:spcAft>
              <a:buNone/>
            </a:pPr>
            <a:r>
              <a:rPr lang="en"/>
              <a:t>to GitOps</a:t>
            </a:r>
            <a:endParaRPr/>
          </a:p>
        </p:txBody>
      </p:sp>
      <p:pic>
        <p:nvPicPr>
          <p:cNvPr id="361" name="Google Shape;361;p45"/>
          <p:cNvPicPr preferRelativeResize="0"/>
          <p:nvPr/>
        </p:nvPicPr>
        <p:blipFill rotWithShape="1">
          <a:blip r:embed="rId3">
            <a:alphaModFix/>
          </a:blip>
          <a:srcRect b="16241" l="1740" r="1556" t="15545"/>
          <a:stretch/>
        </p:blipFill>
        <p:spPr>
          <a:xfrm>
            <a:off x="4387800" y="1432849"/>
            <a:ext cx="3412076" cy="2406874"/>
          </a:xfrm>
          <a:prstGeom prst="rect">
            <a:avLst/>
          </a:prstGeom>
          <a:noFill/>
          <a:ln>
            <a:noFill/>
          </a:ln>
        </p:spPr>
      </p:pic>
      <p:sp>
        <p:nvSpPr>
          <p:cNvPr id="362" name="Google Shape;362;p45"/>
          <p:cNvSpPr txBox="1"/>
          <p:nvPr>
            <p:ph idx="1" type="body"/>
          </p:nvPr>
        </p:nvSpPr>
        <p:spPr>
          <a:xfrm>
            <a:off x="311700" y="3328550"/>
            <a:ext cx="3999900" cy="15222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Clr>
                <a:schemeClr val="accent4"/>
              </a:buClr>
              <a:buSzPts val="1800"/>
              <a:buChar char="●"/>
            </a:pPr>
            <a:r>
              <a:rPr lang="en"/>
              <a:t>Deploy on infrastructure that you can declaratively specify</a:t>
            </a:r>
            <a:endParaRPr/>
          </a:p>
          <a:p>
            <a:pPr indent="-330200" lvl="1" marL="914400" rtl="0" algn="l">
              <a:spcBef>
                <a:spcPts val="0"/>
              </a:spcBef>
              <a:spcAft>
                <a:spcPts val="0"/>
              </a:spcAft>
              <a:buClr>
                <a:schemeClr val="accent4"/>
              </a:buClr>
              <a:buSzPts val="1600"/>
              <a:buChar char="○"/>
            </a:pPr>
            <a:r>
              <a:rPr lang="en"/>
              <a:t>Ubiquitous in Cloud, less so in own Datacenters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6"/>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Infrastructure as Code</a:t>
            </a:r>
            <a:endParaRPr/>
          </a:p>
        </p:txBody>
      </p:sp>
      <p:grpSp>
        <p:nvGrpSpPr>
          <p:cNvPr id="368" name="Google Shape;368;p46"/>
          <p:cNvGrpSpPr/>
          <p:nvPr/>
        </p:nvGrpSpPr>
        <p:grpSpPr>
          <a:xfrm>
            <a:off x="387900" y="1576856"/>
            <a:ext cx="1400700" cy="1841344"/>
            <a:chOff x="5705100" y="1471781"/>
            <a:chExt cx="1400700" cy="1841344"/>
          </a:xfrm>
        </p:grpSpPr>
        <p:sp>
          <p:nvSpPr>
            <p:cNvPr id="369" name="Google Shape;369;p46"/>
            <p:cNvSpPr txBox="1"/>
            <p:nvPr/>
          </p:nvSpPr>
          <p:spPr>
            <a:xfrm>
              <a:off x="5705100" y="2547225"/>
              <a:ext cx="1400700" cy="76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Infrastructure as Code</a:t>
              </a:r>
              <a:endParaRPr>
                <a:latin typeface="Open Sans"/>
                <a:ea typeface="Open Sans"/>
                <a:cs typeface="Open Sans"/>
                <a:sym typeface="Open Sans"/>
              </a:endParaRPr>
            </a:p>
          </p:txBody>
        </p:sp>
        <p:grpSp>
          <p:nvGrpSpPr>
            <p:cNvPr id="370" name="Google Shape;370;p46"/>
            <p:cNvGrpSpPr/>
            <p:nvPr/>
          </p:nvGrpSpPr>
          <p:grpSpPr>
            <a:xfrm>
              <a:off x="5838354" y="1471781"/>
              <a:ext cx="1124992" cy="1054131"/>
              <a:chOff x="5838354" y="1471781"/>
              <a:chExt cx="1124992" cy="1054131"/>
            </a:xfrm>
          </p:grpSpPr>
          <p:pic>
            <p:nvPicPr>
              <p:cNvPr id="371" name="Google Shape;371;p46"/>
              <p:cNvPicPr preferRelativeResize="0"/>
              <p:nvPr/>
            </p:nvPicPr>
            <p:blipFill rotWithShape="1">
              <a:blip r:embed="rId3">
                <a:alphaModFix/>
              </a:blip>
              <a:srcRect b="0" l="0" r="0" t="0"/>
              <a:stretch/>
            </p:blipFill>
            <p:spPr>
              <a:xfrm>
                <a:off x="6132079" y="1471781"/>
                <a:ext cx="548640" cy="548640"/>
              </a:xfrm>
              <a:prstGeom prst="rect">
                <a:avLst/>
              </a:prstGeom>
              <a:noFill/>
              <a:ln>
                <a:noFill/>
              </a:ln>
            </p:spPr>
          </p:pic>
          <p:pic>
            <p:nvPicPr>
              <p:cNvPr id="372" name="Google Shape;372;p46"/>
              <p:cNvPicPr preferRelativeResize="0"/>
              <p:nvPr/>
            </p:nvPicPr>
            <p:blipFill rotWithShape="1">
              <a:blip r:embed="rId4">
                <a:alphaModFix/>
              </a:blip>
              <a:srcRect b="0" l="0" r="0" t="0"/>
              <a:stretch/>
            </p:blipFill>
            <p:spPr>
              <a:xfrm>
                <a:off x="6414722" y="1977288"/>
                <a:ext cx="548625" cy="548625"/>
              </a:xfrm>
              <a:prstGeom prst="rect">
                <a:avLst/>
              </a:prstGeom>
              <a:noFill/>
              <a:ln>
                <a:noFill/>
              </a:ln>
            </p:spPr>
          </p:pic>
          <p:pic>
            <p:nvPicPr>
              <p:cNvPr id="373" name="Google Shape;373;p46"/>
              <p:cNvPicPr preferRelativeResize="0"/>
              <p:nvPr/>
            </p:nvPicPr>
            <p:blipFill rotWithShape="1">
              <a:blip r:embed="rId5">
                <a:alphaModFix/>
              </a:blip>
              <a:srcRect b="0" l="0" r="0" t="0"/>
              <a:stretch/>
            </p:blipFill>
            <p:spPr>
              <a:xfrm>
                <a:off x="5838354" y="1977262"/>
                <a:ext cx="548640" cy="548640"/>
              </a:xfrm>
              <a:prstGeom prst="rect">
                <a:avLst/>
              </a:prstGeom>
              <a:noFill/>
              <a:ln>
                <a:noFill/>
              </a:ln>
            </p:spPr>
          </p:pic>
        </p:grpSp>
      </p:grpSp>
      <p:grpSp>
        <p:nvGrpSpPr>
          <p:cNvPr id="374" name="Google Shape;374;p46"/>
          <p:cNvGrpSpPr/>
          <p:nvPr/>
        </p:nvGrpSpPr>
        <p:grpSpPr>
          <a:xfrm>
            <a:off x="1752150" y="1642337"/>
            <a:ext cx="1400700" cy="1580688"/>
            <a:chOff x="1828350" y="1642337"/>
            <a:chExt cx="1400700" cy="1580688"/>
          </a:xfrm>
        </p:grpSpPr>
        <p:pic>
          <p:nvPicPr>
            <p:cNvPr id="375" name="Google Shape;375;p46"/>
            <p:cNvPicPr preferRelativeResize="0"/>
            <p:nvPr/>
          </p:nvPicPr>
          <p:blipFill rotWithShape="1">
            <a:blip r:embed="rId6">
              <a:alphaModFix/>
            </a:blip>
            <a:srcRect b="0" l="0" r="0" t="0"/>
            <a:stretch/>
          </p:blipFill>
          <p:spPr>
            <a:xfrm>
              <a:off x="2057660" y="1642337"/>
              <a:ext cx="916200" cy="916145"/>
            </a:xfrm>
            <a:prstGeom prst="rect">
              <a:avLst/>
            </a:prstGeom>
            <a:noFill/>
            <a:ln>
              <a:noFill/>
            </a:ln>
          </p:spPr>
        </p:pic>
        <p:sp>
          <p:nvSpPr>
            <p:cNvPr id="376" name="Google Shape;376;p46"/>
            <p:cNvSpPr txBox="1"/>
            <p:nvPr/>
          </p:nvSpPr>
          <p:spPr>
            <a:xfrm>
              <a:off x="1828350" y="2650325"/>
              <a:ext cx="1400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Reconciliation</a:t>
              </a:r>
              <a:endParaRPr>
                <a:latin typeface="Open Sans"/>
                <a:ea typeface="Open Sans"/>
                <a:cs typeface="Open Sans"/>
                <a:sym typeface="Open Sans"/>
              </a:endParaRPr>
            </a:p>
          </p:txBody>
        </p:sp>
      </p:grpSp>
      <p:grpSp>
        <p:nvGrpSpPr>
          <p:cNvPr id="377" name="Google Shape;377;p46"/>
          <p:cNvGrpSpPr/>
          <p:nvPr/>
        </p:nvGrpSpPr>
        <p:grpSpPr>
          <a:xfrm>
            <a:off x="3466913" y="3821729"/>
            <a:ext cx="2235800" cy="548640"/>
            <a:chOff x="3466913" y="3821729"/>
            <a:chExt cx="2235800" cy="548640"/>
          </a:xfrm>
        </p:grpSpPr>
        <p:pic>
          <p:nvPicPr>
            <p:cNvPr id="378" name="Google Shape;378;p46"/>
            <p:cNvPicPr preferRelativeResize="0"/>
            <p:nvPr/>
          </p:nvPicPr>
          <p:blipFill rotWithShape="1">
            <a:blip r:embed="rId4">
              <a:alphaModFix/>
            </a:blip>
            <a:srcRect b="0" l="0" r="0" t="0"/>
            <a:stretch/>
          </p:blipFill>
          <p:spPr>
            <a:xfrm>
              <a:off x="5154088" y="3821737"/>
              <a:ext cx="548625" cy="548625"/>
            </a:xfrm>
            <a:prstGeom prst="rect">
              <a:avLst/>
            </a:prstGeom>
            <a:noFill/>
            <a:ln>
              <a:noFill/>
            </a:ln>
          </p:spPr>
        </p:pic>
        <p:pic>
          <p:nvPicPr>
            <p:cNvPr id="379" name="Google Shape;379;p46"/>
            <p:cNvPicPr preferRelativeResize="0"/>
            <p:nvPr/>
          </p:nvPicPr>
          <p:blipFill rotWithShape="1">
            <a:blip r:embed="rId5">
              <a:alphaModFix/>
            </a:blip>
            <a:srcRect b="0" l="0" r="0" t="0"/>
            <a:stretch/>
          </p:blipFill>
          <p:spPr>
            <a:xfrm>
              <a:off x="4588804" y="3821729"/>
              <a:ext cx="548640" cy="548640"/>
            </a:xfrm>
            <a:prstGeom prst="rect">
              <a:avLst/>
            </a:prstGeom>
            <a:noFill/>
            <a:ln>
              <a:noFill/>
            </a:ln>
          </p:spPr>
        </p:pic>
        <p:sp>
          <p:nvSpPr>
            <p:cNvPr id="380" name="Google Shape;380;p46"/>
            <p:cNvSpPr txBox="1"/>
            <p:nvPr/>
          </p:nvSpPr>
          <p:spPr>
            <a:xfrm>
              <a:off x="3466913" y="3878249"/>
              <a:ext cx="1163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Networking</a:t>
              </a:r>
              <a:endParaRPr sz="800">
                <a:latin typeface="Open Sans"/>
                <a:ea typeface="Open Sans"/>
                <a:cs typeface="Open Sans"/>
                <a:sym typeface="Open Sans"/>
              </a:endParaRPr>
            </a:p>
            <a:p>
              <a:pPr indent="0" lvl="0" marL="0" rtl="0" algn="l">
                <a:spcBef>
                  <a:spcPts val="0"/>
                </a:spcBef>
                <a:spcAft>
                  <a:spcPts val="0"/>
                </a:spcAft>
                <a:buNone/>
              </a:pPr>
              <a:r>
                <a:rPr lang="en" sz="800">
                  <a:latin typeface="Open Sans"/>
                  <a:ea typeface="Open Sans"/>
                  <a:cs typeface="Open Sans"/>
                  <a:sym typeface="Open Sans"/>
                </a:rPr>
                <a:t>&amp; Virtual Hosts</a:t>
              </a:r>
              <a:endParaRPr sz="800">
                <a:latin typeface="Open Sans"/>
                <a:ea typeface="Open Sans"/>
                <a:cs typeface="Open Sans"/>
                <a:sym typeface="Open Sans"/>
              </a:endParaRPr>
            </a:p>
          </p:txBody>
        </p:sp>
      </p:grpSp>
      <p:grpSp>
        <p:nvGrpSpPr>
          <p:cNvPr id="381" name="Google Shape;381;p46"/>
          <p:cNvGrpSpPr/>
          <p:nvPr/>
        </p:nvGrpSpPr>
        <p:grpSpPr>
          <a:xfrm>
            <a:off x="3466925" y="1101325"/>
            <a:ext cx="2078100" cy="2263800"/>
            <a:chOff x="3238325" y="872725"/>
            <a:chExt cx="2078100" cy="2263800"/>
          </a:xfrm>
        </p:grpSpPr>
        <p:sp>
          <p:nvSpPr>
            <p:cNvPr id="382" name="Google Shape;382;p46"/>
            <p:cNvSpPr/>
            <p:nvPr/>
          </p:nvSpPr>
          <p:spPr>
            <a:xfrm>
              <a:off x="3238325" y="872725"/>
              <a:ext cx="2078100" cy="22638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t>Container Orchestrations</a:t>
              </a:r>
              <a:endParaRPr sz="1000"/>
            </a:p>
          </p:txBody>
        </p:sp>
        <p:pic>
          <p:nvPicPr>
            <p:cNvPr id="383" name="Google Shape;383;p46"/>
            <p:cNvPicPr preferRelativeResize="0"/>
            <p:nvPr/>
          </p:nvPicPr>
          <p:blipFill rotWithShape="1">
            <a:blip r:embed="rId7">
              <a:alphaModFix/>
            </a:blip>
            <a:srcRect b="0" l="0" r="0" t="0"/>
            <a:stretch/>
          </p:blipFill>
          <p:spPr>
            <a:xfrm>
              <a:off x="3329110" y="2662149"/>
              <a:ext cx="435599" cy="435601"/>
            </a:xfrm>
            <a:prstGeom prst="rect">
              <a:avLst/>
            </a:prstGeom>
            <a:noFill/>
            <a:ln>
              <a:noFill/>
            </a:ln>
          </p:spPr>
        </p:pic>
        <p:pic>
          <p:nvPicPr>
            <p:cNvPr id="384" name="Google Shape;384;p46"/>
            <p:cNvPicPr preferRelativeResize="0"/>
            <p:nvPr/>
          </p:nvPicPr>
          <p:blipFill rotWithShape="1">
            <a:blip r:embed="rId8">
              <a:alphaModFix/>
            </a:blip>
            <a:srcRect b="0" l="0" r="0" t="0"/>
            <a:stretch/>
          </p:blipFill>
          <p:spPr>
            <a:xfrm>
              <a:off x="3329116" y="2199411"/>
              <a:ext cx="435601" cy="435620"/>
            </a:xfrm>
            <a:prstGeom prst="rect">
              <a:avLst/>
            </a:prstGeom>
            <a:noFill/>
            <a:ln>
              <a:noFill/>
            </a:ln>
          </p:spPr>
        </p:pic>
        <p:pic>
          <p:nvPicPr>
            <p:cNvPr id="385" name="Google Shape;385;p46"/>
            <p:cNvPicPr preferRelativeResize="0"/>
            <p:nvPr/>
          </p:nvPicPr>
          <p:blipFill rotWithShape="1">
            <a:blip r:embed="rId9">
              <a:alphaModFix/>
            </a:blip>
            <a:srcRect b="0" l="0" r="0" t="0"/>
            <a:stretch/>
          </p:blipFill>
          <p:spPr>
            <a:xfrm>
              <a:off x="3329112" y="1273975"/>
              <a:ext cx="435601" cy="435599"/>
            </a:xfrm>
            <a:prstGeom prst="rect">
              <a:avLst/>
            </a:prstGeom>
            <a:noFill/>
            <a:ln>
              <a:noFill/>
            </a:ln>
          </p:spPr>
        </p:pic>
        <p:grpSp>
          <p:nvGrpSpPr>
            <p:cNvPr id="386" name="Google Shape;386;p46"/>
            <p:cNvGrpSpPr/>
            <p:nvPr/>
          </p:nvGrpSpPr>
          <p:grpSpPr>
            <a:xfrm>
              <a:off x="3329110" y="1736692"/>
              <a:ext cx="871225" cy="435601"/>
              <a:chOff x="375798" y="1875749"/>
              <a:chExt cx="871225" cy="435601"/>
            </a:xfrm>
          </p:grpSpPr>
          <p:pic>
            <p:nvPicPr>
              <p:cNvPr id="387" name="Google Shape;387;p46"/>
              <p:cNvPicPr preferRelativeResize="0"/>
              <p:nvPr/>
            </p:nvPicPr>
            <p:blipFill rotWithShape="1">
              <a:blip r:embed="rId10">
                <a:alphaModFix/>
              </a:blip>
              <a:srcRect b="0" l="0" r="0" t="0"/>
              <a:stretch/>
            </p:blipFill>
            <p:spPr>
              <a:xfrm>
                <a:off x="811422" y="1875749"/>
                <a:ext cx="435601" cy="435599"/>
              </a:xfrm>
              <a:prstGeom prst="rect">
                <a:avLst/>
              </a:prstGeom>
              <a:noFill/>
              <a:ln>
                <a:noFill/>
              </a:ln>
            </p:spPr>
          </p:pic>
          <p:pic>
            <p:nvPicPr>
              <p:cNvPr id="388" name="Google Shape;388;p46"/>
              <p:cNvPicPr preferRelativeResize="0"/>
              <p:nvPr/>
            </p:nvPicPr>
            <p:blipFill rotWithShape="1">
              <a:blip r:embed="rId11">
                <a:alphaModFix/>
              </a:blip>
              <a:srcRect b="0" l="0" r="0" t="0"/>
              <a:stretch/>
            </p:blipFill>
            <p:spPr>
              <a:xfrm>
                <a:off x="375798" y="1875749"/>
                <a:ext cx="435601" cy="435601"/>
              </a:xfrm>
              <a:prstGeom prst="rect">
                <a:avLst/>
              </a:prstGeom>
              <a:noFill/>
              <a:ln>
                <a:noFill/>
              </a:ln>
            </p:spPr>
          </p:pic>
        </p:grpSp>
        <p:sp>
          <p:nvSpPr>
            <p:cNvPr id="389" name="Google Shape;389;p46"/>
            <p:cNvSpPr txBox="1"/>
            <p:nvPr/>
          </p:nvSpPr>
          <p:spPr>
            <a:xfrm>
              <a:off x="4294285" y="1241275"/>
              <a:ext cx="8712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Pods &amp; Containers</a:t>
              </a:r>
              <a:endParaRPr sz="800">
                <a:latin typeface="Open Sans"/>
                <a:ea typeface="Open Sans"/>
                <a:cs typeface="Open Sans"/>
                <a:sym typeface="Open Sans"/>
              </a:endParaRPr>
            </a:p>
          </p:txBody>
        </p:sp>
        <p:sp>
          <p:nvSpPr>
            <p:cNvPr id="390" name="Google Shape;390;p46"/>
            <p:cNvSpPr txBox="1"/>
            <p:nvPr/>
          </p:nvSpPr>
          <p:spPr>
            <a:xfrm>
              <a:off x="4294285" y="1719175"/>
              <a:ext cx="8712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Services &amp; Daemonsets</a:t>
              </a:r>
              <a:endParaRPr sz="800">
                <a:latin typeface="Open Sans"/>
                <a:ea typeface="Open Sans"/>
                <a:cs typeface="Open Sans"/>
                <a:sym typeface="Open Sans"/>
              </a:endParaRPr>
            </a:p>
          </p:txBody>
        </p:sp>
        <p:sp>
          <p:nvSpPr>
            <p:cNvPr id="391" name="Google Shape;391;p46"/>
            <p:cNvSpPr txBox="1"/>
            <p:nvPr/>
          </p:nvSpPr>
          <p:spPr>
            <a:xfrm>
              <a:off x="4294563" y="2263125"/>
              <a:ext cx="871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Deployments</a:t>
              </a:r>
              <a:endParaRPr sz="800">
                <a:latin typeface="Open Sans"/>
                <a:ea typeface="Open Sans"/>
                <a:cs typeface="Open Sans"/>
                <a:sym typeface="Open Sans"/>
              </a:endParaRPr>
            </a:p>
          </p:txBody>
        </p:sp>
        <p:sp>
          <p:nvSpPr>
            <p:cNvPr id="392" name="Google Shape;392;p46"/>
            <p:cNvSpPr txBox="1"/>
            <p:nvPr/>
          </p:nvSpPr>
          <p:spPr>
            <a:xfrm>
              <a:off x="4294285" y="2662175"/>
              <a:ext cx="871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Clusters</a:t>
              </a:r>
              <a:endParaRPr sz="800">
                <a:latin typeface="Open Sans"/>
                <a:ea typeface="Open Sans"/>
                <a:cs typeface="Open Sans"/>
                <a:sym typeface="Open Sans"/>
              </a:endParaRPr>
            </a:p>
          </p:txBody>
        </p:sp>
      </p:grpSp>
      <p:grpSp>
        <p:nvGrpSpPr>
          <p:cNvPr id="393" name="Google Shape;393;p46"/>
          <p:cNvGrpSpPr/>
          <p:nvPr/>
        </p:nvGrpSpPr>
        <p:grpSpPr>
          <a:xfrm>
            <a:off x="3466913" y="3375627"/>
            <a:ext cx="2179288" cy="435600"/>
            <a:chOff x="3466913" y="3312904"/>
            <a:chExt cx="2179288" cy="435600"/>
          </a:xfrm>
        </p:grpSpPr>
        <p:pic>
          <p:nvPicPr>
            <p:cNvPr id="394" name="Google Shape;394;p46"/>
            <p:cNvPicPr preferRelativeResize="0"/>
            <p:nvPr/>
          </p:nvPicPr>
          <p:blipFill rotWithShape="1">
            <a:blip r:embed="rId12">
              <a:alphaModFix/>
            </a:blip>
            <a:srcRect b="0" l="0" r="0" t="0"/>
            <a:stretch/>
          </p:blipFill>
          <p:spPr>
            <a:xfrm>
              <a:off x="4647300" y="3312914"/>
              <a:ext cx="435601" cy="435580"/>
            </a:xfrm>
            <a:prstGeom prst="rect">
              <a:avLst/>
            </a:prstGeom>
            <a:noFill/>
            <a:ln>
              <a:noFill/>
            </a:ln>
          </p:spPr>
        </p:pic>
        <p:sp>
          <p:nvSpPr>
            <p:cNvPr id="395" name="Google Shape;395;p46"/>
            <p:cNvSpPr txBox="1"/>
            <p:nvPr/>
          </p:nvSpPr>
          <p:spPr>
            <a:xfrm>
              <a:off x="3466913" y="3312904"/>
              <a:ext cx="12438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Databases (Schemas)</a:t>
              </a:r>
              <a:endParaRPr sz="800">
                <a:latin typeface="Open Sans"/>
                <a:ea typeface="Open Sans"/>
                <a:cs typeface="Open Sans"/>
                <a:sym typeface="Open Sans"/>
              </a:endParaRPr>
            </a:p>
            <a:p>
              <a:pPr indent="0" lvl="0" marL="0" rtl="0" algn="l">
                <a:spcBef>
                  <a:spcPts val="0"/>
                </a:spcBef>
                <a:spcAft>
                  <a:spcPts val="0"/>
                </a:spcAft>
                <a:buNone/>
              </a:pPr>
              <a:r>
                <a:rPr lang="en" sz="800">
                  <a:latin typeface="Open Sans"/>
                  <a:ea typeface="Open Sans"/>
                  <a:cs typeface="Open Sans"/>
                  <a:sym typeface="Open Sans"/>
                </a:rPr>
                <a:t>&amp; Messaging &amp; others</a:t>
              </a:r>
              <a:endParaRPr sz="800">
                <a:latin typeface="Open Sans"/>
                <a:ea typeface="Open Sans"/>
                <a:cs typeface="Open Sans"/>
                <a:sym typeface="Open Sans"/>
              </a:endParaRPr>
            </a:p>
          </p:txBody>
        </p:sp>
        <p:pic>
          <p:nvPicPr>
            <p:cNvPr id="396" name="Google Shape;396;p46"/>
            <p:cNvPicPr preferRelativeResize="0"/>
            <p:nvPr/>
          </p:nvPicPr>
          <p:blipFill rotWithShape="1">
            <a:blip r:embed="rId13">
              <a:alphaModFix/>
            </a:blip>
            <a:srcRect b="0" l="0" r="0" t="0"/>
            <a:stretch/>
          </p:blipFill>
          <p:spPr>
            <a:xfrm>
              <a:off x="5210599" y="3312914"/>
              <a:ext cx="435601" cy="435580"/>
            </a:xfrm>
            <a:prstGeom prst="rect">
              <a:avLst/>
            </a:prstGeom>
            <a:noFill/>
            <a:ln>
              <a:noFill/>
            </a:ln>
          </p:spPr>
        </p:pic>
      </p:grpSp>
      <p:grpSp>
        <p:nvGrpSpPr>
          <p:cNvPr id="397" name="Google Shape;397;p46"/>
          <p:cNvGrpSpPr/>
          <p:nvPr/>
        </p:nvGrpSpPr>
        <p:grpSpPr>
          <a:xfrm>
            <a:off x="5809503" y="2122878"/>
            <a:ext cx="1149667" cy="813222"/>
            <a:chOff x="5809503" y="2122878"/>
            <a:chExt cx="1149667" cy="813222"/>
          </a:xfrm>
        </p:grpSpPr>
        <p:pic>
          <p:nvPicPr>
            <p:cNvPr id="398" name="Google Shape;398;p46"/>
            <p:cNvPicPr preferRelativeResize="0"/>
            <p:nvPr/>
          </p:nvPicPr>
          <p:blipFill rotWithShape="1">
            <a:blip r:embed="rId14">
              <a:alphaModFix/>
            </a:blip>
            <a:srcRect b="0" l="0" r="0" t="0"/>
            <a:stretch/>
          </p:blipFill>
          <p:spPr>
            <a:xfrm>
              <a:off x="5809503" y="2122878"/>
              <a:ext cx="435601" cy="435601"/>
            </a:xfrm>
            <a:prstGeom prst="rect">
              <a:avLst/>
            </a:prstGeom>
            <a:noFill/>
            <a:ln>
              <a:noFill/>
            </a:ln>
          </p:spPr>
        </p:pic>
        <p:sp>
          <p:nvSpPr>
            <p:cNvPr id="399" name="Google Shape;399;p46"/>
            <p:cNvSpPr txBox="1"/>
            <p:nvPr/>
          </p:nvSpPr>
          <p:spPr>
            <a:xfrm>
              <a:off x="6232870" y="2327633"/>
              <a:ext cx="7263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Monitoring &amp; Alerting</a:t>
              </a:r>
              <a:endParaRPr sz="800">
                <a:latin typeface="Open Sans"/>
                <a:ea typeface="Open Sans"/>
                <a:cs typeface="Open Sans"/>
                <a:sym typeface="Open Sans"/>
              </a:endParaRPr>
            </a:p>
          </p:txBody>
        </p:sp>
        <p:pic>
          <p:nvPicPr>
            <p:cNvPr id="400" name="Google Shape;400;p46"/>
            <p:cNvPicPr preferRelativeResize="0"/>
            <p:nvPr/>
          </p:nvPicPr>
          <p:blipFill rotWithShape="1">
            <a:blip r:embed="rId15">
              <a:alphaModFix/>
            </a:blip>
            <a:srcRect b="0" l="0" r="0" t="0"/>
            <a:stretch/>
          </p:blipFill>
          <p:spPr>
            <a:xfrm>
              <a:off x="5825450" y="2532388"/>
              <a:ext cx="403712" cy="403712"/>
            </a:xfrm>
            <a:prstGeom prst="rect">
              <a:avLst/>
            </a:prstGeom>
            <a:noFill/>
            <a:ln>
              <a:noFill/>
            </a:ln>
          </p:spPr>
        </p:pic>
      </p:grpSp>
      <p:grpSp>
        <p:nvGrpSpPr>
          <p:cNvPr id="401" name="Google Shape;401;p46"/>
          <p:cNvGrpSpPr/>
          <p:nvPr/>
        </p:nvGrpSpPr>
        <p:grpSpPr>
          <a:xfrm>
            <a:off x="5825450" y="3127325"/>
            <a:ext cx="1323620" cy="435600"/>
            <a:chOff x="5825450" y="3127325"/>
            <a:chExt cx="1323620" cy="435600"/>
          </a:xfrm>
        </p:grpSpPr>
        <p:pic>
          <p:nvPicPr>
            <p:cNvPr id="402" name="Google Shape;402;p46"/>
            <p:cNvPicPr preferRelativeResize="0"/>
            <p:nvPr/>
          </p:nvPicPr>
          <p:blipFill rotWithShape="1">
            <a:blip r:embed="rId16">
              <a:alphaModFix/>
            </a:blip>
            <a:srcRect b="0" l="0" r="0" t="0"/>
            <a:stretch/>
          </p:blipFill>
          <p:spPr>
            <a:xfrm>
              <a:off x="5825450" y="3143275"/>
              <a:ext cx="403700" cy="403700"/>
            </a:xfrm>
            <a:prstGeom prst="rect">
              <a:avLst/>
            </a:prstGeom>
            <a:noFill/>
            <a:ln>
              <a:noFill/>
            </a:ln>
          </p:spPr>
        </p:pic>
        <p:sp>
          <p:nvSpPr>
            <p:cNvPr id="403" name="Google Shape;403;p46"/>
            <p:cNvSpPr txBox="1"/>
            <p:nvPr/>
          </p:nvSpPr>
          <p:spPr>
            <a:xfrm>
              <a:off x="6232870" y="3127325"/>
              <a:ext cx="9162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Governance &amp; Compliance</a:t>
              </a:r>
              <a:endParaRPr sz="800">
                <a:latin typeface="Open Sans"/>
                <a:ea typeface="Open Sans"/>
                <a:cs typeface="Open Sans"/>
                <a:sym typeface="Open Sans"/>
              </a:endParaRPr>
            </a:p>
          </p:txBody>
        </p:sp>
      </p:grpSp>
      <p:grpSp>
        <p:nvGrpSpPr>
          <p:cNvPr id="404" name="Google Shape;404;p46"/>
          <p:cNvGrpSpPr/>
          <p:nvPr/>
        </p:nvGrpSpPr>
        <p:grpSpPr>
          <a:xfrm>
            <a:off x="3076650" y="948925"/>
            <a:ext cx="2172150" cy="3825225"/>
            <a:chOff x="3076650" y="948925"/>
            <a:chExt cx="2172150" cy="3825225"/>
          </a:xfrm>
        </p:grpSpPr>
        <p:sp>
          <p:nvSpPr>
            <p:cNvPr id="405" name="Google Shape;405;p46"/>
            <p:cNvSpPr/>
            <p:nvPr/>
          </p:nvSpPr>
          <p:spPr>
            <a:xfrm>
              <a:off x="3076650" y="948925"/>
              <a:ext cx="323100" cy="3441000"/>
            </a:xfrm>
            <a:prstGeom prst="leftBrace">
              <a:avLst>
                <a:gd fmla="val 50000" name="adj1"/>
                <a:gd fmla="val 3278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6"/>
            <p:cNvSpPr txBox="1"/>
            <p:nvPr/>
          </p:nvSpPr>
          <p:spPr>
            <a:xfrm>
              <a:off x="3810300" y="4370350"/>
              <a:ext cx="14385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Infrastructure</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Layers</a:t>
              </a:r>
              <a:endParaRPr>
                <a:latin typeface="Open Sans"/>
                <a:ea typeface="Open Sans"/>
                <a:cs typeface="Open Sans"/>
                <a:sym typeface="Open Sans"/>
              </a:endParaRPr>
            </a:p>
          </p:txBody>
        </p:sp>
      </p:grpSp>
      <p:sp>
        <p:nvSpPr>
          <p:cNvPr id="407" name="Google Shape;407;p46"/>
          <p:cNvSpPr txBox="1"/>
          <p:nvPr/>
        </p:nvSpPr>
        <p:spPr>
          <a:xfrm>
            <a:off x="5748375" y="4370350"/>
            <a:ext cx="14007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Cross-cutting</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Concerns</a:t>
            </a:r>
            <a:endParaRPr>
              <a:latin typeface="Open Sans"/>
              <a:ea typeface="Open Sans"/>
              <a:cs typeface="Open Sans"/>
              <a:sym typeface="Open Sans"/>
            </a:endParaRPr>
          </a:p>
        </p:txBody>
      </p:sp>
      <p:grpSp>
        <p:nvGrpSpPr>
          <p:cNvPr id="408" name="Google Shape;408;p46"/>
          <p:cNvGrpSpPr/>
          <p:nvPr/>
        </p:nvGrpSpPr>
        <p:grpSpPr>
          <a:xfrm>
            <a:off x="5825449" y="1498676"/>
            <a:ext cx="1133721" cy="435620"/>
            <a:chOff x="5825449" y="1498676"/>
            <a:chExt cx="1133721" cy="435620"/>
          </a:xfrm>
        </p:grpSpPr>
        <p:pic>
          <p:nvPicPr>
            <p:cNvPr id="409" name="Google Shape;409;p46"/>
            <p:cNvPicPr preferRelativeResize="0"/>
            <p:nvPr/>
          </p:nvPicPr>
          <p:blipFill rotWithShape="1">
            <a:blip r:embed="rId17">
              <a:alphaModFix/>
            </a:blip>
            <a:srcRect b="0" l="0" r="0" t="0"/>
            <a:stretch/>
          </p:blipFill>
          <p:spPr>
            <a:xfrm>
              <a:off x="5825449" y="1498676"/>
              <a:ext cx="435599" cy="435620"/>
            </a:xfrm>
            <a:prstGeom prst="rect">
              <a:avLst/>
            </a:prstGeom>
            <a:noFill/>
            <a:ln>
              <a:noFill/>
            </a:ln>
          </p:spPr>
        </p:pic>
        <p:sp>
          <p:nvSpPr>
            <p:cNvPr id="410" name="Google Shape;410;p46"/>
            <p:cNvSpPr txBox="1"/>
            <p:nvPr/>
          </p:nvSpPr>
          <p:spPr>
            <a:xfrm>
              <a:off x="6232870" y="1576848"/>
              <a:ext cx="726300" cy="2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Open Sans"/>
                  <a:ea typeface="Open Sans"/>
                  <a:cs typeface="Open Sans"/>
                  <a:sym typeface="Open Sans"/>
                </a:rPr>
                <a:t>Security</a:t>
              </a:r>
              <a:endParaRPr sz="800">
                <a:latin typeface="Open Sans"/>
                <a:ea typeface="Open Sans"/>
                <a:cs typeface="Open Sans"/>
                <a:sym typeface="Open Sans"/>
              </a:endParaRPr>
            </a:p>
          </p:txBody>
        </p:sp>
      </p:grpSp>
      <p:pic>
        <p:nvPicPr>
          <p:cNvPr id="411" name="Google Shape;411;p46"/>
          <p:cNvPicPr preferRelativeResize="0"/>
          <p:nvPr/>
        </p:nvPicPr>
        <p:blipFill>
          <a:blip r:embed="rId18">
            <a:alphaModFix/>
          </a:blip>
          <a:stretch>
            <a:fillRect/>
          </a:stretch>
        </p:blipFill>
        <p:spPr>
          <a:xfrm>
            <a:off x="7667549" y="1881650"/>
            <a:ext cx="916201" cy="906767"/>
          </a:xfrm>
          <a:prstGeom prst="rect">
            <a:avLst/>
          </a:prstGeom>
          <a:noFill/>
          <a:ln>
            <a:noFill/>
          </a:ln>
        </p:spPr>
      </p:pic>
      <p:cxnSp>
        <p:nvCxnSpPr>
          <p:cNvPr id="412" name="Google Shape;412;p46"/>
          <p:cNvCxnSpPr>
            <a:stCxn id="411" idx="1"/>
            <a:endCxn id="399" idx="0"/>
          </p:cNvCxnSpPr>
          <p:nvPr/>
        </p:nvCxnSpPr>
        <p:spPr>
          <a:xfrm rot="10800000">
            <a:off x="6595949" y="2327533"/>
            <a:ext cx="1071600" cy="7500"/>
          </a:xfrm>
          <a:prstGeom prst="straightConnector1">
            <a:avLst/>
          </a:prstGeom>
          <a:noFill/>
          <a:ln cap="flat" cmpd="sng" w="9525">
            <a:solidFill>
              <a:schemeClr val="dk2"/>
            </a:solidFill>
            <a:prstDash val="solid"/>
            <a:round/>
            <a:headEnd len="med" w="med" type="none"/>
            <a:tailEnd len="med" w="med" type="triangle"/>
          </a:ln>
        </p:spPr>
      </p:cxnSp>
      <p:sp>
        <p:nvSpPr>
          <p:cNvPr id="413" name="Google Shape;413;p46"/>
          <p:cNvSpPr txBox="1"/>
          <p:nvPr/>
        </p:nvSpPr>
        <p:spPr>
          <a:xfrm>
            <a:off x="7293150" y="2788425"/>
            <a:ext cx="17589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First APM solution with built-in Git-based management of Agent configurations</a:t>
            </a:r>
            <a:endParaRPr sz="12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par>
                          <p:cTn fill="hold">
                            <p:stCondLst>
                              <p:cond delay="300"/>
                            </p:stCondLst>
                            <p:childTnLst>
                              <p:par>
                                <p:cTn fill="hold" nodeType="after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7"/>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you do GitOps on...</a:t>
            </a:r>
            <a:endParaRPr/>
          </a:p>
        </p:txBody>
      </p:sp>
      <p:pic>
        <p:nvPicPr>
          <p:cNvPr id="419" name="Google Shape;419;p47"/>
          <p:cNvPicPr preferRelativeResize="0"/>
          <p:nvPr/>
        </p:nvPicPr>
        <p:blipFill>
          <a:blip r:embed="rId3">
            <a:alphaModFix/>
          </a:blip>
          <a:stretch>
            <a:fillRect/>
          </a:stretch>
        </p:blipFill>
        <p:spPr>
          <a:xfrm>
            <a:off x="3825682" y="1008100"/>
            <a:ext cx="1457136" cy="1414651"/>
          </a:xfrm>
          <a:prstGeom prst="rect">
            <a:avLst/>
          </a:prstGeom>
          <a:noFill/>
          <a:ln>
            <a:noFill/>
          </a:ln>
        </p:spPr>
      </p:pic>
      <p:pic>
        <p:nvPicPr>
          <p:cNvPr id="420" name="Google Shape;420;p47"/>
          <p:cNvPicPr preferRelativeResize="0"/>
          <p:nvPr/>
        </p:nvPicPr>
        <p:blipFill>
          <a:blip r:embed="rId4">
            <a:alphaModFix/>
          </a:blip>
          <a:stretch>
            <a:fillRect/>
          </a:stretch>
        </p:blipFill>
        <p:spPr>
          <a:xfrm>
            <a:off x="2850025" y="4000363"/>
            <a:ext cx="650850" cy="800838"/>
          </a:xfrm>
          <a:prstGeom prst="rect">
            <a:avLst/>
          </a:prstGeom>
          <a:noFill/>
          <a:ln>
            <a:noFill/>
          </a:ln>
        </p:spPr>
      </p:pic>
      <p:pic>
        <p:nvPicPr>
          <p:cNvPr id="421" name="Google Shape;421;p47"/>
          <p:cNvPicPr preferRelativeResize="0"/>
          <p:nvPr/>
        </p:nvPicPr>
        <p:blipFill>
          <a:blip r:embed="rId5">
            <a:alphaModFix/>
          </a:blip>
          <a:stretch>
            <a:fillRect/>
          </a:stretch>
        </p:blipFill>
        <p:spPr>
          <a:xfrm>
            <a:off x="6211875" y="1200713"/>
            <a:ext cx="960000" cy="1007226"/>
          </a:xfrm>
          <a:prstGeom prst="rect">
            <a:avLst/>
          </a:prstGeom>
          <a:noFill/>
          <a:ln>
            <a:noFill/>
          </a:ln>
        </p:spPr>
      </p:pic>
      <p:pic>
        <p:nvPicPr>
          <p:cNvPr id="422" name="Google Shape;422;p47"/>
          <p:cNvPicPr preferRelativeResize="0"/>
          <p:nvPr/>
        </p:nvPicPr>
        <p:blipFill>
          <a:blip r:embed="rId6">
            <a:alphaModFix/>
          </a:blip>
          <a:stretch>
            <a:fillRect/>
          </a:stretch>
        </p:blipFill>
        <p:spPr>
          <a:xfrm>
            <a:off x="311700" y="2142840"/>
            <a:ext cx="1575297" cy="572700"/>
          </a:xfrm>
          <a:prstGeom prst="rect">
            <a:avLst/>
          </a:prstGeom>
          <a:noFill/>
          <a:ln>
            <a:noFill/>
          </a:ln>
        </p:spPr>
      </p:pic>
      <p:pic>
        <p:nvPicPr>
          <p:cNvPr id="423" name="Google Shape;423;p47"/>
          <p:cNvPicPr preferRelativeResize="0"/>
          <p:nvPr/>
        </p:nvPicPr>
        <p:blipFill>
          <a:blip r:embed="rId7">
            <a:alphaModFix/>
          </a:blip>
          <a:stretch>
            <a:fillRect/>
          </a:stretch>
        </p:blipFill>
        <p:spPr>
          <a:xfrm>
            <a:off x="1594450" y="3490316"/>
            <a:ext cx="960001" cy="958563"/>
          </a:xfrm>
          <a:prstGeom prst="rect">
            <a:avLst/>
          </a:prstGeom>
          <a:noFill/>
          <a:ln>
            <a:noFill/>
          </a:ln>
        </p:spPr>
      </p:pic>
      <p:sp>
        <p:nvSpPr>
          <p:cNvPr id="424" name="Google Shape;424;p47"/>
          <p:cNvSpPr txBox="1"/>
          <p:nvPr/>
        </p:nvSpPr>
        <p:spPr>
          <a:xfrm>
            <a:off x="5276825" y="3421500"/>
            <a:ext cx="3462600" cy="13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Open Sans"/>
                <a:ea typeface="Open Sans"/>
                <a:cs typeface="Open Sans"/>
                <a:sym typeface="Open Sans"/>
              </a:rPr>
              <a:t>And many more…</a:t>
            </a:r>
            <a:endParaRPr sz="2500">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(Watch </a:t>
            </a:r>
            <a:r>
              <a:rPr lang="en" u="sng">
                <a:solidFill>
                  <a:schemeClr val="hlink"/>
                </a:solidFill>
                <a:latin typeface="Open Sans"/>
                <a:ea typeface="Open Sans"/>
                <a:cs typeface="Open Sans"/>
                <a:sym typeface="Open Sans"/>
                <a:hlinkClick r:id="rId8"/>
              </a:rPr>
              <a:t>“Kubernetes and The GitOps Face-Off”</a:t>
            </a:r>
            <a:r>
              <a:rPr lang="en">
                <a:latin typeface="Open Sans"/>
                <a:ea typeface="Open Sans"/>
                <a:cs typeface="Open Sans"/>
                <a:sym typeface="Open Sans"/>
              </a:rPr>
              <a:t>, by Ricardo Aravena &amp; Javeria Khan for more in-depth analysis of the K8S ecosystem)</a:t>
            </a:r>
            <a:endParaRPr>
              <a:latin typeface="Open Sans"/>
              <a:ea typeface="Open Sans"/>
              <a:cs typeface="Open Sans"/>
              <a:sym typeface="Open Sans"/>
            </a:endParaRPr>
          </a:p>
        </p:txBody>
      </p:sp>
      <p:pic>
        <p:nvPicPr>
          <p:cNvPr id="425" name="Google Shape;425;p47"/>
          <p:cNvPicPr preferRelativeResize="0"/>
          <p:nvPr/>
        </p:nvPicPr>
        <p:blipFill>
          <a:blip r:embed="rId9">
            <a:alphaModFix/>
          </a:blip>
          <a:stretch>
            <a:fillRect/>
          </a:stretch>
        </p:blipFill>
        <p:spPr>
          <a:xfrm>
            <a:off x="3211075" y="2114550"/>
            <a:ext cx="762825" cy="762825"/>
          </a:xfrm>
          <a:prstGeom prst="rect">
            <a:avLst/>
          </a:prstGeom>
          <a:noFill/>
          <a:ln>
            <a:noFill/>
          </a:ln>
        </p:spPr>
      </p:pic>
      <p:pic>
        <p:nvPicPr>
          <p:cNvPr id="426" name="Google Shape;426;p47"/>
          <p:cNvPicPr preferRelativeResize="0"/>
          <p:nvPr/>
        </p:nvPicPr>
        <p:blipFill>
          <a:blip r:embed="rId10">
            <a:alphaModFix/>
          </a:blip>
          <a:stretch>
            <a:fillRect/>
          </a:stretch>
        </p:blipFill>
        <p:spPr>
          <a:xfrm>
            <a:off x="3993801" y="2539350"/>
            <a:ext cx="454125" cy="715450"/>
          </a:xfrm>
          <a:prstGeom prst="rect">
            <a:avLst/>
          </a:prstGeom>
          <a:noFill/>
          <a:ln>
            <a:noFill/>
          </a:ln>
        </p:spPr>
      </p:pic>
      <p:grpSp>
        <p:nvGrpSpPr>
          <p:cNvPr id="427" name="Google Shape;427;p47"/>
          <p:cNvGrpSpPr/>
          <p:nvPr/>
        </p:nvGrpSpPr>
        <p:grpSpPr>
          <a:xfrm>
            <a:off x="4513926" y="2539350"/>
            <a:ext cx="762900" cy="767975"/>
            <a:chOff x="4513926" y="2996550"/>
            <a:chExt cx="762900" cy="767975"/>
          </a:xfrm>
        </p:grpSpPr>
        <p:pic>
          <p:nvPicPr>
            <p:cNvPr id="428" name="Google Shape;428;p47"/>
            <p:cNvPicPr preferRelativeResize="0"/>
            <p:nvPr/>
          </p:nvPicPr>
          <p:blipFill>
            <a:blip r:embed="rId11">
              <a:alphaModFix/>
            </a:blip>
            <a:stretch>
              <a:fillRect/>
            </a:stretch>
          </p:blipFill>
          <p:spPr>
            <a:xfrm>
              <a:off x="4648200" y="2996550"/>
              <a:ext cx="454125" cy="454125"/>
            </a:xfrm>
            <a:prstGeom prst="rect">
              <a:avLst/>
            </a:prstGeom>
            <a:noFill/>
            <a:ln>
              <a:noFill/>
            </a:ln>
          </p:spPr>
        </p:pic>
        <p:sp>
          <p:nvSpPr>
            <p:cNvPr id="429" name="Google Shape;429;p47"/>
            <p:cNvSpPr txBox="1"/>
            <p:nvPr/>
          </p:nvSpPr>
          <p:spPr>
            <a:xfrm>
              <a:off x="4513926" y="3412625"/>
              <a:ext cx="762900" cy="3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Tekton</a:t>
              </a:r>
              <a:endParaRPr>
                <a:latin typeface="Open Sans"/>
                <a:ea typeface="Open Sans"/>
                <a:cs typeface="Open Sans"/>
                <a:sym typeface="Open Sans"/>
              </a:endParaRPr>
            </a:p>
          </p:txBody>
        </p:sp>
      </p:grpSp>
      <p:grpSp>
        <p:nvGrpSpPr>
          <p:cNvPr id="430" name="Google Shape;430;p47"/>
          <p:cNvGrpSpPr/>
          <p:nvPr/>
        </p:nvGrpSpPr>
        <p:grpSpPr>
          <a:xfrm>
            <a:off x="1674101" y="913938"/>
            <a:ext cx="800700" cy="1114738"/>
            <a:chOff x="2185926" y="1433313"/>
            <a:chExt cx="800700" cy="1114738"/>
          </a:xfrm>
        </p:grpSpPr>
        <p:pic>
          <p:nvPicPr>
            <p:cNvPr id="431" name="Google Shape;431;p47"/>
            <p:cNvPicPr preferRelativeResize="0"/>
            <p:nvPr/>
          </p:nvPicPr>
          <p:blipFill>
            <a:blip r:embed="rId12">
              <a:alphaModFix/>
            </a:blip>
            <a:stretch>
              <a:fillRect/>
            </a:stretch>
          </p:blipFill>
          <p:spPr>
            <a:xfrm>
              <a:off x="2260861" y="1433313"/>
              <a:ext cx="650848" cy="762825"/>
            </a:xfrm>
            <a:prstGeom prst="rect">
              <a:avLst/>
            </a:prstGeom>
            <a:noFill/>
            <a:ln>
              <a:noFill/>
            </a:ln>
          </p:spPr>
        </p:pic>
        <p:sp>
          <p:nvSpPr>
            <p:cNvPr id="432" name="Google Shape;432;p47"/>
            <p:cNvSpPr txBox="1"/>
            <p:nvPr/>
          </p:nvSpPr>
          <p:spPr>
            <a:xfrm>
              <a:off x="2185926" y="2196150"/>
              <a:ext cx="800700" cy="3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Nomad</a:t>
              </a:r>
              <a:endParaRPr>
                <a:latin typeface="Open Sans"/>
                <a:ea typeface="Open Sans"/>
                <a:cs typeface="Open Sans"/>
                <a:sym typeface="Open Sans"/>
              </a:endParaRPr>
            </a:p>
          </p:txBody>
        </p:sp>
      </p:grpSp>
      <p:grpSp>
        <p:nvGrpSpPr>
          <p:cNvPr id="433" name="Google Shape;433;p47"/>
          <p:cNvGrpSpPr/>
          <p:nvPr/>
        </p:nvGrpSpPr>
        <p:grpSpPr>
          <a:xfrm>
            <a:off x="545000" y="2996531"/>
            <a:ext cx="801900" cy="1145607"/>
            <a:chOff x="973600" y="1175393"/>
            <a:chExt cx="801900" cy="1145607"/>
          </a:xfrm>
        </p:grpSpPr>
        <p:pic>
          <p:nvPicPr>
            <p:cNvPr id="434" name="Google Shape;434;p47"/>
            <p:cNvPicPr preferRelativeResize="0"/>
            <p:nvPr/>
          </p:nvPicPr>
          <p:blipFill>
            <a:blip r:embed="rId13">
              <a:alphaModFix/>
            </a:blip>
            <a:stretch>
              <a:fillRect/>
            </a:stretch>
          </p:blipFill>
          <p:spPr>
            <a:xfrm>
              <a:off x="974675" y="1175393"/>
              <a:ext cx="800825" cy="800825"/>
            </a:xfrm>
            <a:prstGeom prst="rect">
              <a:avLst/>
            </a:prstGeom>
            <a:noFill/>
            <a:ln>
              <a:noFill/>
            </a:ln>
          </p:spPr>
        </p:pic>
        <p:sp>
          <p:nvSpPr>
            <p:cNvPr id="435" name="Google Shape;435;p47"/>
            <p:cNvSpPr txBox="1"/>
            <p:nvPr/>
          </p:nvSpPr>
          <p:spPr>
            <a:xfrm>
              <a:off x="973600" y="1969100"/>
              <a:ext cx="800700" cy="3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Pulumi</a:t>
              </a:r>
              <a:endParaRPr>
                <a:latin typeface="Open Sans"/>
                <a:ea typeface="Open Sans"/>
                <a:cs typeface="Open Sans"/>
                <a:sym typeface="Open Sans"/>
              </a:endParaRPr>
            </a:p>
          </p:txBody>
        </p:sp>
      </p:grpSp>
      <p:grpSp>
        <p:nvGrpSpPr>
          <p:cNvPr id="436" name="Google Shape;436;p47"/>
          <p:cNvGrpSpPr/>
          <p:nvPr/>
        </p:nvGrpSpPr>
        <p:grpSpPr>
          <a:xfrm>
            <a:off x="7541913" y="1727575"/>
            <a:ext cx="1047900" cy="1497550"/>
            <a:chOff x="7618113" y="1498975"/>
            <a:chExt cx="1047900" cy="1497550"/>
          </a:xfrm>
        </p:grpSpPr>
        <p:pic>
          <p:nvPicPr>
            <p:cNvPr id="437" name="Google Shape;437;p47"/>
            <p:cNvPicPr preferRelativeResize="0"/>
            <p:nvPr/>
          </p:nvPicPr>
          <p:blipFill>
            <a:blip r:embed="rId14">
              <a:alphaModFix/>
            </a:blip>
            <a:stretch>
              <a:fillRect/>
            </a:stretch>
          </p:blipFill>
          <p:spPr>
            <a:xfrm>
              <a:off x="7693177" y="1498975"/>
              <a:ext cx="897770" cy="800824"/>
            </a:xfrm>
            <a:prstGeom prst="rect">
              <a:avLst/>
            </a:prstGeom>
            <a:noFill/>
            <a:ln>
              <a:noFill/>
            </a:ln>
          </p:spPr>
        </p:pic>
        <p:sp>
          <p:nvSpPr>
            <p:cNvPr id="438" name="Google Shape;438;p47"/>
            <p:cNvSpPr txBox="1"/>
            <p:nvPr/>
          </p:nvSpPr>
          <p:spPr>
            <a:xfrm>
              <a:off x="7618113" y="2337125"/>
              <a:ext cx="1047900" cy="65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000">
                  <a:latin typeface="Open Sans"/>
                  <a:ea typeface="Open Sans"/>
                  <a:cs typeface="Open Sans"/>
                  <a:sym typeface="Open Sans"/>
                </a:rPr>
                <a:t>Google</a:t>
              </a:r>
              <a:r>
                <a:rPr lang="en" sz="1000">
                  <a:solidFill>
                    <a:srgbClr val="202124"/>
                  </a:solidFill>
                  <a:highlight>
                    <a:srgbClr val="FFFFFF"/>
                  </a:highlight>
                  <a:latin typeface="Open Sans"/>
                  <a:ea typeface="Open Sans"/>
                  <a:cs typeface="Open Sans"/>
                  <a:sym typeface="Open Sans"/>
                </a:rPr>
                <a:t> Cloud </a:t>
              </a:r>
              <a:r>
                <a:rPr lang="en" sz="1000">
                  <a:latin typeface="Open Sans"/>
                  <a:ea typeface="Open Sans"/>
                  <a:cs typeface="Open Sans"/>
                  <a:sym typeface="Open Sans"/>
                </a:rPr>
                <a:t>Deployment</a:t>
              </a:r>
              <a:r>
                <a:rPr lang="en" sz="1000">
                  <a:solidFill>
                    <a:srgbClr val="202124"/>
                  </a:solidFill>
                  <a:highlight>
                    <a:srgbClr val="FFFFFF"/>
                  </a:highlight>
                  <a:latin typeface="Open Sans"/>
                  <a:ea typeface="Open Sans"/>
                  <a:cs typeface="Open Sans"/>
                  <a:sym typeface="Open Sans"/>
                </a:rPr>
                <a:t> Manager</a:t>
              </a:r>
              <a:endParaRPr sz="1000">
                <a:solidFill>
                  <a:srgbClr val="202124"/>
                </a:solidFill>
                <a:highlight>
                  <a:srgbClr val="FFFFFF"/>
                </a:highlight>
                <a:latin typeface="Open Sans"/>
                <a:ea typeface="Open Sans"/>
                <a:cs typeface="Open Sans"/>
                <a:sym typeface="Open Sans"/>
              </a:endParaRPr>
            </a:p>
          </p:txBody>
        </p:sp>
      </p:grpSp>
      <p:grpSp>
        <p:nvGrpSpPr>
          <p:cNvPr id="439" name="Google Shape;439;p47"/>
          <p:cNvGrpSpPr/>
          <p:nvPr/>
        </p:nvGrpSpPr>
        <p:grpSpPr>
          <a:xfrm>
            <a:off x="6288063" y="2342125"/>
            <a:ext cx="1178700" cy="1139375"/>
            <a:chOff x="6364263" y="2494525"/>
            <a:chExt cx="1178700" cy="1139375"/>
          </a:xfrm>
        </p:grpSpPr>
        <p:pic>
          <p:nvPicPr>
            <p:cNvPr id="440" name="Google Shape;440;p47"/>
            <p:cNvPicPr preferRelativeResize="0"/>
            <p:nvPr/>
          </p:nvPicPr>
          <p:blipFill rotWithShape="1">
            <a:blip r:embed="rId15">
              <a:alphaModFix/>
            </a:blip>
            <a:srcRect b="9456" l="24526" r="25150" t="7666"/>
            <a:stretch/>
          </p:blipFill>
          <p:spPr>
            <a:xfrm>
              <a:off x="6553200" y="2494525"/>
              <a:ext cx="800824" cy="659442"/>
            </a:xfrm>
            <a:prstGeom prst="rect">
              <a:avLst/>
            </a:prstGeom>
            <a:noFill/>
            <a:ln>
              <a:noFill/>
            </a:ln>
          </p:spPr>
        </p:pic>
        <p:sp>
          <p:nvSpPr>
            <p:cNvPr id="441" name="Google Shape;441;p47"/>
            <p:cNvSpPr txBox="1"/>
            <p:nvPr/>
          </p:nvSpPr>
          <p:spPr>
            <a:xfrm>
              <a:off x="6364263" y="3179700"/>
              <a:ext cx="1178700" cy="45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000">
                  <a:latin typeface="Open Sans"/>
                  <a:ea typeface="Open Sans"/>
                  <a:cs typeface="Open Sans"/>
                  <a:sym typeface="Open Sans"/>
                </a:rPr>
                <a:t>Azure Resource </a:t>
              </a:r>
              <a:r>
                <a:rPr lang="en" sz="1000">
                  <a:solidFill>
                    <a:srgbClr val="202124"/>
                  </a:solidFill>
                  <a:highlight>
                    <a:srgbClr val="FFFFFF"/>
                  </a:highlight>
                  <a:latin typeface="Open Sans"/>
                  <a:ea typeface="Open Sans"/>
                  <a:cs typeface="Open Sans"/>
                  <a:sym typeface="Open Sans"/>
                </a:rPr>
                <a:t>Management</a:t>
              </a:r>
              <a:endParaRPr sz="1000">
                <a:solidFill>
                  <a:srgbClr val="202124"/>
                </a:solidFill>
                <a:highlight>
                  <a:srgbClr val="FFFFFF"/>
                </a:highlight>
                <a:latin typeface="Open Sans"/>
                <a:ea typeface="Open Sans"/>
                <a:cs typeface="Open Sans"/>
                <a:sym typeface="Open Sans"/>
              </a:endParaRPr>
            </a:p>
          </p:txBody>
        </p:sp>
      </p:grpSp>
      <p:pic>
        <p:nvPicPr>
          <p:cNvPr id="442" name="Google Shape;442;p47"/>
          <p:cNvPicPr preferRelativeResize="0"/>
          <p:nvPr/>
        </p:nvPicPr>
        <p:blipFill rotWithShape="1">
          <a:blip r:embed="rId16">
            <a:alphaModFix/>
          </a:blip>
          <a:srcRect b="0" l="0" r="3250" t="0"/>
          <a:stretch/>
        </p:blipFill>
        <p:spPr>
          <a:xfrm>
            <a:off x="5182550" y="2258338"/>
            <a:ext cx="897774" cy="475248"/>
          </a:xfrm>
          <a:prstGeom prst="rect">
            <a:avLst/>
          </a:prstGeom>
          <a:noFill/>
          <a:ln>
            <a:noFill/>
          </a:ln>
        </p:spPr>
      </p:pic>
      <p:pic>
        <p:nvPicPr>
          <p:cNvPr id="443" name="Google Shape;443;p47"/>
          <p:cNvPicPr preferRelativeResize="0"/>
          <p:nvPr/>
        </p:nvPicPr>
        <p:blipFill rotWithShape="1">
          <a:blip r:embed="rId17">
            <a:alphaModFix/>
          </a:blip>
          <a:srcRect b="17630" l="24079" r="32002" t="15435"/>
          <a:stretch/>
        </p:blipFill>
        <p:spPr>
          <a:xfrm>
            <a:off x="2167575" y="2321250"/>
            <a:ext cx="762900" cy="1057082"/>
          </a:xfrm>
          <a:prstGeom prst="rect">
            <a:avLst/>
          </a:prstGeom>
          <a:noFill/>
          <a:ln>
            <a:noFill/>
          </a:ln>
        </p:spPr>
      </p:pic>
      <p:pic>
        <p:nvPicPr>
          <p:cNvPr id="444" name="Google Shape;444;p47"/>
          <p:cNvPicPr preferRelativeResize="0"/>
          <p:nvPr/>
        </p:nvPicPr>
        <p:blipFill>
          <a:blip r:embed="rId18">
            <a:alphaModFix/>
          </a:blip>
          <a:stretch>
            <a:fillRect/>
          </a:stretch>
        </p:blipFill>
        <p:spPr>
          <a:xfrm>
            <a:off x="3825675" y="3881121"/>
            <a:ext cx="960000" cy="1105991"/>
          </a:xfrm>
          <a:prstGeom prst="rect">
            <a:avLst/>
          </a:prstGeom>
          <a:noFill/>
          <a:ln>
            <a:noFill/>
          </a:ln>
        </p:spPr>
      </p:pic>
      <p:pic>
        <p:nvPicPr>
          <p:cNvPr id="445" name="Google Shape;445;p47"/>
          <p:cNvPicPr preferRelativeResize="0"/>
          <p:nvPr/>
        </p:nvPicPr>
        <p:blipFill>
          <a:blip r:embed="rId19">
            <a:alphaModFix/>
          </a:blip>
          <a:stretch>
            <a:fillRect/>
          </a:stretch>
        </p:blipFill>
        <p:spPr>
          <a:xfrm>
            <a:off x="5465700" y="1415290"/>
            <a:ext cx="604730" cy="698225"/>
          </a:xfrm>
          <a:prstGeom prst="rect">
            <a:avLst/>
          </a:prstGeom>
          <a:noFill/>
          <a:ln>
            <a:noFill/>
          </a:ln>
        </p:spPr>
      </p:pic>
      <p:grpSp>
        <p:nvGrpSpPr>
          <p:cNvPr id="446" name="Google Shape;446;p47"/>
          <p:cNvGrpSpPr/>
          <p:nvPr/>
        </p:nvGrpSpPr>
        <p:grpSpPr>
          <a:xfrm>
            <a:off x="2930475" y="1218249"/>
            <a:ext cx="879300" cy="924601"/>
            <a:chOff x="2930475" y="1218249"/>
            <a:chExt cx="879300" cy="924601"/>
          </a:xfrm>
        </p:grpSpPr>
        <p:pic>
          <p:nvPicPr>
            <p:cNvPr id="447" name="Google Shape;447;p47"/>
            <p:cNvPicPr preferRelativeResize="0"/>
            <p:nvPr/>
          </p:nvPicPr>
          <p:blipFill>
            <a:blip r:embed="rId20">
              <a:alphaModFix/>
            </a:blip>
            <a:stretch>
              <a:fillRect/>
            </a:stretch>
          </p:blipFill>
          <p:spPr>
            <a:xfrm>
              <a:off x="3083775" y="1218249"/>
              <a:ext cx="572700" cy="572700"/>
            </a:xfrm>
            <a:prstGeom prst="rect">
              <a:avLst/>
            </a:prstGeom>
            <a:noFill/>
            <a:ln>
              <a:noFill/>
            </a:ln>
          </p:spPr>
        </p:pic>
        <p:sp>
          <p:nvSpPr>
            <p:cNvPr id="448" name="Google Shape;448;p47"/>
            <p:cNvSpPr txBox="1"/>
            <p:nvPr/>
          </p:nvSpPr>
          <p:spPr>
            <a:xfrm>
              <a:off x="2930475" y="1790950"/>
              <a:ext cx="879300" cy="3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ksonnet</a:t>
              </a:r>
              <a:endParaRPr>
                <a:latin typeface="Open Sans"/>
                <a:ea typeface="Open Sans"/>
                <a:cs typeface="Open Sans"/>
                <a:sym typeface="Open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par>
                          <p:cTn fill="hold">
                            <p:stCondLst>
                              <p:cond delay="300"/>
                            </p:stCondLst>
                            <p:childTnLst>
                              <p:par>
                                <p:cTn fill="hold" nodeType="after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par>
                          <p:cTn fill="hold">
                            <p:stCondLst>
                              <p:cond delay="600"/>
                            </p:stCondLst>
                            <p:childTnLst>
                              <p:par>
                                <p:cTn fill="hold" nodeType="after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par>
                          <p:cTn fill="hold">
                            <p:stCondLst>
                              <p:cond delay="900"/>
                            </p:stCondLst>
                            <p:childTnLst>
                              <p:par>
                                <p:cTn fill="hold" nodeType="after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par>
                          <p:cTn fill="hold">
                            <p:stCondLst>
                              <p:cond delay="1100"/>
                            </p:stCondLst>
                            <p:childTnLst>
                              <p:par>
                                <p:cTn fill="hold" nodeType="after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par>
                          <p:cTn fill="hold">
                            <p:stCondLst>
                              <p:cond delay="300"/>
                            </p:stCondLst>
                            <p:childTnLst>
                              <p:par>
                                <p:cTn fill="hold" nodeType="after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par>
                          <p:cTn fill="hold">
                            <p:stCondLst>
                              <p:cond delay="600"/>
                            </p:stCondLst>
                            <p:childTnLst>
                              <p:par>
                                <p:cTn fill="hold" nodeType="after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par>
                          <p:cTn fill="hold">
                            <p:stCondLst>
                              <p:cond delay="1200"/>
                            </p:stCondLst>
                            <p:childTnLst>
                              <p:par>
                                <p:cTn fill="hold" nodeType="after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3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8"/>
          <p:cNvSpPr txBox="1"/>
          <p:nvPr>
            <p:ph type="title"/>
          </p:nvPr>
        </p:nvSpPr>
        <p:spPr>
          <a:xfrm>
            <a:off x="311700" y="2216350"/>
            <a:ext cx="6226200" cy="232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GitOps is not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9"/>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1"/>
                </a:solidFill>
              </a:rPr>
              <a:t>GitOps is not…</a:t>
            </a:r>
            <a:endParaRPr>
              <a:solidFill>
                <a:schemeClr val="accent1"/>
              </a:solidFill>
            </a:endParaRPr>
          </a:p>
          <a:p>
            <a:pPr indent="0" lvl="0" marL="0" rtl="0" algn="l">
              <a:spcBef>
                <a:spcPts val="0"/>
              </a:spcBef>
              <a:spcAft>
                <a:spcPts val="0"/>
              </a:spcAft>
              <a:buClr>
                <a:schemeClr val="dk1"/>
              </a:buClr>
              <a:buSzPts val="1100"/>
              <a:buFont typeface="Arial"/>
              <a:buNone/>
            </a:pPr>
            <a:r>
              <a:rPr lang="en">
                <a:solidFill>
                  <a:schemeClr val="accent1"/>
                </a:solidFill>
              </a:rPr>
              <a:t>Necessarily using Git</a:t>
            </a:r>
            <a:endParaRPr/>
          </a:p>
        </p:txBody>
      </p:sp>
      <p:pic>
        <p:nvPicPr>
          <p:cNvPr id="459" name="Google Shape;459;p49"/>
          <p:cNvPicPr preferRelativeResize="0"/>
          <p:nvPr/>
        </p:nvPicPr>
        <p:blipFill>
          <a:blip r:embed="rId3">
            <a:alphaModFix/>
          </a:blip>
          <a:stretch>
            <a:fillRect/>
          </a:stretch>
        </p:blipFill>
        <p:spPr>
          <a:xfrm>
            <a:off x="6012693" y="3153692"/>
            <a:ext cx="2286201" cy="1367899"/>
          </a:xfrm>
          <a:prstGeom prst="rect">
            <a:avLst/>
          </a:prstGeom>
          <a:noFill/>
          <a:ln>
            <a:noFill/>
          </a:ln>
        </p:spPr>
      </p:pic>
      <p:pic>
        <p:nvPicPr>
          <p:cNvPr id="460" name="Google Shape;460;p49"/>
          <p:cNvPicPr preferRelativeResize="0"/>
          <p:nvPr/>
        </p:nvPicPr>
        <p:blipFill>
          <a:blip r:embed="rId4">
            <a:alphaModFix/>
          </a:blip>
          <a:stretch>
            <a:fillRect/>
          </a:stretch>
        </p:blipFill>
        <p:spPr>
          <a:xfrm>
            <a:off x="2528819" y="2911118"/>
            <a:ext cx="1323474" cy="1700649"/>
          </a:xfrm>
          <a:prstGeom prst="rect">
            <a:avLst/>
          </a:prstGeom>
          <a:noFill/>
          <a:ln>
            <a:noFill/>
          </a:ln>
        </p:spPr>
      </p:pic>
      <p:grpSp>
        <p:nvGrpSpPr>
          <p:cNvPr id="461" name="Google Shape;461;p49"/>
          <p:cNvGrpSpPr/>
          <p:nvPr/>
        </p:nvGrpSpPr>
        <p:grpSpPr>
          <a:xfrm>
            <a:off x="4232593" y="1445305"/>
            <a:ext cx="1581360" cy="2011745"/>
            <a:chOff x="3912425" y="911905"/>
            <a:chExt cx="1581360" cy="2011745"/>
          </a:xfrm>
        </p:grpSpPr>
        <p:pic>
          <p:nvPicPr>
            <p:cNvPr id="462" name="Google Shape;462;p49"/>
            <p:cNvPicPr preferRelativeResize="0"/>
            <p:nvPr/>
          </p:nvPicPr>
          <p:blipFill>
            <a:blip r:embed="rId5">
              <a:alphaModFix/>
            </a:blip>
            <a:stretch>
              <a:fillRect/>
            </a:stretch>
          </p:blipFill>
          <p:spPr>
            <a:xfrm>
              <a:off x="3912425" y="911905"/>
              <a:ext cx="1581360" cy="1619576"/>
            </a:xfrm>
            <a:prstGeom prst="rect">
              <a:avLst/>
            </a:prstGeom>
            <a:noFill/>
            <a:ln>
              <a:noFill/>
            </a:ln>
          </p:spPr>
        </p:pic>
        <p:sp>
          <p:nvSpPr>
            <p:cNvPr id="463" name="Google Shape;463;p49"/>
            <p:cNvSpPr txBox="1"/>
            <p:nvPr/>
          </p:nvSpPr>
          <p:spPr>
            <a:xfrm>
              <a:off x="4094700" y="2571750"/>
              <a:ext cx="1216800" cy="3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GNU Bazaar</a:t>
              </a:r>
              <a:endParaRPr>
                <a:latin typeface="Open Sans"/>
                <a:ea typeface="Open Sans"/>
                <a:cs typeface="Open Sans"/>
                <a:sym typeface="Open Sans"/>
              </a:endParaRPr>
            </a:p>
          </p:txBody>
        </p:sp>
      </p:grpSp>
      <p:pic>
        <p:nvPicPr>
          <p:cNvPr id="464" name="Google Shape;464;p49"/>
          <p:cNvPicPr preferRelativeResize="0"/>
          <p:nvPr/>
        </p:nvPicPr>
        <p:blipFill>
          <a:blip r:embed="rId6">
            <a:alphaModFix/>
          </a:blip>
          <a:stretch>
            <a:fillRect/>
          </a:stretch>
        </p:blipFill>
        <p:spPr>
          <a:xfrm>
            <a:off x="706799" y="1596343"/>
            <a:ext cx="1412433" cy="1619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0"/>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GitOps is not… A Revolution</a:t>
            </a:r>
            <a:endParaRPr/>
          </a:p>
        </p:txBody>
      </p:sp>
      <p:pic>
        <p:nvPicPr>
          <p:cNvPr id="470" name="Google Shape;470;p50">
            <a:hlinkClick r:id="rId3"/>
          </p:cNvPr>
          <p:cNvPicPr preferRelativeResize="0"/>
          <p:nvPr/>
        </p:nvPicPr>
        <p:blipFill rotWithShape="1">
          <a:blip r:embed="rId4">
            <a:alphaModFix/>
          </a:blip>
          <a:srcRect b="0" l="0" r="0" t="6985"/>
          <a:stretch/>
        </p:blipFill>
        <p:spPr>
          <a:xfrm>
            <a:off x="4464125" y="1501550"/>
            <a:ext cx="4527599" cy="2263600"/>
          </a:xfrm>
          <a:prstGeom prst="rect">
            <a:avLst/>
          </a:prstGeom>
          <a:noFill/>
          <a:ln>
            <a:noFill/>
          </a:ln>
        </p:spPr>
      </p:pic>
      <p:sp>
        <p:nvSpPr>
          <p:cNvPr id="471" name="Google Shape;471;p50"/>
          <p:cNvSpPr txBox="1"/>
          <p:nvPr/>
        </p:nvSpPr>
        <p:spPr>
          <a:xfrm>
            <a:off x="6052325" y="3765150"/>
            <a:ext cx="2939400" cy="6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Credit: Helen Beal,</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Continuous Delivery Foundation</a:t>
            </a:r>
            <a:endParaRPr>
              <a:latin typeface="Open Sans"/>
              <a:ea typeface="Open Sans"/>
              <a:cs typeface="Open Sans"/>
              <a:sym typeface="Open Sans"/>
            </a:endParaRPr>
          </a:p>
        </p:txBody>
      </p:sp>
      <p:sp>
        <p:nvSpPr>
          <p:cNvPr id="472" name="Google Shape;472;p50"/>
          <p:cNvSpPr txBox="1"/>
          <p:nvPr>
            <p:ph idx="1" type="body"/>
          </p:nvPr>
        </p:nvSpPr>
        <p:spPr>
          <a:xfrm>
            <a:off x="311700" y="891959"/>
            <a:ext cx="3999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AutoNum type="arabicPeriod"/>
            </a:pPr>
            <a:r>
              <a:rPr lang="en"/>
              <a:t>GitOps is an evolution of previous practices:</a:t>
            </a:r>
            <a:endParaRPr/>
          </a:p>
          <a:p>
            <a:pPr indent="-330200" lvl="1" marL="914400" rtl="0" algn="l">
              <a:spcBef>
                <a:spcPts val="0"/>
              </a:spcBef>
              <a:spcAft>
                <a:spcPts val="0"/>
              </a:spcAft>
              <a:buClr>
                <a:schemeClr val="accent4"/>
              </a:buClr>
              <a:buSzPts val="1600"/>
              <a:buAutoNum type="alphaLcPeriod"/>
            </a:pPr>
            <a:r>
              <a:rPr lang="en"/>
              <a:t>Extends DevOps with a single source of truth</a:t>
            </a:r>
            <a:endParaRPr/>
          </a:p>
          <a:p>
            <a:pPr indent="-330200" lvl="1" marL="914400" rtl="0" algn="l">
              <a:spcBef>
                <a:spcPts val="0"/>
              </a:spcBef>
              <a:spcAft>
                <a:spcPts val="0"/>
              </a:spcAft>
              <a:buClr>
                <a:schemeClr val="accent4"/>
              </a:buClr>
              <a:buSzPts val="1600"/>
              <a:buAutoNum type="alphaLcPeriod"/>
            </a:pPr>
            <a:r>
              <a:rPr lang="en"/>
              <a:t>Infrastructure automation to the extreme</a:t>
            </a:r>
            <a:endParaRPr/>
          </a:p>
          <a:p>
            <a:pPr indent="-342900" lvl="0" marL="457200" rtl="0" algn="l">
              <a:spcBef>
                <a:spcPts val="1000"/>
              </a:spcBef>
              <a:spcAft>
                <a:spcPts val="1600"/>
              </a:spcAft>
              <a:buClr>
                <a:schemeClr val="accent4"/>
              </a:buClr>
              <a:buSzPts val="1800"/>
              <a:buAutoNum type="arabicPeriod"/>
            </a:pPr>
            <a:r>
              <a:rPr lang="en"/>
              <a:t>Enabled by a critical mass of declarative infrastructure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1"/>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GitOps: A Timeline</a:t>
            </a:r>
            <a:endParaRPr/>
          </a:p>
        </p:txBody>
      </p:sp>
      <p:sp>
        <p:nvSpPr>
          <p:cNvPr id="478" name="Google Shape;478;p51"/>
          <p:cNvSpPr txBox="1"/>
          <p:nvPr>
            <p:ph idx="1" type="body"/>
          </p:nvPr>
        </p:nvSpPr>
        <p:spPr>
          <a:xfrm>
            <a:off x="311700" y="891959"/>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2017: Weaveworks introduces GitOps as a set of best practices to manage cloud services</a:t>
            </a:r>
            <a:endParaRPr/>
          </a:p>
          <a:p>
            <a:pPr indent="0" lvl="0" marL="0" rtl="0" algn="l">
              <a:spcBef>
                <a:spcPts val="1600"/>
              </a:spcBef>
              <a:spcAft>
                <a:spcPts val="0"/>
              </a:spcAft>
              <a:buNone/>
            </a:pPr>
            <a:r>
              <a:rPr lang="en"/>
              <a:t>2019: GitOps picks up speed, most Infrastructure as Code, CI/CD tools, Versioning platforms and several orchestration tools talk of GitOps</a:t>
            </a:r>
            <a:endParaRPr/>
          </a:p>
          <a:p>
            <a:pPr indent="0" lvl="0" marL="0" rtl="0" algn="l">
              <a:spcBef>
                <a:spcPts val="1600"/>
              </a:spcBef>
              <a:spcAft>
                <a:spcPts val="1600"/>
              </a:spcAft>
              <a:buNone/>
            </a:pPr>
            <a:r>
              <a:rPr lang="en"/>
              <a:t>2020: GitOps is spoken about pretty much everywhere in the Cloud-native community</a:t>
            </a:r>
            <a:endParaRPr/>
          </a:p>
        </p:txBody>
      </p:sp>
      <p:pic>
        <p:nvPicPr>
          <p:cNvPr id="479" name="Google Shape;479;p51"/>
          <p:cNvPicPr preferRelativeResize="0"/>
          <p:nvPr/>
        </p:nvPicPr>
        <p:blipFill>
          <a:blip r:embed="rId4">
            <a:alphaModFix/>
          </a:blip>
          <a:stretch>
            <a:fillRect/>
          </a:stretch>
        </p:blipFill>
        <p:spPr>
          <a:xfrm>
            <a:off x="4464000" y="1787024"/>
            <a:ext cx="4201026" cy="2897801"/>
          </a:xfrm>
          <a:prstGeom prst="rect">
            <a:avLst/>
          </a:prstGeom>
          <a:noFill/>
          <a:ln>
            <a:noFill/>
          </a:ln>
        </p:spPr>
      </p:pic>
      <p:sp>
        <p:nvSpPr>
          <p:cNvPr id="480" name="Google Shape;480;p51"/>
          <p:cNvSpPr txBox="1"/>
          <p:nvPr/>
        </p:nvSpPr>
        <p:spPr>
          <a:xfrm>
            <a:off x="6184175" y="2024550"/>
            <a:ext cx="11376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Hightower</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Divide</a:t>
            </a:r>
            <a:endParaRPr>
              <a:latin typeface="Open Sans"/>
              <a:ea typeface="Open Sans"/>
              <a:cs typeface="Open Sans"/>
              <a:sym typeface="Open Sans"/>
            </a:endParaRPr>
          </a:p>
        </p:txBody>
      </p:sp>
      <p:grpSp>
        <p:nvGrpSpPr>
          <p:cNvPr id="481" name="Google Shape;481;p51"/>
          <p:cNvGrpSpPr/>
          <p:nvPr/>
        </p:nvGrpSpPr>
        <p:grpSpPr>
          <a:xfrm>
            <a:off x="4709662" y="184921"/>
            <a:ext cx="2734525" cy="4459312"/>
            <a:chOff x="4621250" y="179925"/>
            <a:chExt cx="3127674" cy="4693025"/>
          </a:xfrm>
        </p:grpSpPr>
        <p:cxnSp>
          <p:nvCxnSpPr>
            <p:cNvPr id="482" name="Google Shape;482;p51"/>
            <p:cNvCxnSpPr>
              <a:stCxn id="483" idx="2"/>
            </p:cNvCxnSpPr>
            <p:nvPr/>
          </p:nvCxnSpPr>
          <p:spPr>
            <a:xfrm flipH="1">
              <a:off x="6184187" y="1654549"/>
              <a:ext cx="900" cy="3218400"/>
            </a:xfrm>
            <a:prstGeom prst="straightConnector1">
              <a:avLst/>
            </a:prstGeom>
            <a:noFill/>
            <a:ln cap="flat" cmpd="sng" w="19050">
              <a:solidFill>
                <a:srgbClr val="FF0000"/>
              </a:solidFill>
              <a:prstDash val="solid"/>
              <a:round/>
              <a:headEnd len="med" w="med" type="none"/>
              <a:tailEnd len="med" w="med" type="none"/>
            </a:ln>
          </p:spPr>
        </p:cxnSp>
        <p:pic>
          <p:nvPicPr>
            <p:cNvPr id="483" name="Google Shape;483;p51"/>
            <p:cNvPicPr preferRelativeResize="0"/>
            <p:nvPr/>
          </p:nvPicPr>
          <p:blipFill>
            <a:blip r:embed="rId5">
              <a:alphaModFix/>
            </a:blip>
            <a:stretch>
              <a:fillRect/>
            </a:stretch>
          </p:blipFill>
          <p:spPr>
            <a:xfrm>
              <a:off x="4621250" y="179925"/>
              <a:ext cx="3127674" cy="14746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2"/>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GitOps is not…</a:t>
            </a:r>
            <a:endParaRPr/>
          </a:p>
          <a:p>
            <a:pPr indent="0" lvl="0" marL="0" rtl="0" algn="l">
              <a:spcBef>
                <a:spcPts val="0"/>
              </a:spcBef>
              <a:spcAft>
                <a:spcPts val="0"/>
              </a:spcAft>
              <a:buNone/>
            </a:pPr>
            <a:r>
              <a:rPr lang="en"/>
              <a:t>A Process to be Bypassed</a:t>
            </a:r>
            <a:endParaRPr/>
          </a:p>
        </p:txBody>
      </p:sp>
      <p:sp>
        <p:nvSpPr>
          <p:cNvPr id="489" name="Google Shape;489;p52"/>
          <p:cNvSpPr txBox="1"/>
          <p:nvPr>
            <p:ph idx="1" type="body"/>
          </p:nvPr>
        </p:nvSpPr>
        <p:spPr>
          <a:xfrm>
            <a:off x="311700" y="1398450"/>
            <a:ext cx="5621100" cy="288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Forsake applying changes manually</a:t>
            </a:r>
            <a:endParaRPr/>
          </a:p>
          <a:p>
            <a:pPr indent="-342900" lvl="0" marL="457200" rtl="0" algn="l">
              <a:spcBef>
                <a:spcPts val="1000"/>
              </a:spcBef>
              <a:spcAft>
                <a:spcPts val="0"/>
              </a:spcAft>
              <a:buSzPts val="1800"/>
              <a:buChar char="●"/>
            </a:pPr>
            <a:r>
              <a:rPr lang="en"/>
              <a:t>Or have your fix blasted away from reconciliation or the next change</a:t>
            </a:r>
            <a:endParaRPr/>
          </a:p>
          <a:p>
            <a:pPr indent="-342900" lvl="0" marL="457200" rtl="0" algn="l">
              <a:spcBef>
                <a:spcPts val="1000"/>
              </a:spcBef>
              <a:spcAft>
                <a:spcPts val="0"/>
              </a:spcAft>
              <a:buSzPts val="1800"/>
              <a:buChar char="●"/>
            </a:pPr>
            <a:r>
              <a:rPr lang="en"/>
              <a:t>Changes roll out a bit slower than you could via </a:t>
            </a:r>
            <a:r>
              <a:rPr lang="en">
                <a:latin typeface="Courier New"/>
                <a:ea typeface="Courier New"/>
                <a:cs typeface="Courier New"/>
                <a:sym typeface="Courier New"/>
              </a:rPr>
              <a:t>kubectl</a:t>
            </a:r>
            <a:r>
              <a:rPr lang="en"/>
              <a:t> or </a:t>
            </a:r>
            <a:r>
              <a:rPr lang="en">
                <a:latin typeface="Courier New"/>
                <a:ea typeface="Courier New"/>
                <a:cs typeface="Courier New"/>
                <a:sym typeface="Courier New"/>
              </a:rPr>
              <a:t>ssh</a:t>
            </a:r>
            <a:endParaRPr/>
          </a:p>
        </p:txBody>
      </p:sp>
      <p:pic>
        <p:nvPicPr>
          <p:cNvPr id="490" name="Google Shape;490;p52"/>
          <p:cNvPicPr preferRelativeResize="0"/>
          <p:nvPr/>
        </p:nvPicPr>
        <p:blipFill rotWithShape="1">
          <a:blip r:embed="rId3">
            <a:alphaModFix/>
          </a:blip>
          <a:srcRect b="0" l="3206" r="2773" t="1671"/>
          <a:stretch/>
        </p:blipFill>
        <p:spPr>
          <a:xfrm>
            <a:off x="5897925" y="1398450"/>
            <a:ext cx="2061844" cy="3260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5"/>
          <p:cNvSpPr txBox="1"/>
          <p:nvPr/>
        </p:nvSpPr>
        <p:spPr>
          <a:xfrm>
            <a:off x="630951" y="1630235"/>
            <a:ext cx="3470100" cy="1495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050"/>
              <a:buFont typeface="Arial"/>
              <a:buNone/>
            </a:pPr>
            <a:r>
              <a:t/>
            </a:r>
            <a:endParaRPr b="0" i="0" sz="1050" u="none" cap="none" strike="noStrike">
              <a:solidFill>
                <a:srgbClr val="232333"/>
              </a:solidFill>
              <a:highlight>
                <a:srgbClr val="FFFFFF"/>
              </a:highlight>
              <a:latin typeface="Lato"/>
              <a:ea typeface="Lato"/>
              <a:cs typeface="Lato"/>
              <a:sym typeface="Lato"/>
            </a:endParaRPr>
          </a:p>
          <a:p>
            <a:pPr indent="0" lvl="0" marL="0" rtl="0" algn="l">
              <a:lnSpc>
                <a:spcPct val="90000"/>
              </a:lnSpc>
              <a:spcBef>
                <a:spcPts val="0"/>
              </a:spcBef>
              <a:spcAft>
                <a:spcPts val="0"/>
              </a:spcAft>
              <a:buClr>
                <a:schemeClr val="dk1"/>
              </a:buClr>
              <a:buSzPts val="1050"/>
              <a:buFont typeface="Arial"/>
              <a:buNone/>
            </a:pPr>
            <a:r>
              <a:t/>
            </a:r>
            <a:endParaRPr sz="1050">
              <a:solidFill>
                <a:srgbClr val="232333"/>
              </a:solidFill>
              <a:highlight>
                <a:schemeClr val="lt1"/>
              </a:highlight>
              <a:latin typeface="Lato"/>
              <a:ea typeface="Lato"/>
              <a:cs typeface="Lato"/>
              <a:sym typeface="Lato"/>
            </a:endParaRPr>
          </a:p>
          <a:p>
            <a:pPr indent="-295275" lvl="0" marL="457200" rtl="0" algn="l">
              <a:lnSpc>
                <a:spcPct val="115000"/>
              </a:lnSpc>
              <a:spcBef>
                <a:spcPts val="1000"/>
              </a:spcBef>
              <a:spcAft>
                <a:spcPts val="0"/>
              </a:spcAft>
              <a:buClr>
                <a:srgbClr val="2E5278"/>
              </a:buClr>
              <a:buSzPts val="1050"/>
              <a:buFont typeface="Lato"/>
              <a:buChar char="●"/>
            </a:pPr>
            <a:r>
              <a:rPr lang="en" sz="1050">
                <a:solidFill>
                  <a:srgbClr val="1B2733"/>
                </a:solidFill>
                <a:latin typeface="Lato"/>
                <a:ea typeface="Lato"/>
                <a:cs typeface="Lato"/>
                <a:sym typeface="Lato"/>
              </a:rPr>
              <a:t>What is GitOps</a:t>
            </a:r>
            <a:endParaRPr sz="1050">
              <a:solidFill>
                <a:srgbClr val="1B2733"/>
              </a:solidFill>
              <a:latin typeface="Lato"/>
              <a:ea typeface="Lato"/>
              <a:cs typeface="Lato"/>
              <a:sym typeface="Lato"/>
            </a:endParaRPr>
          </a:p>
          <a:p>
            <a:pPr indent="-295275" lvl="0" marL="457200" rtl="0" algn="l">
              <a:lnSpc>
                <a:spcPct val="115000"/>
              </a:lnSpc>
              <a:spcBef>
                <a:spcPts val="1000"/>
              </a:spcBef>
              <a:spcAft>
                <a:spcPts val="0"/>
              </a:spcAft>
              <a:buClr>
                <a:srgbClr val="1B2733"/>
              </a:buClr>
              <a:buSzPts val="1050"/>
              <a:buFont typeface="Lato"/>
              <a:buChar char="●"/>
            </a:pPr>
            <a:r>
              <a:rPr lang="en" sz="1050">
                <a:solidFill>
                  <a:srgbClr val="1B2733"/>
                </a:solidFill>
                <a:latin typeface="Lato"/>
                <a:ea typeface="Lato"/>
                <a:cs typeface="Lato"/>
                <a:sym typeface="Lato"/>
              </a:rPr>
              <a:t>Why GitOps</a:t>
            </a:r>
            <a:endParaRPr sz="1050">
              <a:solidFill>
                <a:srgbClr val="1B2733"/>
              </a:solidFill>
              <a:latin typeface="Lato"/>
              <a:ea typeface="Lato"/>
              <a:cs typeface="Lato"/>
              <a:sym typeface="Lato"/>
            </a:endParaRPr>
          </a:p>
          <a:p>
            <a:pPr indent="-295275" lvl="0" marL="457200" rtl="0" algn="l">
              <a:lnSpc>
                <a:spcPct val="115000"/>
              </a:lnSpc>
              <a:spcBef>
                <a:spcPts val="1000"/>
              </a:spcBef>
              <a:spcAft>
                <a:spcPts val="0"/>
              </a:spcAft>
              <a:buClr>
                <a:srgbClr val="1B2733"/>
              </a:buClr>
              <a:buSzPts val="1050"/>
              <a:buFont typeface="Lato"/>
              <a:buChar char="●"/>
            </a:pPr>
            <a:r>
              <a:rPr lang="en" sz="1050">
                <a:solidFill>
                  <a:srgbClr val="1B2733"/>
                </a:solidFill>
                <a:latin typeface="Lato"/>
                <a:ea typeface="Lato"/>
                <a:cs typeface="Lato"/>
                <a:sym typeface="Lato"/>
              </a:rPr>
              <a:t>How to GitOps</a:t>
            </a:r>
            <a:endParaRPr sz="1050">
              <a:solidFill>
                <a:srgbClr val="1B2733"/>
              </a:solidFill>
              <a:latin typeface="Lato"/>
              <a:ea typeface="Lato"/>
              <a:cs typeface="Lato"/>
              <a:sym typeface="Lato"/>
            </a:endParaRPr>
          </a:p>
          <a:p>
            <a:pPr indent="-295275" lvl="0" marL="457200" rtl="0" algn="l">
              <a:lnSpc>
                <a:spcPct val="115000"/>
              </a:lnSpc>
              <a:spcBef>
                <a:spcPts val="1000"/>
              </a:spcBef>
              <a:spcAft>
                <a:spcPts val="0"/>
              </a:spcAft>
              <a:buClr>
                <a:srgbClr val="1B2733"/>
              </a:buClr>
              <a:buSzPts val="1050"/>
              <a:buFont typeface="Lato"/>
              <a:buChar char="●"/>
            </a:pPr>
            <a:r>
              <a:rPr lang="en" sz="1050">
                <a:solidFill>
                  <a:srgbClr val="1B2733"/>
                </a:solidFill>
                <a:latin typeface="Lato"/>
                <a:ea typeface="Lato"/>
                <a:cs typeface="Lato"/>
                <a:sym typeface="Lato"/>
              </a:rPr>
              <a:t>What GitOps is not</a:t>
            </a:r>
            <a:endParaRPr sz="1050">
              <a:solidFill>
                <a:srgbClr val="1B2733"/>
              </a:solidFill>
              <a:latin typeface="Lato"/>
              <a:ea typeface="Lato"/>
              <a:cs typeface="Lato"/>
              <a:sym typeface="Lato"/>
            </a:endParaRPr>
          </a:p>
          <a:p>
            <a:pPr indent="-295275" lvl="0" marL="457200" rtl="0" algn="l">
              <a:lnSpc>
                <a:spcPct val="115000"/>
              </a:lnSpc>
              <a:spcBef>
                <a:spcPts val="1000"/>
              </a:spcBef>
              <a:spcAft>
                <a:spcPts val="0"/>
              </a:spcAft>
              <a:buClr>
                <a:srgbClr val="1B2733"/>
              </a:buClr>
              <a:buSzPts val="1050"/>
              <a:buFont typeface="Lato"/>
              <a:buChar char="●"/>
            </a:pPr>
            <a:r>
              <a:rPr lang="en" sz="1050">
                <a:solidFill>
                  <a:srgbClr val="1B2733"/>
                </a:solidFill>
                <a:latin typeface="Lato"/>
                <a:ea typeface="Lato"/>
                <a:cs typeface="Lato"/>
                <a:sym typeface="Lato"/>
              </a:rPr>
              <a:t>Gotchas</a:t>
            </a:r>
            <a:endParaRPr b="1" i="0" sz="3199" u="none" cap="none" strike="noStrike">
              <a:solidFill>
                <a:srgbClr val="3F3F3F"/>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rgbClr val="000000"/>
              </a:buClr>
              <a:buSzPts val="3199"/>
              <a:buFont typeface="Arial"/>
              <a:buNone/>
            </a:pPr>
            <a:r>
              <a:t/>
            </a:r>
            <a:endParaRPr b="1" i="0" sz="3199" u="none" cap="none" strike="noStrike">
              <a:solidFill>
                <a:srgbClr val="3F3F3F"/>
              </a:solidFill>
              <a:latin typeface="Century Gothic"/>
              <a:ea typeface="Century Gothic"/>
              <a:cs typeface="Century Gothic"/>
              <a:sym typeface="Century Gothic"/>
            </a:endParaRPr>
          </a:p>
        </p:txBody>
      </p:sp>
      <p:sp>
        <p:nvSpPr>
          <p:cNvPr id="206" name="Google Shape;206;p35"/>
          <p:cNvSpPr txBox="1"/>
          <p:nvPr/>
        </p:nvSpPr>
        <p:spPr>
          <a:xfrm>
            <a:off x="646514" y="898952"/>
            <a:ext cx="1817700" cy="583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000"/>
              <a:buFont typeface="Arial"/>
              <a:buNone/>
            </a:pPr>
            <a:r>
              <a:rPr b="1" i="0" lang="en" sz="3000" u="none" cap="none" strike="noStrike">
                <a:solidFill>
                  <a:srgbClr val="2E5278"/>
                </a:solidFill>
                <a:latin typeface="Century Gothic"/>
                <a:ea typeface="Century Gothic"/>
                <a:cs typeface="Century Gothic"/>
                <a:sym typeface="Century Gothic"/>
              </a:rPr>
              <a:t>Agenda</a:t>
            </a:r>
            <a:r>
              <a:rPr b="1" i="0" lang="en" sz="3199" u="none" cap="none" strike="noStrike">
                <a:solidFill>
                  <a:srgbClr val="3F3F3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cxnSp>
        <p:nvCxnSpPr>
          <p:cNvPr id="207" name="Google Shape;207;p35"/>
          <p:cNvCxnSpPr/>
          <p:nvPr/>
        </p:nvCxnSpPr>
        <p:spPr>
          <a:xfrm>
            <a:off x="755051" y="1476485"/>
            <a:ext cx="1353900" cy="0"/>
          </a:xfrm>
          <a:prstGeom prst="straightConnector1">
            <a:avLst/>
          </a:prstGeom>
          <a:noFill/>
          <a:ln cap="flat" cmpd="sng" w="28575">
            <a:solidFill>
              <a:schemeClr val="accent1"/>
            </a:solidFill>
            <a:prstDash val="solid"/>
            <a:round/>
            <a:headEnd len="sm" w="sm" type="none"/>
            <a:tailEnd len="sm" w="sm" type="none"/>
          </a:ln>
        </p:spPr>
      </p:cxnSp>
      <p:sp>
        <p:nvSpPr>
          <p:cNvPr id="208" name="Google Shape;208;p35"/>
          <p:cNvSpPr txBox="1"/>
          <p:nvPr/>
        </p:nvSpPr>
        <p:spPr>
          <a:xfrm>
            <a:off x="630951" y="2550946"/>
            <a:ext cx="3422100" cy="1309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200"/>
              <a:buFont typeface="Arial"/>
              <a:buNone/>
            </a:pPr>
            <a:r>
              <a:t/>
            </a:r>
            <a:endParaRPr b="0" i="0" sz="1200" u="none" cap="none" strike="noStrike">
              <a:solidFill>
                <a:srgbClr val="2E5278"/>
              </a:solidFill>
              <a:latin typeface="Century Gothic"/>
              <a:ea typeface="Century Gothic"/>
              <a:cs typeface="Century Gothic"/>
              <a:sym typeface="Century Gothic"/>
            </a:endParaRPr>
          </a:p>
          <a:p>
            <a:pPr indent="-101600" lvl="1" marL="685800" marR="0" rtl="0" algn="l">
              <a:lnSpc>
                <a:spcPct val="90000"/>
              </a:lnSpc>
              <a:spcBef>
                <a:spcPts val="500"/>
              </a:spcBef>
              <a:spcAft>
                <a:spcPts val="0"/>
              </a:spcAft>
              <a:buClr>
                <a:srgbClr val="000000"/>
              </a:buClr>
              <a:buSzPts val="1200"/>
              <a:buFont typeface="Arial"/>
              <a:buNone/>
            </a:pPr>
            <a:r>
              <a:t/>
            </a:r>
            <a:endParaRPr b="0" i="0" sz="1200" u="none" cap="none" strike="noStrike">
              <a:solidFill>
                <a:srgbClr val="2E5278"/>
              </a:solidFill>
              <a:latin typeface="Century Gothic"/>
              <a:ea typeface="Century Gothic"/>
              <a:cs typeface="Century Gothic"/>
              <a:sym typeface="Century Gothic"/>
            </a:endParaRPr>
          </a:p>
        </p:txBody>
      </p:sp>
      <p:sp>
        <p:nvSpPr>
          <p:cNvPr id="209" name="Google Shape;209;p35"/>
          <p:cNvSpPr txBox="1"/>
          <p:nvPr/>
        </p:nvSpPr>
        <p:spPr>
          <a:xfrm>
            <a:off x="4440024" y="2217250"/>
            <a:ext cx="2227200" cy="529200"/>
          </a:xfrm>
          <a:prstGeom prst="rect">
            <a:avLst/>
          </a:prstGeom>
          <a:noFill/>
          <a:ln>
            <a:noFill/>
          </a:ln>
        </p:spPr>
        <p:txBody>
          <a:bodyPr anchorCtr="0" anchor="t" bIns="91400" lIns="91400" spcFirstLastPara="1" rIns="91400" wrap="square" tIns="91400">
            <a:noAutofit/>
          </a:bodyPr>
          <a:lstStyle/>
          <a:p>
            <a:pPr indent="0" lvl="0" marL="0" rtl="0" algn="l">
              <a:lnSpc>
                <a:spcPct val="115000"/>
              </a:lnSpc>
              <a:spcBef>
                <a:spcPts val="0"/>
              </a:spcBef>
              <a:spcAft>
                <a:spcPts val="0"/>
              </a:spcAft>
              <a:buClr>
                <a:schemeClr val="dk1"/>
              </a:buClr>
              <a:buSzPts val="1200"/>
              <a:buFont typeface="Arial"/>
              <a:buNone/>
            </a:pPr>
            <a:r>
              <a:rPr lang="en" sz="1200">
                <a:solidFill>
                  <a:srgbClr val="999999"/>
                </a:solidFill>
                <a:latin typeface="Trebuchet MS"/>
                <a:ea typeface="Trebuchet MS"/>
                <a:cs typeface="Trebuchet MS"/>
                <a:sym typeface="Trebuchet MS"/>
              </a:rPr>
              <a:t>Technical Product Manager</a:t>
            </a:r>
            <a:endParaRPr sz="1200">
              <a:solidFill>
                <a:srgbClr val="11111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200"/>
              <a:buFont typeface="Arial"/>
              <a:buNone/>
            </a:pPr>
            <a:r>
              <a:rPr lang="en" sz="1200">
                <a:solidFill>
                  <a:srgbClr val="2483B3"/>
                </a:solidFill>
                <a:latin typeface="Trebuchet MS"/>
                <a:ea typeface="Trebuchet MS"/>
                <a:cs typeface="Trebuchet MS"/>
                <a:sym typeface="Trebuchet MS"/>
              </a:rPr>
              <a:t>@mmanciop</a:t>
            </a:r>
            <a:endParaRPr sz="1200">
              <a:solidFill>
                <a:srgbClr val="2483B3"/>
              </a:solidFill>
              <a:latin typeface="Trebuchet MS"/>
              <a:ea typeface="Trebuchet MS"/>
              <a:cs typeface="Trebuchet MS"/>
              <a:sym typeface="Trebuchet MS"/>
            </a:endParaRPr>
          </a:p>
          <a:p>
            <a:pPr indent="0" lvl="0" marL="0" marR="0" rtl="0" algn="l">
              <a:lnSpc>
                <a:spcPct val="115000"/>
              </a:lnSpc>
              <a:spcBef>
                <a:spcPts val="0"/>
              </a:spcBef>
              <a:spcAft>
                <a:spcPts val="0"/>
              </a:spcAft>
              <a:buClr>
                <a:srgbClr val="000000"/>
              </a:buClr>
              <a:buSzPts val="1200"/>
              <a:buFont typeface="Arial"/>
              <a:buNone/>
            </a:pPr>
            <a:r>
              <a:t/>
            </a:r>
            <a:endParaRPr sz="1200">
              <a:solidFill>
                <a:srgbClr val="999999"/>
              </a:solidFill>
              <a:latin typeface="Trebuchet MS"/>
              <a:ea typeface="Trebuchet MS"/>
              <a:cs typeface="Trebuchet MS"/>
              <a:sym typeface="Trebuchet MS"/>
            </a:endParaRPr>
          </a:p>
        </p:txBody>
      </p:sp>
      <p:sp>
        <p:nvSpPr>
          <p:cNvPr id="210" name="Google Shape;210;p35"/>
          <p:cNvSpPr txBox="1"/>
          <p:nvPr/>
        </p:nvSpPr>
        <p:spPr>
          <a:xfrm>
            <a:off x="4440027" y="2000000"/>
            <a:ext cx="1551000" cy="3117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Clr>
                <a:schemeClr val="dk1"/>
              </a:buClr>
              <a:buSzPts val="1200"/>
              <a:buFont typeface="Arial"/>
              <a:buNone/>
            </a:pPr>
            <a:r>
              <a:rPr b="1" lang="en" sz="1200">
                <a:solidFill>
                  <a:srgbClr val="2E5278"/>
                </a:solidFill>
                <a:latin typeface="Trebuchet MS"/>
                <a:ea typeface="Trebuchet MS"/>
                <a:cs typeface="Trebuchet MS"/>
                <a:sym typeface="Trebuchet MS"/>
              </a:rPr>
              <a:t>Michele Mancioppi</a:t>
            </a:r>
            <a:endParaRPr sz="1200">
              <a:solidFill>
                <a:srgbClr val="2E5278"/>
              </a:solidFill>
            </a:endParaRPr>
          </a:p>
          <a:p>
            <a:pPr indent="0" lvl="0" marL="0" marR="0" rtl="0" algn="l">
              <a:lnSpc>
                <a:spcPct val="100000"/>
              </a:lnSpc>
              <a:spcBef>
                <a:spcPts val="0"/>
              </a:spcBef>
              <a:spcAft>
                <a:spcPts val="0"/>
              </a:spcAft>
              <a:buClr>
                <a:srgbClr val="000000"/>
              </a:buClr>
              <a:buSzPts val="1200"/>
              <a:buFont typeface="Arial"/>
              <a:buNone/>
            </a:pPr>
            <a:r>
              <a:t/>
            </a:r>
            <a:endParaRPr b="1" sz="1200">
              <a:solidFill>
                <a:srgbClr val="2E5278"/>
              </a:solidFill>
              <a:latin typeface="Trebuchet MS"/>
              <a:ea typeface="Trebuchet MS"/>
              <a:cs typeface="Trebuchet MS"/>
              <a:sym typeface="Trebuchet MS"/>
            </a:endParaRPr>
          </a:p>
        </p:txBody>
      </p:sp>
      <p:sp>
        <p:nvSpPr>
          <p:cNvPr id="211" name="Google Shape;211;p35"/>
          <p:cNvSpPr/>
          <p:nvPr/>
        </p:nvSpPr>
        <p:spPr>
          <a:xfrm>
            <a:off x="4475880" y="2712647"/>
            <a:ext cx="3470100" cy="139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100">
                <a:solidFill>
                  <a:srgbClr val="999999"/>
                </a:solidFill>
                <a:latin typeface="Questrial"/>
                <a:ea typeface="Questrial"/>
                <a:cs typeface="Questrial"/>
                <a:sym typeface="Questrial"/>
              </a:rPr>
              <a:t>Michele Mancioppi serves as Product Manager for agent, distributed tracing, Cloud Foundry and VMware Tanzu. Michele holds a Bachelors and Masters degree in Computer science from Università di Trento and a PhD in Information Systems from Tilburg University, the Netherlands.</a:t>
            </a:r>
            <a:endParaRPr b="0" i="0" sz="1100" u="none" cap="none" strike="noStrike">
              <a:solidFill>
                <a:srgbClr val="999999"/>
              </a:solidFill>
              <a:latin typeface="Questrial"/>
              <a:ea typeface="Questrial"/>
              <a:cs typeface="Questrial"/>
              <a:sym typeface="Questrial"/>
            </a:endParaRPr>
          </a:p>
        </p:txBody>
      </p:sp>
      <p:sp>
        <p:nvSpPr>
          <p:cNvPr id="212" name="Google Shape;212;p35"/>
          <p:cNvSpPr/>
          <p:nvPr/>
        </p:nvSpPr>
        <p:spPr>
          <a:xfrm flipH="1">
            <a:off x="7263600" y="3654100"/>
            <a:ext cx="1880400" cy="14958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5"/>
          <p:cNvSpPr/>
          <p:nvPr/>
        </p:nvSpPr>
        <p:spPr>
          <a:xfrm flipH="1">
            <a:off x="7593000" y="3654100"/>
            <a:ext cx="1551000" cy="14958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5"/>
          <p:cNvSpPr/>
          <p:nvPr/>
        </p:nvSpPr>
        <p:spPr>
          <a:xfrm flipH="1">
            <a:off x="7855800" y="3657784"/>
            <a:ext cx="1288200" cy="14922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5"/>
          <p:cNvSpPr txBox="1"/>
          <p:nvPr/>
        </p:nvSpPr>
        <p:spPr>
          <a:xfrm>
            <a:off x="4341193" y="1257500"/>
            <a:ext cx="1446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Headshot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16" name="Google Shape;216;p35"/>
          <p:cNvPicPr preferRelativeResize="0"/>
          <p:nvPr/>
        </p:nvPicPr>
        <p:blipFill>
          <a:blip r:embed="rId3">
            <a:alphaModFix/>
          </a:blip>
          <a:stretch>
            <a:fillRect/>
          </a:stretch>
        </p:blipFill>
        <p:spPr>
          <a:xfrm>
            <a:off x="4401176" y="258200"/>
            <a:ext cx="1737900" cy="1737900"/>
          </a:xfrm>
          <a:prstGeom prst="ellipse">
            <a:avLst/>
          </a:prstGeom>
          <a:noFill/>
          <a:ln cap="flat" cmpd="sng" w="19050">
            <a:solidFill>
              <a:srgbClr val="2E5278"/>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53"/>
          <p:cNvPicPr preferRelativeResize="0"/>
          <p:nvPr/>
        </p:nvPicPr>
        <p:blipFill rotWithShape="1">
          <a:blip r:embed="rId3">
            <a:alphaModFix/>
          </a:blip>
          <a:srcRect b="35819" l="0" r="0" t="11958"/>
          <a:stretch/>
        </p:blipFill>
        <p:spPr>
          <a:xfrm>
            <a:off x="0" y="0"/>
            <a:ext cx="9144000" cy="5157523"/>
          </a:xfrm>
          <a:prstGeom prst="rect">
            <a:avLst/>
          </a:prstGeom>
          <a:noFill/>
          <a:ln>
            <a:noFill/>
          </a:ln>
        </p:spPr>
      </p:pic>
      <p:sp>
        <p:nvSpPr>
          <p:cNvPr id="496" name="Google Shape;496;p53"/>
          <p:cNvSpPr txBox="1"/>
          <p:nvPr>
            <p:ph type="title"/>
          </p:nvPr>
        </p:nvSpPr>
        <p:spPr>
          <a:xfrm>
            <a:off x="1332000" y="912875"/>
            <a:ext cx="5960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GitOps is not… Using LATEST</a:t>
            </a:r>
            <a:endParaRPr>
              <a:solidFill>
                <a:srgbClr val="FFFFFF"/>
              </a:solidFill>
            </a:endParaRPr>
          </a:p>
        </p:txBody>
      </p:sp>
      <p:cxnSp>
        <p:nvCxnSpPr>
          <p:cNvPr id="497" name="Google Shape;497;p53"/>
          <p:cNvCxnSpPr/>
          <p:nvPr/>
        </p:nvCxnSpPr>
        <p:spPr>
          <a:xfrm>
            <a:off x="2958000" y="3828275"/>
            <a:ext cx="2370600" cy="0"/>
          </a:xfrm>
          <a:prstGeom prst="straightConnector1">
            <a:avLst/>
          </a:prstGeom>
          <a:noFill/>
          <a:ln cap="flat" cmpd="sng" w="76200">
            <a:solidFill>
              <a:srgbClr val="FF0000"/>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54"/>
          <p:cNvPicPr preferRelativeResize="0"/>
          <p:nvPr/>
        </p:nvPicPr>
        <p:blipFill rotWithShape="1">
          <a:blip r:embed="rId3">
            <a:alphaModFix/>
          </a:blip>
          <a:srcRect b="0" l="5561" r="3571" t="25211"/>
          <a:stretch/>
        </p:blipFill>
        <p:spPr>
          <a:xfrm flipH="1">
            <a:off x="-116375" y="0"/>
            <a:ext cx="9376751" cy="5143499"/>
          </a:xfrm>
          <a:prstGeom prst="rect">
            <a:avLst/>
          </a:prstGeom>
          <a:noFill/>
          <a:ln>
            <a:noFill/>
          </a:ln>
        </p:spPr>
      </p:pic>
      <p:sp>
        <p:nvSpPr>
          <p:cNvPr id="503" name="Google Shape;503;p54"/>
          <p:cNvSpPr txBox="1"/>
          <p:nvPr>
            <p:ph type="title"/>
          </p:nvPr>
        </p:nvSpPr>
        <p:spPr>
          <a:xfrm>
            <a:off x="311700" y="227075"/>
            <a:ext cx="6546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GitOps is not… Everything in Git</a:t>
            </a:r>
            <a:endParaRPr>
              <a:solidFill>
                <a:srgbClr val="000000"/>
              </a:solidFill>
            </a:endParaRPr>
          </a:p>
        </p:txBody>
      </p:sp>
      <p:sp>
        <p:nvSpPr>
          <p:cNvPr id="504" name="Google Shape;504;p54"/>
          <p:cNvSpPr txBox="1"/>
          <p:nvPr/>
        </p:nvSpPr>
        <p:spPr>
          <a:xfrm>
            <a:off x="3800950" y="1859675"/>
            <a:ext cx="2355900" cy="11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Open Sans"/>
                <a:ea typeface="Open Sans"/>
                <a:cs typeface="Open Sans"/>
                <a:sym typeface="Open Sans"/>
              </a:rPr>
              <a:t>Container &amp; Virtual Machine Images, etc.</a:t>
            </a:r>
            <a:endParaRPr b="1" sz="2000">
              <a:solidFill>
                <a:srgbClr val="FFFFFF"/>
              </a:solidFill>
              <a:latin typeface="Open Sans"/>
              <a:ea typeface="Open Sans"/>
              <a:cs typeface="Open Sans"/>
              <a:sym typeface="Open Sans"/>
            </a:endParaRPr>
          </a:p>
        </p:txBody>
      </p:sp>
      <p:sp>
        <p:nvSpPr>
          <p:cNvPr id="505" name="Google Shape;505;p54"/>
          <p:cNvSpPr txBox="1"/>
          <p:nvPr/>
        </p:nvSpPr>
        <p:spPr>
          <a:xfrm>
            <a:off x="6340675" y="2053325"/>
            <a:ext cx="1685400" cy="7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latin typeface="Open Sans"/>
                <a:ea typeface="Open Sans"/>
                <a:cs typeface="Open Sans"/>
                <a:sym typeface="Open Sans"/>
              </a:rPr>
              <a:t>Secrets</a:t>
            </a:r>
            <a:endParaRPr b="1" sz="3200">
              <a:solidFill>
                <a:srgbClr val="FFFFFF"/>
              </a:solidFill>
              <a:latin typeface="Open Sans"/>
              <a:ea typeface="Open Sans"/>
              <a:cs typeface="Open Sans"/>
              <a:sym typeface="Open Sans"/>
            </a:endParaRPr>
          </a:p>
        </p:txBody>
      </p:sp>
      <p:grpSp>
        <p:nvGrpSpPr>
          <p:cNvPr id="506" name="Google Shape;506;p54"/>
          <p:cNvGrpSpPr/>
          <p:nvPr/>
        </p:nvGrpSpPr>
        <p:grpSpPr>
          <a:xfrm>
            <a:off x="423200" y="1783475"/>
            <a:ext cx="3241575" cy="1194300"/>
            <a:chOff x="423200" y="1783475"/>
            <a:chExt cx="3241575" cy="1194300"/>
          </a:xfrm>
        </p:grpSpPr>
        <p:sp>
          <p:nvSpPr>
            <p:cNvPr id="507" name="Google Shape;507;p54"/>
            <p:cNvSpPr txBox="1"/>
            <p:nvPr/>
          </p:nvSpPr>
          <p:spPr>
            <a:xfrm>
              <a:off x="423200" y="1783475"/>
              <a:ext cx="2260800" cy="11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Open Sans"/>
                  <a:ea typeface="Open Sans"/>
                  <a:cs typeface="Open Sans"/>
                  <a:sym typeface="Open Sans"/>
                </a:rPr>
                <a:t>Declarative</a:t>
              </a:r>
              <a:endParaRPr b="1" sz="2200">
                <a:solidFill>
                  <a:srgbClr val="FFFFFF"/>
                </a:solidFill>
                <a:latin typeface="Open Sans"/>
                <a:ea typeface="Open Sans"/>
                <a:cs typeface="Open Sans"/>
                <a:sym typeface="Open Sans"/>
              </a:endParaRPr>
            </a:p>
            <a:p>
              <a:pPr indent="0" lvl="0" marL="0" rtl="0" algn="l">
                <a:spcBef>
                  <a:spcPts val="0"/>
                </a:spcBef>
                <a:spcAft>
                  <a:spcPts val="0"/>
                </a:spcAft>
                <a:buNone/>
              </a:pPr>
              <a:r>
                <a:rPr b="1" lang="en" sz="2200">
                  <a:solidFill>
                    <a:srgbClr val="FFFFFF"/>
                  </a:solidFill>
                  <a:latin typeface="Open Sans"/>
                  <a:ea typeface="Open Sans"/>
                  <a:cs typeface="Open Sans"/>
                  <a:sym typeface="Open Sans"/>
                </a:rPr>
                <a:t>Infrastructure</a:t>
              </a:r>
              <a:endParaRPr b="1" sz="2200">
                <a:solidFill>
                  <a:srgbClr val="FFFFFF"/>
                </a:solidFill>
                <a:latin typeface="Open Sans"/>
                <a:ea typeface="Open Sans"/>
                <a:cs typeface="Open Sans"/>
                <a:sym typeface="Open Sans"/>
              </a:endParaRPr>
            </a:p>
          </p:txBody>
        </p:sp>
        <p:pic>
          <p:nvPicPr>
            <p:cNvPr id="508" name="Google Shape;508;p54"/>
            <p:cNvPicPr preferRelativeResize="0"/>
            <p:nvPr/>
          </p:nvPicPr>
          <p:blipFill>
            <a:blip r:embed="rId4">
              <a:alphaModFix/>
            </a:blip>
            <a:stretch>
              <a:fillRect/>
            </a:stretch>
          </p:blipFill>
          <p:spPr>
            <a:xfrm>
              <a:off x="2546675" y="1821575"/>
              <a:ext cx="1118100" cy="11181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55"/>
          <p:cNvPicPr preferRelativeResize="0"/>
          <p:nvPr/>
        </p:nvPicPr>
        <p:blipFill rotWithShape="1">
          <a:blip r:embed="rId3">
            <a:alphaModFix/>
          </a:blip>
          <a:srcRect b="0" l="0" r="0" t="0"/>
          <a:stretch/>
        </p:blipFill>
        <p:spPr>
          <a:xfrm>
            <a:off x="0" y="0"/>
            <a:ext cx="9143974" cy="5143424"/>
          </a:xfrm>
          <a:prstGeom prst="rect">
            <a:avLst/>
          </a:prstGeom>
          <a:noFill/>
          <a:ln>
            <a:noFill/>
          </a:ln>
        </p:spPr>
      </p:pic>
      <p:sp>
        <p:nvSpPr>
          <p:cNvPr id="514" name="Google Shape;514;p55"/>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GitOps is not… A Monorepo</a:t>
            </a:r>
            <a:endParaRPr>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56"/>
          <p:cNvPicPr preferRelativeResize="0"/>
          <p:nvPr/>
        </p:nvPicPr>
        <p:blipFill>
          <a:blip r:embed="rId3">
            <a:alphaModFix/>
          </a:blip>
          <a:stretch>
            <a:fillRect/>
          </a:stretch>
        </p:blipFill>
        <p:spPr>
          <a:xfrm>
            <a:off x="19" y="3"/>
            <a:ext cx="9143981" cy="5143489"/>
          </a:xfrm>
          <a:prstGeom prst="rect">
            <a:avLst/>
          </a:prstGeom>
          <a:noFill/>
          <a:ln>
            <a:noFill/>
          </a:ln>
        </p:spPr>
      </p:pic>
      <p:sp>
        <p:nvSpPr>
          <p:cNvPr id="520" name="Google Shape;520;p56"/>
          <p:cNvSpPr txBox="1"/>
          <p:nvPr>
            <p:ph type="title"/>
          </p:nvPr>
        </p:nvSpPr>
        <p:spPr>
          <a:xfrm>
            <a:off x="311700" y="425431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GitOps is not… YOLO Merge to Prod</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57"/>
          <p:cNvPicPr preferRelativeResize="0"/>
          <p:nvPr/>
        </p:nvPicPr>
        <p:blipFill>
          <a:blip r:embed="rId3">
            <a:alphaModFix/>
          </a:blip>
          <a:stretch>
            <a:fillRect/>
          </a:stretch>
        </p:blipFill>
        <p:spPr>
          <a:xfrm>
            <a:off x="0" y="0"/>
            <a:ext cx="9144010" cy="5143500"/>
          </a:xfrm>
          <a:prstGeom prst="rect">
            <a:avLst/>
          </a:prstGeom>
          <a:noFill/>
          <a:ln>
            <a:noFill/>
          </a:ln>
        </p:spPr>
      </p:pic>
      <p:sp>
        <p:nvSpPr>
          <p:cNvPr id="526" name="Google Shape;526;p57"/>
          <p:cNvSpPr txBox="1"/>
          <p:nvPr>
            <p:ph type="title"/>
          </p:nvPr>
        </p:nvSpPr>
        <p:spPr>
          <a:xfrm>
            <a:off x="311700" y="227075"/>
            <a:ext cx="645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GitOps is not… Deploy From Git Every Two Weeks</a:t>
            </a:r>
            <a:endParaRPr>
              <a:solidFill>
                <a:srgbClr val="434343"/>
              </a:solidFill>
            </a:endParaRPr>
          </a:p>
        </p:txBody>
      </p:sp>
      <p:pic>
        <p:nvPicPr>
          <p:cNvPr id="527" name="Google Shape;527;p57"/>
          <p:cNvPicPr preferRelativeResize="0"/>
          <p:nvPr/>
        </p:nvPicPr>
        <p:blipFill>
          <a:blip r:embed="rId4">
            <a:alphaModFix amt="60000"/>
          </a:blip>
          <a:stretch>
            <a:fillRect/>
          </a:stretch>
        </p:blipFill>
        <p:spPr>
          <a:xfrm rot="-501252">
            <a:off x="3467645" y="1335019"/>
            <a:ext cx="993383" cy="9933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58"/>
          <p:cNvSpPr txBox="1"/>
          <p:nvPr>
            <p:ph type="title"/>
          </p:nvPr>
        </p:nvSpPr>
        <p:spPr>
          <a:xfrm>
            <a:off x="311700" y="2216350"/>
            <a:ext cx="6226200" cy="232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Gotchas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9"/>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Going Forwards is Easier</a:t>
            </a:r>
            <a:endParaRPr/>
          </a:p>
          <a:p>
            <a:pPr indent="0" lvl="0" marL="0" rtl="0" algn="l">
              <a:spcBef>
                <a:spcPts val="0"/>
              </a:spcBef>
              <a:spcAft>
                <a:spcPts val="0"/>
              </a:spcAft>
              <a:buNone/>
            </a:pPr>
            <a:r>
              <a:rPr lang="en"/>
              <a:t>than Backwards</a:t>
            </a:r>
            <a:endParaRPr/>
          </a:p>
        </p:txBody>
      </p:sp>
      <p:sp>
        <p:nvSpPr>
          <p:cNvPr id="538" name="Google Shape;538;p59"/>
          <p:cNvSpPr txBox="1"/>
          <p:nvPr>
            <p:ph idx="1" type="body"/>
          </p:nvPr>
        </p:nvSpPr>
        <p:spPr>
          <a:xfrm>
            <a:off x="311700" y="1398450"/>
            <a:ext cx="4680000" cy="2911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Stateless applications are easy to deploy, but…</a:t>
            </a:r>
            <a:endParaRPr/>
          </a:p>
          <a:p>
            <a:pPr indent="-330200" lvl="1" marL="914400" rtl="0" algn="l">
              <a:spcBef>
                <a:spcPts val="0"/>
              </a:spcBef>
              <a:spcAft>
                <a:spcPts val="0"/>
              </a:spcAft>
              <a:buSzPts val="1600"/>
              <a:buChar char="○"/>
            </a:pPr>
            <a:r>
              <a:rPr lang="en"/>
              <a:t>The components must be designed to be both forwards and backwards compatible</a:t>
            </a:r>
            <a:endParaRPr/>
          </a:p>
          <a:p>
            <a:pPr indent="-342900" lvl="0" marL="457200" rtl="0" algn="l">
              <a:spcBef>
                <a:spcPts val="1000"/>
              </a:spcBef>
              <a:spcAft>
                <a:spcPts val="0"/>
              </a:spcAft>
              <a:buSzPts val="1800"/>
              <a:buChar char="●"/>
            </a:pPr>
            <a:r>
              <a:rPr lang="en"/>
              <a:t>Database schemas changes are still hard to revert</a:t>
            </a:r>
            <a:endParaRPr/>
          </a:p>
          <a:p>
            <a:pPr indent="-330200" lvl="1" marL="914400" rtl="0" algn="l">
              <a:spcBef>
                <a:spcPts val="0"/>
              </a:spcBef>
              <a:spcAft>
                <a:spcPts val="0"/>
              </a:spcAft>
              <a:buSzPts val="1600"/>
              <a:buChar char="○"/>
            </a:pPr>
            <a:r>
              <a:rPr lang="en"/>
              <a:t>And what do you do with the data you stored in there?</a:t>
            </a:r>
            <a:endParaRPr/>
          </a:p>
          <a:p>
            <a:pPr indent="-342900" lvl="0" marL="457200" rtl="0" algn="l">
              <a:spcBef>
                <a:spcPts val="1000"/>
              </a:spcBef>
              <a:spcAft>
                <a:spcPts val="1600"/>
              </a:spcAft>
              <a:buSzPts val="1800"/>
              <a:buChar char="●"/>
            </a:pPr>
            <a:r>
              <a:rPr lang="en"/>
              <a:t>Events and Event Sourcing</a:t>
            </a:r>
            <a:endParaRPr/>
          </a:p>
        </p:txBody>
      </p:sp>
      <p:pic>
        <p:nvPicPr>
          <p:cNvPr id="539" name="Google Shape;539;p59"/>
          <p:cNvPicPr preferRelativeResize="0"/>
          <p:nvPr/>
        </p:nvPicPr>
        <p:blipFill>
          <a:blip r:embed="rId3">
            <a:alphaModFix/>
          </a:blip>
          <a:stretch>
            <a:fillRect/>
          </a:stretch>
        </p:blipFill>
        <p:spPr>
          <a:xfrm>
            <a:off x="5348950" y="1465375"/>
            <a:ext cx="2911821" cy="2911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0"/>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all is Green in</a:t>
            </a:r>
            <a:endParaRPr/>
          </a:p>
          <a:p>
            <a:pPr indent="0" lvl="0" marL="0" rtl="0" algn="l">
              <a:spcBef>
                <a:spcPts val="0"/>
              </a:spcBef>
              <a:spcAft>
                <a:spcPts val="0"/>
              </a:spcAft>
              <a:buNone/>
            </a:pPr>
            <a:r>
              <a:rPr lang="en"/>
              <a:t>Infrastructure Land</a:t>
            </a:r>
            <a:endParaRPr/>
          </a:p>
        </p:txBody>
      </p:sp>
      <p:sp>
        <p:nvSpPr>
          <p:cNvPr id="545" name="Google Shape;545;p60"/>
          <p:cNvSpPr txBox="1"/>
          <p:nvPr>
            <p:ph idx="1" type="body"/>
          </p:nvPr>
        </p:nvSpPr>
        <p:spPr>
          <a:xfrm>
            <a:off x="311700" y="1273575"/>
            <a:ext cx="4091100" cy="29250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SzPts val="1800"/>
              <a:buChar char="●"/>
            </a:pPr>
            <a:r>
              <a:rPr lang="en"/>
              <a:t>DNS changes take time to propagate (“it’s always DNS!”)</a:t>
            </a:r>
            <a:endParaRPr/>
          </a:p>
          <a:p>
            <a:pPr indent="-342900" lvl="0" marL="457200" rtl="0" algn="l">
              <a:spcBef>
                <a:spcPts val="1000"/>
              </a:spcBef>
              <a:spcAft>
                <a:spcPts val="0"/>
              </a:spcAft>
              <a:buSzPts val="1800"/>
              <a:buChar char="●"/>
            </a:pPr>
            <a:r>
              <a:rPr lang="en"/>
              <a:t>Long deployment times for Virtual Machines</a:t>
            </a:r>
            <a:endParaRPr/>
          </a:p>
          <a:p>
            <a:pPr indent="-342900" lvl="0" marL="457200" rtl="0" algn="l">
              <a:spcBef>
                <a:spcPts val="1600"/>
              </a:spcBef>
              <a:spcAft>
                <a:spcPts val="1600"/>
              </a:spcAft>
              <a:buSzPts val="1800"/>
              <a:buChar char="●"/>
            </a:pPr>
            <a:r>
              <a:rPr lang="en"/>
              <a:t>Orphaned resources still cost you $$$</a:t>
            </a:r>
            <a:endParaRPr/>
          </a:p>
        </p:txBody>
      </p:sp>
      <p:pic>
        <p:nvPicPr>
          <p:cNvPr id="546" name="Google Shape;546;p60"/>
          <p:cNvPicPr preferRelativeResize="0"/>
          <p:nvPr/>
        </p:nvPicPr>
        <p:blipFill>
          <a:blip r:embed="rId3">
            <a:alphaModFix/>
          </a:blip>
          <a:stretch>
            <a:fillRect/>
          </a:stretch>
        </p:blipFill>
        <p:spPr>
          <a:xfrm>
            <a:off x="4572000" y="1502175"/>
            <a:ext cx="3836172" cy="2925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0" name="Shape 550"/>
        <p:cNvGrpSpPr/>
        <p:nvPr/>
      </p:nvGrpSpPr>
      <p:grpSpPr>
        <a:xfrm>
          <a:off x="0" y="0"/>
          <a:ext cx="0" cy="0"/>
          <a:chOff x="0" y="0"/>
          <a:chExt cx="0" cy="0"/>
        </a:xfrm>
      </p:grpSpPr>
      <p:sp>
        <p:nvSpPr>
          <p:cNvPr id="551" name="Google Shape;551;p61"/>
          <p:cNvSpPr txBox="1"/>
          <p:nvPr>
            <p:ph type="title"/>
          </p:nvPr>
        </p:nvSpPr>
        <p:spPr>
          <a:xfrm>
            <a:off x="311700" y="227075"/>
            <a:ext cx="564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966"/>
                </a:solidFill>
              </a:rPr>
              <a:t>The Dark Side of Deploying Often</a:t>
            </a:r>
            <a:endParaRPr>
              <a:solidFill>
                <a:srgbClr val="FFD966"/>
              </a:solidFill>
            </a:endParaRPr>
          </a:p>
        </p:txBody>
      </p:sp>
      <p:pic>
        <p:nvPicPr>
          <p:cNvPr id="552" name="Google Shape;552;p61"/>
          <p:cNvPicPr preferRelativeResize="0"/>
          <p:nvPr/>
        </p:nvPicPr>
        <p:blipFill>
          <a:blip r:embed="rId3">
            <a:alphaModFix/>
          </a:blip>
          <a:stretch>
            <a:fillRect/>
          </a:stretch>
        </p:blipFill>
        <p:spPr>
          <a:xfrm>
            <a:off x="4543400" y="1108650"/>
            <a:ext cx="2982999" cy="2982999"/>
          </a:xfrm>
          <a:prstGeom prst="rect">
            <a:avLst/>
          </a:prstGeom>
          <a:noFill/>
          <a:ln>
            <a:noFill/>
          </a:ln>
        </p:spPr>
      </p:pic>
      <p:sp>
        <p:nvSpPr>
          <p:cNvPr id="553" name="Google Shape;553;p61"/>
          <p:cNvSpPr txBox="1"/>
          <p:nvPr>
            <p:ph idx="1" type="body"/>
          </p:nvPr>
        </p:nvSpPr>
        <p:spPr>
          <a:xfrm>
            <a:off x="311700" y="1325300"/>
            <a:ext cx="3999900" cy="29829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D966"/>
                </a:solidFill>
              </a:rPr>
              <a:t>Peak resource usage at startup</a:t>
            </a:r>
            <a:endParaRPr b="1">
              <a:solidFill>
                <a:srgbClr val="FFD966"/>
              </a:solidFill>
            </a:endParaRPr>
          </a:p>
          <a:p>
            <a:pPr indent="-342900" lvl="0" marL="457200" rtl="0" algn="l">
              <a:spcBef>
                <a:spcPts val="1600"/>
              </a:spcBef>
              <a:spcAft>
                <a:spcPts val="0"/>
              </a:spcAft>
              <a:buClr>
                <a:srgbClr val="FFD966"/>
              </a:buClr>
              <a:buSzPts val="1800"/>
              <a:buChar char="●"/>
            </a:pPr>
            <a:r>
              <a:rPr b="1" lang="en">
                <a:solidFill>
                  <a:srgbClr val="FFD966"/>
                </a:solidFill>
              </a:rPr>
              <a:t>More deployments =&gt; more peaks</a:t>
            </a:r>
            <a:endParaRPr b="1">
              <a:solidFill>
                <a:srgbClr val="FFD966"/>
              </a:solidFill>
            </a:endParaRPr>
          </a:p>
          <a:p>
            <a:pPr indent="0" lvl="0" marL="0" rtl="0" algn="l">
              <a:spcBef>
                <a:spcPts val="1600"/>
              </a:spcBef>
              <a:spcAft>
                <a:spcPts val="0"/>
              </a:spcAft>
              <a:buNone/>
            </a:pPr>
            <a:r>
              <a:rPr b="1" lang="en">
                <a:solidFill>
                  <a:srgbClr val="FFD966"/>
                </a:solidFill>
              </a:rPr>
              <a:t>Cache management</a:t>
            </a:r>
            <a:endParaRPr b="1">
              <a:solidFill>
                <a:srgbClr val="FFD966"/>
              </a:solidFill>
            </a:endParaRPr>
          </a:p>
          <a:p>
            <a:pPr indent="-342900" lvl="0" marL="457200" rtl="0" algn="l">
              <a:spcBef>
                <a:spcPts val="0"/>
              </a:spcBef>
              <a:spcAft>
                <a:spcPts val="0"/>
              </a:spcAft>
              <a:buClr>
                <a:srgbClr val="FFD966"/>
              </a:buClr>
              <a:buSzPts val="1800"/>
              <a:buChar char="●"/>
            </a:pPr>
            <a:r>
              <a:rPr b="1" lang="en">
                <a:solidFill>
                  <a:srgbClr val="FFD966"/>
                </a:solidFill>
              </a:rPr>
              <a:t>More cache flush</a:t>
            </a:r>
            <a:endParaRPr b="1">
              <a:solidFill>
                <a:srgbClr val="FFD966"/>
              </a:solidFill>
            </a:endParaRPr>
          </a:p>
          <a:p>
            <a:pPr indent="-342900" lvl="0" marL="457200" rtl="0" algn="l">
              <a:spcBef>
                <a:spcPts val="0"/>
              </a:spcBef>
              <a:spcAft>
                <a:spcPts val="0"/>
              </a:spcAft>
              <a:buClr>
                <a:srgbClr val="FFD966"/>
              </a:buClr>
              <a:buSzPts val="1800"/>
              <a:buChar char="●"/>
            </a:pPr>
            <a:r>
              <a:rPr b="1" lang="en">
                <a:solidFill>
                  <a:srgbClr val="FFD966"/>
                </a:solidFill>
              </a:rPr>
              <a:t>More work to keep cache warm</a:t>
            </a:r>
            <a:endParaRPr b="1">
              <a:solidFill>
                <a:srgbClr val="FFD9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2"/>
          <p:cNvSpPr txBox="1"/>
          <p:nvPr>
            <p:ph type="title"/>
          </p:nvPr>
        </p:nvSpPr>
        <p:spPr>
          <a:xfrm>
            <a:off x="311700" y="2216350"/>
            <a:ext cx="6226200" cy="232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Summary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6"/>
          <p:cNvSpPr txBox="1"/>
          <p:nvPr>
            <p:ph type="title"/>
          </p:nvPr>
        </p:nvSpPr>
        <p:spPr>
          <a:xfrm>
            <a:off x="311700" y="2216350"/>
            <a:ext cx="6226200" cy="232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GitOps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3"/>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Takeaways</a:t>
            </a:r>
            <a:endParaRPr/>
          </a:p>
        </p:txBody>
      </p:sp>
      <p:sp>
        <p:nvSpPr>
          <p:cNvPr id="564" name="Google Shape;564;p63"/>
          <p:cNvSpPr txBox="1"/>
          <p:nvPr>
            <p:ph idx="1" type="body"/>
          </p:nvPr>
        </p:nvSpPr>
        <p:spPr>
          <a:xfrm>
            <a:off x="311700" y="1278675"/>
            <a:ext cx="3999900" cy="348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GitOps is a natural evolution of DevOps</a:t>
            </a:r>
            <a:endParaRPr/>
          </a:p>
          <a:p>
            <a:pPr indent="-330200" lvl="1" marL="914400" rtl="0" algn="l">
              <a:spcBef>
                <a:spcPts val="0"/>
              </a:spcBef>
              <a:spcAft>
                <a:spcPts val="0"/>
              </a:spcAft>
              <a:buSzPts val="1600"/>
              <a:buChar char="○"/>
            </a:pPr>
            <a:r>
              <a:rPr lang="en"/>
              <a:t>Predicated on declarative infrastructure</a:t>
            </a:r>
            <a:endParaRPr/>
          </a:p>
          <a:p>
            <a:pPr indent="-330200" lvl="1" marL="914400" rtl="0" algn="l">
              <a:spcBef>
                <a:spcPts val="0"/>
              </a:spcBef>
              <a:spcAft>
                <a:spcPts val="0"/>
              </a:spcAft>
              <a:buSzPts val="1600"/>
              <a:buChar char="○"/>
            </a:pPr>
            <a:r>
              <a:rPr lang="en"/>
              <a:t>Infrastructure includes your apps and everything underneath</a:t>
            </a:r>
            <a:endParaRPr/>
          </a:p>
          <a:p>
            <a:pPr indent="-330200" lvl="1" marL="914400" rtl="0" algn="l">
              <a:spcBef>
                <a:spcPts val="0"/>
              </a:spcBef>
              <a:spcAft>
                <a:spcPts val="0"/>
              </a:spcAft>
              <a:buSzPts val="1600"/>
              <a:buChar char="○"/>
            </a:pPr>
            <a:r>
              <a:rPr lang="en"/>
              <a:t>Described in a single, versioned source of truth</a:t>
            </a:r>
            <a:endParaRPr/>
          </a:p>
          <a:p>
            <a:pPr indent="-342900" lvl="0" marL="457200" rtl="0" algn="l">
              <a:spcBef>
                <a:spcPts val="1000"/>
              </a:spcBef>
              <a:spcAft>
                <a:spcPts val="1600"/>
              </a:spcAft>
              <a:buSzPts val="1800"/>
              <a:buChar char="●"/>
            </a:pPr>
            <a:r>
              <a:rPr lang="en"/>
              <a:t>Excellent observability is a must to succeed at GitOps</a:t>
            </a:r>
            <a:endParaRPr/>
          </a:p>
        </p:txBody>
      </p:sp>
      <p:sp>
        <p:nvSpPr>
          <p:cNvPr id="565" name="Google Shape;565;p63"/>
          <p:cNvSpPr txBox="1"/>
          <p:nvPr>
            <p:ph idx="2" type="body"/>
          </p:nvPr>
        </p:nvSpPr>
        <p:spPr>
          <a:xfrm>
            <a:off x="4832400" y="1278651"/>
            <a:ext cx="3999900" cy="3029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You need a solid DevOps culture before stepping up to GitOps</a:t>
            </a:r>
            <a:endParaRPr/>
          </a:p>
          <a:p>
            <a:pPr indent="-342900" lvl="0" marL="457200" rtl="0" algn="l">
              <a:spcBef>
                <a:spcPts val="1000"/>
              </a:spcBef>
              <a:spcAft>
                <a:spcPts val="0"/>
              </a:spcAft>
              <a:buSzPts val="1800"/>
              <a:buChar char="●"/>
            </a:pPr>
            <a:r>
              <a:rPr lang="en"/>
              <a:t>(Too) Many tools to choose from</a:t>
            </a:r>
            <a:endParaRPr/>
          </a:p>
          <a:p>
            <a:pPr indent="-342900" lvl="0" marL="457200" rtl="0" algn="l">
              <a:spcBef>
                <a:spcPts val="1000"/>
              </a:spcBef>
              <a:spcAft>
                <a:spcPts val="1600"/>
              </a:spcAft>
              <a:buSzPts val="1800"/>
              <a:buChar char="●"/>
            </a:pPr>
            <a:r>
              <a:rPr lang="en"/>
              <a:t>Dealing with Declarative Infrastructure is not always rosy underneath container orchestration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64"/>
          <p:cNvSpPr/>
          <p:nvPr/>
        </p:nvSpPr>
        <p:spPr>
          <a:xfrm flipH="1">
            <a:off x="1277700" y="-6300"/>
            <a:ext cx="7866300" cy="51561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64"/>
          <p:cNvSpPr/>
          <p:nvPr/>
        </p:nvSpPr>
        <p:spPr>
          <a:xfrm flipH="1">
            <a:off x="2655000" y="-6300"/>
            <a:ext cx="6489000" cy="5156100"/>
          </a:xfrm>
          <a:prstGeom prst="rtTriangle">
            <a:avLst/>
          </a:prstGeom>
          <a:solidFill>
            <a:srgbClr val="4DA1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64"/>
          <p:cNvSpPr/>
          <p:nvPr/>
        </p:nvSpPr>
        <p:spPr>
          <a:xfrm flipH="1">
            <a:off x="3754200" y="6400"/>
            <a:ext cx="5389800" cy="5143500"/>
          </a:xfrm>
          <a:prstGeom prst="rtTriangle">
            <a:avLst/>
          </a:prstGeom>
          <a:solidFill>
            <a:srgbClr val="2E52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64"/>
          <p:cNvSpPr txBox="1"/>
          <p:nvPr>
            <p:ph idx="4294967295" type="subTitle"/>
          </p:nvPr>
        </p:nvSpPr>
        <p:spPr>
          <a:xfrm>
            <a:off x="344850" y="508594"/>
            <a:ext cx="4620300" cy="792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800"/>
              <a:buFont typeface="Arial"/>
              <a:buNone/>
            </a:pPr>
            <a:r>
              <a:rPr b="1" i="0" lang="en" sz="4800" u="none" cap="none" strike="noStrike">
                <a:solidFill>
                  <a:srgbClr val="002060"/>
                </a:solidFill>
                <a:latin typeface="Century Gothic"/>
                <a:ea typeface="Century Gothic"/>
                <a:cs typeface="Century Gothic"/>
                <a:sym typeface="Century Gothic"/>
              </a:rPr>
              <a:t>THANK YOU!</a:t>
            </a:r>
            <a:endParaRPr b="0" i="0" sz="4800" u="none" cap="none" strike="noStrike">
              <a:solidFill>
                <a:srgbClr val="002060"/>
              </a:solidFill>
              <a:latin typeface="Arial"/>
              <a:ea typeface="Arial"/>
              <a:cs typeface="Arial"/>
              <a:sym typeface="Arial"/>
            </a:endParaRPr>
          </a:p>
        </p:txBody>
      </p:sp>
      <p:sp>
        <p:nvSpPr>
          <p:cNvPr id="574" name="Google Shape;574;p64"/>
          <p:cNvSpPr txBox="1"/>
          <p:nvPr/>
        </p:nvSpPr>
        <p:spPr>
          <a:xfrm>
            <a:off x="379515" y="1554433"/>
            <a:ext cx="4272900" cy="792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800"/>
              <a:buFont typeface="Arial"/>
              <a:buNone/>
            </a:pPr>
            <a:r>
              <a:rPr b="1" i="0" lang="en" sz="2400" u="none" cap="none" strike="noStrike">
                <a:solidFill>
                  <a:schemeClr val="accent1"/>
                </a:solidFill>
                <a:latin typeface="Century Gothic"/>
                <a:ea typeface="Century Gothic"/>
                <a:cs typeface="Century Gothic"/>
                <a:sym typeface="Century Gothic"/>
              </a:rPr>
              <a:t>Meet Me in the Network Chat Lounge for Questions</a:t>
            </a:r>
            <a:endParaRPr b="0" i="0" sz="2400" u="none" cap="none" strike="noStrike">
              <a:solidFill>
                <a:schemeClr val="accen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7"/>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GitOps from a 1000 miles</a:t>
            </a:r>
            <a:endParaRPr/>
          </a:p>
        </p:txBody>
      </p:sp>
      <p:grpSp>
        <p:nvGrpSpPr>
          <p:cNvPr id="227" name="Google Shape;227;p37"/>
          <p:cNvGrpSpPr/>
          <p:nvPr/>
        </p:nvGrpSpPr>
        <p:grpSpPr>
          <a:xfrm>
            <a:off x="2806791" y="1444600"/>
            <a:ext cx="1942800" cy="1569600"/>
            <a:chOff x="1660800" y="1171213"/>
            <a:chExt cx="1942800" cy="1569600"/>
          </a:xfrm>
        </p:grpSpPr>
        <p:sp>
          <p:nvSpPr>
            <p:cNvPr id="228" name="Google Shape;228;p37"/>
            <p:cNvSpPr/>
            <p:nvPr/>
          </p:nvSpPr>
          <p:spPr>
            <a:xfrm>
              <a:off x="1660800" y="1171213"/>
              <a:ext cx="1942800" cy="1569600"/>
            </a:xfrm>
            <a:prstGeom prst="round1Rect">
              <a:avLst>
                <a:gd fmla="val 17446" name="adj"/>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7"/>
            <p:cNvSpPr txBox="1"/>
            <p:nvPr/>
          </p:nvSpPr>
          <p:spPr>
            <a:xfrm>
              <a:off x="1879858" y="1413563"/>
              <a:ext cx="15939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Roboto"/>
                  <a:ea typeface="Roboto"/>
                  <a:cs typeface="Roboto"/>
                  <a:sym typeface="Roboto"/>
                </a:rPr>
                <a:t>Declarative </a:t>
              </a:r>
              <a:r>
                <a:rPr b="1" lang="en" sz="1700">
                  <a:solidFill>
                    <a:srgbClr val="FFFFFF"/>
                  </a:solidFill>
                  <a:latin typeface="Roboto"/>
                  <a:ea typeface="Roboto"/>
                  <a:cs typeface="Roboto"/>
                  <a:sym typeface="Roboto"/>
                </a:rPr>
                <a:t>Infrastructure</a:t>
              </a:r>
              <a:endParaRPr sz="1700">
                <a:solidFill>
                  <a:srgbClr val="FFFFFF"/>
                </a:solidFill>
                <a:latin typeface="Roboto"/>
                <a:ea typeface="Roboto"/>
                <a:cs typeface="Roboto"/>
                <a:sym typeface="Roboto"/>
              </a:endParaRPr>
            </a:p>
          </p:txBody>
        </p:sp>
      </p:grpSp>
      <p:grpSp>
        <p:nvGrpSpPr>
          <p:cNvPr id="230" name="Google Shape;230;p37"/>
          <p:cNvGrpSpPr/>
          <p:nvPr/>
        </p:nvGrpSpPr>
        <p:grpSpPr>
          <a:xfrm>
            <a:off x="4746591" y="1444600"/>
            <a:ext cx="1942800" cy="1569600"/>
            <a:chOff x="3600600" y="1170963"/>
            <a:chExt cx="1942800" cy="1569600"/>
          </a:xfrm>
        </p:grpSpPr>
        <p:sp>
          <p:nvSpPr>
            <p:cNvPr id="231" name="Google Shape;231;p37"/>
            <p:cNvSpPr/>
            <p:nvPr/>
          </p:nvSpPr>
          <p:spPr>
            <a:xfrm>
              <a:off x="3600600" y="1170963"/>
              <a:ext cx="1942800" cy="1569600"/>
            </a:xfrm>
            <a:prstGeom prst="round2SameRect">
              <a:avLst>
                <a:gd fmla="val 18098" name="adj1"/>
                <a:gd fmla="val 0" name="adj2"/>
              </a:avLst>
            </a:prstGeom>
            <a:solidFill>
              <a:srgbClr val="0E6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7"/>
            <p:cNvSpPr txBox="1"/>
            <p:nvPr/>
          </p:nvSpPr>
          <p:spPr>
            <a:xfrm>
              <a:off x="3819008" y="1413573"/>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Roboto"/>
                  <a:ea typeface="Roboto"/>
                  <a:cs typeface="Roboto"/>
                  <a:sym typeface="Roboto"/>
                </a:rPr>
                <a:t>Merge Requests</a:t>
              </a:r>
              <a:endParaRPr sz="1700">
                <a:solidFill>
                  <a:srgbClr val="FFFFFF"/>
                </a:solidFill>
                <a:latin typeface="Roboto"/>
                <a:ea typeface="Roboto"/>
                <a:cs typeface="Roboto"/>
                <a:sym typeface="Roboto"/>
              </a:endParaRPr>
            </a:p>
          </p:txBody>
        </p:sp>
      </p:grpSp>
      <p:grpSp>
        <p:nvGrpSpPr>
          <p:cNvPr id="233" name="Google Shape;233;p37"/>
          <p:cNvGrpSpPr/>
          <p:nvPr/>
        </p:nvGrpSpPr>
        <p:grpSpPr>
          <a:xfrm>
            <a:off x="6685825" y="1461552"/>
            <a:ext cx="1942800" cy="1552648"/>
            <a:chOff x="5539816" y="1171213"/>
            <a:chExt cx="1942800" cy="1569600"/>
          </a:xfrm>
        </p:grpSpPr>
        <p:sp>
          <p:nvSpPr>
            <p:cNvPr id="234" name="Google Shape;234;p37"/>
            <p:cNvSpPr/>
            <p:nvPr/>
          </p:nvSpPr>
          <p:spPr>
            <a:xfrm flipH="1">
              <a:off x="5539816" y="1171213"/>
              <a:ext cx="1942800" cy="1569600"/>
            </a:xfrm>
            <a:prstGeom prst="round1Rect">
              <a:avLst>
                <a:gd fmla="val 17446" name="adj"/>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7"/>
            <p:cNvSpPr txBox="1"/>
            <p:nvPr/>
          </p:nvSpPr>
          <p:spPr>
            <a:xfrm>
              <a:off x="5762399" y="1413573"/>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Roboto"/>
                  <a:ea typeface="Roboto"/>
                  <a:cs typeface="Roboto"/>
                  <a:sym typeface="Roboto"/>
                </a:rPr>
                <a:t>Continuous Integration / Continuous Delivery</a:t>
              </a:r>
              <a:endParaRPr sz="1700">
                <a:solidFill>
                  <a:srgbClr val="FFFFFF"/>
                </a:solidFill>
                <a:latin typeface="Roboto"/>
                <a:ea typeface="Roboto"/>
                <a:cs typeface="Roboto"/>
                <a:sym typeface="Roboto"/>
              </a:endParaRPr>
            </a:p>
          </p:txBody>
        </p:sp>
      </p:grpSp>
      <p:grpSp>
        <p:nvGrpSpPr>
          <p:cNvPr id="236" name="Google Shape;236;p37"/>
          <p:cNvGrpSpPr/>
          <p:nvPr/>
        </p:nvGrpSpPr>
        <p:grpSpPr>
          <a:xfrm>
            <a:off x="4619884" y="2232233"/>
            <a:ext cx="260366" cy="260366"/>
            <a:chOff x="3157188" y="909150"/>
            <a:chExt cx="470400" cy="470400"/>
          </a:xfrm>
        </p:grpSpPr>
        <p:sp>
          <p:nvSpPr>
            <p:cNvPr id="237" name="Google Shape;237;p37"/>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7"/>
            <p:cNvSpPr/>
            <p:nvPr/>
          </p:nvSpPr>
          <p:spPr>
            <a:xfrm>
              <a:off x="3243138" y="995100"/>
              <a:ext cx="298500" cy="298500"/>
            </a:xfrm>
            <a:prstGeom prst="mathPlus">
              <a:avLst>
                <a:gd fmla="val 9900" name="adj1"/>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37"/>
          <p:cNvGrpSpPr/>
          <p:nvPr/>
        </p:nvGrpSpPr>
        <p:grpSpPr>
          <a:xfrm>
            <a:off x="6559043" y="2232233"/>
            <a:ext cx="260366" cy="260366"/>
            <a:chOff x="3157188" y="909150"/>
            <a:chExt cx="470400" cy="470400"/>
          </a:xfrm>
        </p:grpSpPr>
        <p:sp>
          <p:nvSpPr>
            <p:cNvPr id="240" name="Google Shape;240;p37"/>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7"/>
            <p:cNvSpPr/>
            <p:nvPr/>
          </p:nvSpPr>
          <p:spPr>
            <a:xfrm>
              <a:off x="3243138" y="995100"/>
              <a:ext cx="298500" cy="298500"/>
            </a:xfrm>
            <a:prstGeom prst="mathPlus">
              <a:avLst>
                <a:gd fmla="val 9900" name="adj1"/>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37"/>
          <p:cNvGrpSpPr/>
          <p:nvPr/>
        </p:nvGrpSpPr>
        <p:grpSpPr>
          <a:xfrm>
            <a:off x="2806225" y="2997325"/>
            <a:ext cx="5822400" cy="1248600"/>
            <a:chOff x="1660800" y="2723938"/>
            <a:chExt cx="5822400" cy="1248600"/>
          </a:xfrm>
        </p:grpSpPr>
        <p:sp>
          <p:nvSpPr>
            <p:cNvPr id="243" name="Google Shape;243;p37"/>
            <p:cNvSpPr/>
            <p:nvPr/>
          </p:nvSpPr>
          <p:spPr>
            <a:xfrm rot="10800000">
              <a:off x="1660800" y="2723938"/>
              <a:ext cx="5822400" cy="1248600"/>
            </a:xfrm>
            <a:prstGeom prst="round2SameRect">
              <a:avLst>
                <a:gd fmla="val 18098" name="adj1"/>
                <a:gd fmla="val 0" name="adj2"/>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7"/>
            <p:cNvSpPr txBox="1"/>
            <p:nvPr/>
          </p:nvSpPr>
          <p:spPr>
            <a:xfrm>
              <a:off x="2583300" y="2978750"/>
              <a:ext cx="3977400" cy="3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Roboto"/>
                  <a:ea typeface="Roboto"/>
                  <a:cs typeface="Roboto"/>
                  <a:sym typeface="Roboto"/>
                </a:rPr>
                <a:t>GitOps</a:t>
              </a:r>
              <a:endParaRPr b="1" sz="3600">
                <a:solidFill>
                  <a:srgbClr val="FFFFFF"/>
                </a:solidFill>
                <a:latin typeface="Roboto"/>
                <a:ea typeface="Roboto"/>
                <a:cs typeface="Roboto"/>
                <a:sym typeface="Roboto"/>
              </a:endParaRPr>
            </a:p>
          </p:txBody>
        </p:sp>
        <p:sp>
          <p:nvSpPr>
            <p:cNvPr id="245" name="Google Shape;245;p37"/>
            <p:cNvSpPr txBox="1"/>
            <p:nvPr/>
          </p:nvSpPr>
          <p:spPr>
            <a:xfrm>
              <a:off x="2583300" y="3328325"/>
              <a:ext cx="3977400" cy="38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sz="800">
                <a:solidFill>
                  <a:srgbClr val="FFFFFF"/>
                </a:solidFill>
                <a:latin typeface="Roboto"/>
                <a:ea typeface="Roboto"/>
                <a:cs typeface="Roboto"/>
                <a:sym typeface="Roboto"/>
              </a:endParaRPr>
            </a:p>
          </p:txBody>
        </p:sp>
      </p:grpSp>
      <p:sp>
        <p:nvSpPr>
          <p:cNvPr id="246" name="Google Shape;246;p37"/>
          <p:cNvSpPr txBox="1"/>
          <p:nvPr>
            <p:ph idx="1" type="body"/>
          </p:nvPr>
        </p:nvSpPr>
        <p:spPr>
          <a:xfrm>
            <a:off x="311700" y="891950"/>
            <a:ext cx="2417100" cy="772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Dev(Sec)Ops operational model</a:t>
            </a:r>
            <a:endParaRPr sz="1600"/>
          </a:p>
        </p:txBody>
      </p:sp>
      <p:sp>
        <p:nvSpPr>
          <p:cNvPr id="247" name="Google Shape;247;p37"/>
          <p:cNvSpPr txBox="1"/>
          <p:nvPr/>
        </p:nvSpPr>
        <p:spPr>
          <a:xfrm>
            <a:off x="4572000" y="4329375"/>
            <a:ext cx="40569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Diagram inspired by GitLab’s </a:t>
            </a:r>
            <a:r>
              <a:rPr lang="en" u="sng">
                <a:solidFill>
                  <a:schemeClr val="hlink"/>
                </a:solidFill>
                <a:latin typeface="Open Sans"/>
                <a:ea typeface="Open Sans"/>
                <a:cs typeface="Open Sans"/>
                <a:sym typeface="Open Sans"/>
                <a:hlinkClick r:id="rId3"/>
              </a:rPr>
              <a:t>“What is GitOps?”</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8"/>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GitOps Workflow</a:t>
            </a:r>
            <a:endParaRPr/>
          </a:p>
        </p:txBody>
      </p:sp>
      <p:grpSp>
        <p:nvGrpSpPr>
          <p:cNvPr id="253" name="Google Shape;253;p38"/>
          <p:cNvGrpSpPr/>
          <p:nvPr/>
        </p:nvGrpSpPr>
        <p:grpSpPr>
          <a:xfrm>
            <a:off x="1513405" y="1461250"/>
            <a:ext cx="1882368" cy="1728575"/>
            <a:chOff x="1513405" y="1461250"/>
            <a:chExt cx="1882368" cy="1728575"/>
          </a:xfrm>
        </p:grpSpPr>
        <p:grpSp>
          <p:nvGrpSpPr>
            <p:cNvPr id="254" name="Google Shape;254;p38"/>
            <p:cNvGrpSpPr/>
            <p:nvPr/>
          </p:nvGrpSpPr>
          <p:grpSpPr>
            <a:xfrm>
              <a:off x="2308873" y="2150986"/>
              <a:ext cx="1086900" cy="1038839"/>
              <a:chOff x="1583300" y="1465186"/>
              <a:chExt cx="1086900" cy="1038839"/>
            </a:xfrm>
          </p:grpSpPr>
          <p:pic>
            <p:nvPicPr>
              <p:cNvPr id="255" name="Google Shape;255;p38"/>
              <p:cNvPicPr preferRelativeResize="0"/>
              <p:nvPr/>
            </p:nvPicPr>
            <p:blipFill>
              <a:blip r:embed="rId3">
                <a:alphaModFix/>
              </a:blip>
              <a:stretch>
                <a:fillRect/>
              </a:stretch>
            </p:blipFill>
            <p:spPr>
              <a:xfrm>
                <a:off x="1867323" y="1465186"/>
                <a:ext cx="548650" cy="548650"/>
              </a:xfrm>
              <a:prstGeom prst="rect">
                <a:avLst/>
              </a:prstGeom>
              <a:noFill/>
              <a:ln>
                <a:noFill/>
              </a:ln>
            </p:spPr>
          </p:pic>
          <p:sp>
            <p:nvSpPr>
              <p:cNvPr id="256" name="Google Shape;256;p38"/>
              <p:cNvSpPr txBox="1"/>
              <p:nvPr/>
            </p:nvSpPr>
            <p:spPr>
              <a:xfrm>
                <a:off x="1583300" y="2013825"/>
                <a:ext cx="1086900" cy="49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Versioning System</a:t>
                </a:r>
                <a:endParaRPr>
                  <a:latin typeface="Open Sans"/>
                  <a:ea typeface="Open Sans"/>
                  <a:cs typeface="Open Sans"/>
                  <a:sym typeface="Open Sans"/>
                </a:endParaRPr>
              </a:p>
            </p:txBody>
          </p:sp>
        </p:grpSp>
        <p:cxnSp>
          <p:nvCxnSpPr>
            <p:cNvPr id="257" name="Google Shape;257;p38"/>
            <p:cNvCxnSpPr>
              <a:stCxn id="258" idx="3"/>
              <a:endCxn id="255" idx="1"/>
            </p:cNvCxnSpPr>
            <p:nvPr/>
          </p:nvCxnSpPr>
          <p:spPr>
            <a:xfrm>
              <a:off x="1513405" y="2425317"/>
              <a:ext cx="1079400" cy="0"/>
            </a:xfrm>
            <a:prstGeom prst="straightConnector1">
              <a:avLst/>
            </a:prstGeom>
            <a:noFill/>
            <a:ln cap="flat" cmpd="sng" w="9525">
              <a:solidFill>
                <a:schemeClr val="dk2"/>
              </a:solidFill>
              <a:prstDash val="solid"/>
              <a:round/>
              <a:headEnd len="med" w="med" type="none"/>
              <a:tailEnd len="med" w="med" type="triangle"/>
            </a:ln>
          </p:spPr>
        </p:cxnSp>
        <p:sp>
          <p:nvSpPr>
            <p:cNvPr id="259" name="Google Shape;259;p38"/>
            <p:cNvSpPr txBox="1"/>
            <p:nvPr/>
          </p:nvSpPr>
          <p:spPr>
            <a:xfrm>
              <a:off x="1535831" y="1461250"/>
              <a:ext cx="1025100" cy="9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Commit / Merge changes to declarative specification</a:t>
              </a:r>
              <a:endParaRPr sz="1000">
                <a:latin typeface="Open Sans"/>
                <a:ea typeface="Open Sans"/>
                <a:cs typeface="Open Sans"/>
                <a:sym typeface="Open Sans"/>
              </a:endParaRPr>
            </a:p>
          </p:txBody>
        </p:sp>
      </p:grpSp>
      <p:grpSp>
        <p:nvGrpSpPr>
          <p:cNvPr id="260" name="Google Shape;260;p38"/>
          <p:cNvGrpSpPr/>
          <p:nvPr/>
        </p:nvGrpSpPr>
        <p:grpSpPr>
          <a:xfrm>
            <a:off x="3141557" y="1959550"/>
            <a:ext cx="2113624" cy="1724050"/>
            <a:chOff x="3141557" y="1959550"/>
            <a:chExt cx="2113624" cy="1724050"/>
          </a:xfrm>
        </p:grpSpPr>
        <p:grpSp>
          <p:nvGrpSpPr>
            <p:cNvPr id="261" name="Google Shape;261;p38"/>
            <p:cNvGrpSpPr/>
            <p:nvPr/>
          </p:nvGrpSpPr>
          <p:grpSpPr>
            <a:xfrm>
              <a:off x="3854481" y="2150983"/>
              <a:ext cx="1400700" cy="1532617"/>
              <a:chOff x="2817054" y="1465208"/>
              <a:chExt cx="1400700" cy="1532617"/>
            </a:xfrm>
          </p:grpSpPr>
          <p:pic>
            <p:nvPicPr>
              <p:cNvPr id="262" name="Google Shape;262;p38"/>
              <p:cNvPicPr preferRelativeResize="0"/>
              <p:nvPr/>
            </p:nvPicPr>
            <p:blipFill rotWithShape="1">
              <a:blip r:embed="rId4">
                <a:alphaModFix/>
              </a:blip>
              <a:srcRect b="0" l="0" r="0" t="0"/>
              <a:stretch/>
            </p:blipFill>
            <p:spPr>
              <a:xfrm>
                <a:off x="3255830" y="1465208"/>
                <a:ext cx="548640" cy="548640"/>
              </a:xfrm>
              <a:prstGeom prst="rect">
                <a:avLst/>
              </a:prstGeom>
              <a:noFill/>
              <a:ln>
                <a:noFill/>
              </a:ln>
            </p:spPr>
          </p:pic>
          <p:sp>
            <p:nvSpPr>
              <p:cNvPr id="263" name="Google Shape;263;p38"/>
              <p:cNvSpPr txBox="1"/>
              <p:nvPr/>
            </p:nvSpPr>
            <p:spPr>
              <a:xfrm>
                <a:off x="2817054" y="2013825"/>
                <a:ext cx="1400700" cy="9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Continuous</a:t>
                </a:r>
                <a:r>
                  <a:rPr lang="en">
                    <a:latin typeface="Open Sans"/>
                    <a:ea typeface="Open Sans"/>
                    <a:cs typeface="Open Sans"/>
                    <a:sym typeface="Open Sans"/>
                  </a:rPr>
                  <a:t> Integration / </a:t>
                </a:r>
                <a:endParaRPr>
                  <a:latin typeface="Open Sans"/>
                  <a:ea typeface="Open Sans"/>
                  <a:cs typeface="Open Sans"/>
                  <a:sym typeface="Open Sans"/>
                </a:endParaRPr>
              </a:p>
              <a:p>
                <a:pPr indent="0" lvl="0" marL="0" rtl="0" algn="ctr">
                  <a:spcBef>
                    <a:spcPts val="0"/>
                  </a:spcBef>
                  <a:spcAft>
                    <a:spcPts val="0"/>
                  </a:spcAft>
                  <a:buNone/>
                </a:pPr>
                <a:r>
                  <a:rPr lang="en">
                    <a:latin typeface="Open Sans"/>
                    <a:ea typeface="Open Sans"/>
                    <a:cs typeface="Open Sans"/>
                    <a:sym typeface="Open Sans"/>
                  </a:rPr>
                  <a:t>Continuous</a:t>
                </a:r>
                <a:r>
                  <a:rPr lang="en">
                    <a:latin typeface="Open Sans"/>
                    <a:ea typeface="Open Sans"/>
                    <a:cs typeface="Open Sans"/>
                    <a:sym typeface="Open Sans"/>
                  </a:rPr>
                  <a:t> Delivery</a:t>
                </a:r>
                <a:endParaRPr>
                  <a:latin typeface="Open Sans"/>
                  <a:ea typeface="Open Sans"/>
                  <a:cs typeface="Open Sans"/>
                  <a:sym typeface="Open Sans"/>
                </a:endParaRPr>
              </a:p>
            </p:txBody>
          </p:sp>
        </p:grpSp>
        <p:cxnSp>
          <p:nvCxnSpPr>
            <p:cNvPr id="264" name="Google Shape;264;p38"/>
            <p:cNvCxnSpPr>
              <a:stCxn id="262" idx="1"/>
              <a:endCxn id="255" idx="3"/>
            </p:cNvCxnSpPr>
            <p:nvPr/>
          </p:nvCxnSpPr>
          <p:spPr>
            <a:xfrm rot="10800000">
              <a:off x="3141557" y="2425303"/>
              <a:ext cx="1151700" cy="0"/>
            </a:xfrm>
            <a:prstGeom prst="straightConnector1">
              <a:avLst/>
            </a:prstGeom>
            <a:noFill/>
            <a:ln cap="flat" cmpd="sng" w="9525">
              <a:solidFill>
                <a:schemeClr val="dk2"/>
              </a:solidFill>
              <a:prstDash val="solid"/>
              <a:round/>
              <a:headEnd len="med" w="med" type="triangle"/>
              <a:tailEnd len="med" w="med" type="triangle"/>
            </a:ln>
          </p:spPr>
        </p:cxnSp>
        <p:sp>
          <p:nvSpPr>
            <p:cNvPr id="265" name="Google Shape;265;p38"/>
            <p:cNvSpPr txBox="1"/>
            <p:nvPr/>
          </p:nvSpPr>
          <p:spPr>
            <a:xfrm>
              <a:off x="3435106" y="1959550"/>
              <a:ext cx="5646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Push</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or Pull</a:t>
              </a:r>
              <a:endParaRPr sz="1000">
                <a:latin typeface="Open Sans"/>
                <a:ea typeface="Open Sans"/>
                <a:cs typeface="Open Sans"/>
                <a:sym typeface="Open Sans"/>
              </a:endParaRPr>
            </a:p>
          </p:txBody>
        </p:sp>
      </p:grpSp>
      <p:grpSp>
        <p:nvGrpSpPr>
          <p:cNvPr id="266" name="Google Shape;266;p38"/>
          <p:cNvGrpSpPr/>
          <p:nvPr/>
        </p:nvGrpSpPr>
        <p:grpSpPr>
          <a:xfrm>
            <a:off x="4841897" y="1624181"/>
            <a:ext cx="2292634" cy="1841344"/>
            <a:chOff x="4841897" y="1624181"/>
            <a:chExt cx="2292634" cy="1841344"/>
          </a:xfrm>
        </p:grpSpPr>
        <p:cxnSp>
          <p:nvCxnSpPr>
            <p:cNvPr id="267" name="Google Shape;267;p38"/>
            <p:cNvCxnSpPr>
              <a:endCxn id="262" idx="3"/>
            </p:cNvCxnSpPr>
            <p:nvPr/>
          </p:nvCxnSpPr>
          <p:spPr>
            <a:xfrm rot="10800000">
              <a:off x="4841897" y="2425303"/>
              <a:ext cx="1025100" cy="3600"/>
            </a:xfrm>
            <a:prstGeom prst="straightConnector1">
              <a:avLst/>
            </a:prstGeom>
            <a:noFill/>
            <a:ln cap="flat" cmpd="sng" w="9525">
              <a:solidFill>
                <a:schemeClr val="dk2"/>
              </a:solidFill>
              <a:prstDash val="solid"/>
              <a:round/>
              <a:headEnd len="med" w="med" type="triangle"/>
              <a:tailEnd len="med" w="med" type="triangle"/>
            </a:ln>
          </p:spPr>
        </p:cxnSp>
        <p:sp>
          <p:nvSpPr>
            <p:cNvPr id="268" name="Google Shape;268;p38"/>
            <p:cNvSpPr txBox="1"/>
            <p:nvPr/>
          </p:nvSpPr>
          <p:spPr>
            <a:xfrm>
              <a:off x="5072231" y="1959550"/>
              <a:ext cx="5646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Push</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or Pull</a:t>
              </a:r>
              <a:endParaRPr sz="1000">
                <a:latin typeface="Open Sans"/>
                <a:ea typeface="Open Sans"/>
                <a:cs typeface="Open Sans"/>
                <a:sym typeface="Open Sans"/>
              </a:endParaRPr>
            </a:p>
          </p:txBody>
        </p:sp>
        <p:grpSp>
          <p:nvGrpSpPr>
            <p:cNvPr id="269" name="Google Shape;269;p38"/>
            <p:cNvGrpSpPr/>
            <p:nvPr/>
          </p:nvGrpSpPr>
          <p:grpSpPr>
            <a:xfrm>
              <a:off x="5733831" y="1624181"/>
              <a:ext cx="1400700" cy="1841344"/>
              <a:chOff x="5705100" y="1471781"/>
              <a:chExt cx="1400700" cy="1841344"/>
            </a:xfrm>
          </p:grpSpPr>
          <p:sp>
            <p:nvSpPr>
              <p:cNvPr id="270" name="Google Shape;270;p38"/>
              <p:cNvSpPr txBox="1"/>
              <p:nvPr/>
            </p:nvSpPr>
            <p:spPr>
              <a:xfrm>
                <a:off x="5705100" y="2547225"/>
                <a:ext cx="1400700" cy="76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Infrastructure as Code</a:t>
                </a:r>
                <a:endParaRPr>
                  <a:latin typeface="Open Sans"/>
                  <a:ea typeface="Open Sans"/>
                  <a:cs typeface="Open Sans"/>
                  <a:sym typeface="Open Sans"/>
                </a:endParaRPr>
              </a:p>
            </p:txBody>
          </p:sp>
          <p:grpSp>
            <p:nvGrpSpPr>
              <p:cNvPr id="271" name="Google Shape;271;p38"/>
              <p:cNvGrpSpPr/>
              <p:nvPr/>
            </p:nvGrpSpPr>
            <p:grpSpPr>
              <a:xfrm>
                <a:off x="5838354" y="1471781"/>
                <a:ext cx="1124992" cy="1054131"/>
                <a:chOff x="5838354" y="1471781"/>
                <a:chExt cx="1124992" cy="1054131"/>
              </a:xfrm>
            </p:grpSpPr>
            <p:pic>
              <p:nvPicPr>
                <p:cNvPr id="272" name="Google Shape;272;p38"/>
                <p:cNvPicPr preferRelativeResize="0"/>
                <p:nvPr/>
              </p:nvPicPr>
              <p:blipFill rotWithShape="1">
                <a:blip r:embed="rId5">
                  <a:alphaModFix/>
                </a:blip>
                <a:srcRect b="0" l="0" r="0" t="0"/>
                <a:stretch/>
              </p:blipFill>
              <p:spPr>
                <a:xfrm>
                  <a:off x="6132079" y="1471781"/>
                  <a:ext cx="548640" cy="548640"/>
                </a:xfrm>
                <a:prstGeom prst="rect">
                  <a:avLst/>
                </a:prstGeom>
                <a:noFill/>
                <a:ln>
                  <a:noFill/>
                </a:ln>
              </p:spPr>
            </p:pic>
            <p:pic>
              <p:nvPicPr>
                <p:cNvPr id="273" name="Google Shape;273;p38"/>
                <p:cNvPicPr preferRelativeResize="0"/>
                <p:nvPr/>
              </p:nvPicPr>
              <p:blipFill rotWithShape="1">
                <a:blip r:embed="rId6">
                  <a:alphaModFix/>
                </a:blip>
                <a:srcRect b="0" l="0" r="0" t="0"/>
                <a:stretch/>
              </p:blipFill>
              <p:spPr>
                <a:xfrm>
                  <a:off x="6414722" y="1977288"/>
                  <a:ext cx="548625" cy="548625"/>
                </a:xfrm>
                <a:prstGeom prst="rect">
                  <a:avLst/>
                </a:prstGeom>
                <a:noFill/>
                <a:ln>
                  <a:noFill/>
                </a:ln>
              </p:spPr>
            </p:pic>
            <p:pic>
              <p:nvPicPr>
                <p:cNvPr id="274" name="Google Shape;274;p38"/>
                <p:cNvPicPr preferRelativeResize="0"/>
                <p:nvPr/>
              </p:nvPicPr>
              <p:blipFill rotWithShape="1">
                <a:blip r:embed="rId7">
                  <a:alphaModFix/>
                </a:blip>
                <a:srcRect b="0" l="0" r="0" t="0"/>
                <a:stretch/>
              </p:blipFill>
              <p:spPr>
                <a:xfrm>
                  <a:off x="5838354" y="1977262"/>
                  <a:ext cx="548640" cy="548640"/>
                </a:xfrm>
                <a:prstGeom prst="rect">
                  <a:avLst/>
                </a:prstGeom>
                <a:noFill/>
                <a:ln>
                  <a:noFill/>
                </a:ln>
              </p:spPr>
            </p:pic>
          </p:grpSp>
        </p:grpSp>
      </p:grpSp>
      <p:grpSp>
        <p:nvGrpSpPr>
          <p:cNvPr id="275" name="Google Shape;275;p38"/>
          <p:cNvGrpSpPr/>
          <p:nvPr/>
        </p:nvGrpSpPr>
        <p:grpSpPr>
          <a:xfrm>
            <a:off x="6945681" y="1691637"/>
            <a:ext cx="1400700" cy="1580688"/>
            <a:chOff x="6945681" y="1691637"/>
            <a:chExt cx="1400700" cy="1580688"/>
          </a:xfrm>
        </p:grpSpPr>
        <p:pic>
          <p:nvPicPr>
            <p:cNvPr id="276" name="Google Shape;276;p38"/>
            <p:cNvPicPr preferRelativeResize="0"/>
            <p:nvPr/>
          </p:nvPicPr>
          <p:blipFill rotWithShape="1">
            <a:blip r:embed="rId8">
              <a:alphaModFix/>
            </a:blip>
            <a:srcRect b="0" l="0" r="0" t="0"/>
            <a:stretch/>
          </p:blipFill>
          <p:spPr>
            <a:xfrm>
              <a:off x="7174991" y="1691637"/>
              <a:ext cx="916200" cy="916145"/>
            </a:xfrm>
            <a:prstGeom prst="rect">
              <a:avLst/>
            </a:prstGeom>
            <a:noFill/>
            <a:ln>
              <a:noFill/>
            </a:ln>
          </p:spPr>
        </p:pic>
        <p:sp>
          <p:nvSpPr>
            <p:cNvPr id="277" name="Google Shape;277;p38"/>
            <p:cNvSpPr txBox="1"/>
            <p:nvPr/>
          </p:nvSpPr>
          <p:spPr>
            <a:xfrm>
              <a:off x="6945681" y="2699625"/>
              <a:ext cx="1400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Reconciliation</a:t>
              </a:r>
              <a:endParaRPr>
                <a:latin typeface="Open Sans"/>
                <a:ea typeface="Open Sans"/>
                <a:cs typeface="Open Sans"/>
                <a:sym typeface="Open Sans"/>
              </a:endParaRPr>
            </a:p>
          </p:txBody>
        </p:sp>
      </p:grpSp>
      <p:sp>
        <p:nvSpPr>
          <p:cNvPr id="278" name="Google Shape;278;p38"/>
          <p:cNvSpPr txBox="1"/>
          <p:nvPr/>
        </p:nvSpPr>
        <p:spPr>
          <a:xfrm>
            <a:off x="2528331" y="1624175"/>
            <a:ext cx="648000" cy="41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Open Sans"/>
                <a:ea typeface="Open Sans"/>
                <a:cs typeface="Open Sans"/>
                <a:sym typeface="Open Sans"/>
              </a:rPr>
              <a:t>Source of truth</a:t>
            </a:r>
            <a:endParaRPr sz="1000">
              <a:latin typeface="Open Sans"/>
              <a:ea typeface="Open Sans"/>
              <a:cs typeface="Open Sans"/>
              <a:sym typeface="Open Sans"/>
            </a:endParaRPr>
          </a:p>
        </p:txBody>
      </p:sp>
      <p:sp>
        <p:nvSpPr>
          <p:cNvPr id="279" name="Google Shape;279;p38"/>
          <p:cNvSpPr txBox="1"/>
          <p:nvPr/>
        </p:nvSpPr>
        <p:spPr>
          <a:xfrm>
            <a:off x="5771150" y="3985125"/>
            <a:ext cx="3236700" cy="6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Diagram inspired by:</a:t>
            </a:r>
            <a:endParaRPr>
              <a:latin typeface="Open Sans"/>
              <a:ea typeface="Open Sans"/>
              <a:cs typeface="Open Sans"/>
              <a:sym typeface="Open Sans"/>
            </a:endParaRPr>
          </a:p>
          <a:p>
            <a:pPr indent="0" lvl="0" marL="0" rtl="0" algn="l">
              <a:spcBef>
                <a:spcPts val="0"/>
              </a:spcBef>
              <a:spcAft>
                <a:spcPts val="0"/>
              </a:spcAft>
              <a:buNone/>
            </a:pPr>
            <a:r>
              <a:rPr lang="en" u="sng">
                <a:solidFill>
                  <a:schemeClr val="hlink"/>
                </a:solidFill>
                <a:latin typeface="Open Sans"/>
                <a:ea typeface="Open Sans"/>
                <a:cs typeface="Open Sans"/>
                <a:sym typeface="Open Sans"/>
                <a:hlinkClick r:id="rId9"/>
              </a:rPr>
              <a:t>“Guide To GitOps”</a:t>
            </a:r>
            <a:r>
              <a:rPr lang="en">
                <a:latin typeface="Open Sans"/>
                <a:ea typeface="Open Sans"/>
                <a:cs typeface="Open Sans"/>
                <a:sym typeface="Open Sans"/>
              </a:rPr>
              <a:t>, Weaveworks</a:t>
            </a:r>
            <a:endParaRPr>
              <a:latin typeface="Open Sans"/>
              <a:ea typeface="Open Sans"/>
              <a:cs typeface="Open Sans"/>
              <a:sym typeface="Open Sans"/>
            </a:endParaRPr>
          </a:p>
        </p:txBody>
      </p:sp>
      <p:grpSp>
        <p:nvGrpSpPr>
          <p:cNvPr id="280" name="Google Shape;280;p38"/>
          <p:cNvGrpSpPr/>
          <p:nvPr/>
        </p:nvGrpSpPr>
        <p:grpSpPr>
          <a:xfrm>
            <a:off x="416015" y="2150997"/>
            <a:ext cx="1097390" cy="1038828"/>
            <a:chOff x="416015" y="2150997"/>
            <a:chExt cx="1097390" cy="1038828"/>
          </a:xfrm>
        </p:grpSpPr>
        <p:pic>
          <p:nvPicPr>
            <p:cNvPr id="258" name="Google Shape;258;p38"/>
            <p:cNvPicPr preferRelativeResize="0"/>
            <p:nvPr/>
          </p:nvPicPr>
          <p:blipFill rotWithShape="1">
            <a:blip r:embed="rId10">
              <a:alphaModFix/>
            </a:blip>
            <a:srcRect b="0" l="0" r="0" t="0"/>
            <a:stretch/>
          </p:blipFill>
          <p:spPr>
            <a:xfrm>
              <a:off x="964765" y="2150997"/>
              <a:ext cx="548640" cy="548640"/>
            </a:xfrm>
            <a:prstGeom prst="rect">
              <a:avLst/>
            </a:prstGeom>
            <a:noFill/>
            <a:ln>
              <a:noFill/>
            </a:ln>
          </p:spPr>
        </p:pic>
        <p:sp>
          <p:nvSpPr>
            <p:cNvPr id="281" name="Google Shape;281;p38"/>
            <p:cNvSpPr txBox="1"/>
            <p:nvPr/>
          </p:nvSpPr>
          <p:spPr>
            <a:xfrm>
              <a:off x="523260" y="2699625"/>
              <a:ext cx="882900" cy="49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Product</a:t>
              </a:r>
              <a:endParaRPr>
                <a:latin typeface="Open Sans"/>
                <a:ea typeface="Open Sans"/>
                <a:cs typeface="Open Sans"/>
                <a:sym typeface="Open Sans"/>
              </a:endParaRPr>
            </a:p>
            <a:p>
              <a:pPr indent="0" lvl="0" marL="0" rtl="0" algn="ctr">
                <a:spcBef>
                  <a:spcPts val="0"/>
                </a:spcBef>
                <a:spcAft>
                  <a:spcPts val="0"/>
                </a:spcAft>
                <a:buNone/>
              </a:pPr>
              <a:r>
                <a:rPr lang="en">
                  <a:latin typeface="Open Sans"/>
                  <a:ea typeface="Open Sans"/>
                  <a:cs typeface="Open Sans"/>
                  <a:sym typeface="Open Sans"/>
                </a:rPr>
                <a:t>Teams</a:t>
              </a:r>
              <a:endParaRPr>
                <a:latin typeface="Open Sans"/>
                <a:ea typeface="Open Sans"/>
                <a:cs typeface="Open Sans"/>
                <a:sym typeface="Open Sans"/>
              </a:endParaRPr>
            </a:p>
          </p:txBody>
        </p:sp>
        <p:pic>
          <p:nvPicPr>
            <p:cNvPr id="282" name="Google Shape;282;p38"/>
            <p:cNvPicPr preferRelativeResize="0"/>
            <p:nvPr/>
          </p:nvPicPr>
          <p:blipFill rotWithShape="1">
            <a:blip r:embed="rId10">
              <a:alphaModFix/>
            </a:blip>
            <a:srcRect b="0" l="0" r="0" t="0"/>
            <a:stretch/>
          </p:blipFill>
          <p:spPr>
            <a:xfrm>
              <a:off x="416015" y="2151010"/>
              <a:ext cx="548640" cy="54864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GitOps from a 1000 miles</a:t>
            </a:r>
            <a:endParaRPr/>
          </a:p>
          <a:p>
            <a:pPr indent="0" lvl="0" marL="0" rtl="0" algn="l">
              <a:spcBef>
                <a:spcPts val="0"/>
              </a:spcBef>
              <a:spcAft>
                <a:spcPts val="0"/>
              </a:spcAft>
              <a:buNone/>
            </a:pPr>
            <a:r>
              <a:rPr lang="en"/>
              <a:t>(Revisited)</a:t>
            </a:r>
            <a:endParaRPr/>
          </a:p>
        </p:txBody>
      </p:sp>
      <p:grpSp>
        <p:nvGrpSpPr>
          <p:cNvPr id="288" name="Google Shape;288;p39"/>
          <p:cNvGrpSpPr/>
          <p:nvPr/>
        </p:nvGrpSpPr>
        <p:grpSpPr>
          <a:xfrm>
            <a:off x="2806791" y="1475875"/>
            <a:ext cx="1942800" cy="1569600"/>
            <a:chOff x="1660800" y="1171213"/>
            <a:chExt cx="1942800" cy="1569600"/>
          </a:xfrm>
        </p:grpSpPr>
        <p:sp>
          <p:nvSpPr>
            <p:cNvPr id="289" name="Google Shape;289;p39"/>
            <p:cNvSpPr/>
            <p:nvPr/>
          </p:nvSpPr>
          <p:spPr>
            <a:xfrm>
              <a:off x="1660800" y="1171213"/>
              <a:ext cx="1942800" cy="1569600"/>
            </a:xfrm>
            <a:prstGeom prst="round1Rect">
              <a:avLst>
                <a:gd fmla="val 17446" name="adj"/>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9"/>
            <p:cNvSpPr txBox="1"/>
            <p:nvPr/>
          </p:nvSpPr>
          <p:spPr>
            <a:xfrm>
              <a:off x="1879858" y="1413563"/>
              <a:ext cx="15939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Roboto"/>
                  <a:ea typeface="Roboto"/>
                  <a:cs typeface="Roboto"/>
                  <a:sym typeface="Roboto"/>
                </a:rPr>
                <a:t>Declarative Infrastructure</a:t>
              </a:r>
              <a:endParaRPr b="1" sz="1700">
                <a:solidFill>
                  <a:srgbClr val="FFFFFF"/>
                </a:solidFill>
                <a:latin typeface="Roboto"/>
                <a:ea typeface="Roboto"/>
                <a:cs typeface="Roboto"/>
                <a:sym typeface="Roboto"/>
              </a:endParaRPr>
            </a:p>
          </p:txBody>
        </p:sp>
      </p:grpSp>
      <p:grpSp>
        <p:nvGrpSpPr>
          <p:cNvPr id="291" name="Google Shape;291;p39"/>
          <p:cNvGrpSpPr/>
          <p:nvPr/>
        </p:nvGrpSpPr>
        <p:grpSpPr>
          <a:xfrm>
            <a:off x="4746591" y="1475875"/>
            <a:ext cx="1942800" cy="1569600"/>
            <a:chOff x="3600600" y="1170963"/>
            <a:chExt cx="1942800" cy="1569600"/>
          </a:xfrm>
        </p:grpSpPr>
        <p:sp>
          <p:nvSpPr>
            <p:cNvPr id="292" name="Google Shape;292;p39"/>
            <p:cNvSpPr/>
            <p:nvPr/>
          </p:nvSpPr>
          <p:spPr>
            <a:xfrm>
              <a:off x="3600600" y="1170963"/>
              <a:ext cx="1942800" cy="1569600"/>
            </a:xfrm>
            <a:prstGeom prst="round2SameRect">
              <a:avLst>
                <a:gd fmla="val 18098" name="adj1"/>
                <a:gd fmla="val 0" name="adj2"/>
              </a:avLst>
            </a:prstGeom>
            <a:solidFill>
              <a:srgbClr val="0E6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9"/>
            <p:cNvSpPr txBox="1"/>
            <p:nvPr/>
          </p:nvSpPr>
          <p:spPr>
            <a:xfrm>
              <a:off x="3819008" y="1413573"/>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Roboto"/>
                  <a:ea typeface="Roboto"/>
                  <a:cs typeface="Roboto"/>
                  <a:sym typeface="Roboto"/>
                </a:rPr>
                <a:t>Merge Requests</a:t>
              </a:r>
              <a:endParaRPr sz="1700">
                <a:solidFill>
                  <a:srgbClr val="FFFFFF"/>
                </a:solidFill>
                <a:latin typeface="Roboto"/>
                <a:ea typeface="Roboto"/>
                <a:cs typeface="Roboto"/>
                <a:sym typeface="Roboto"/>
              </a:endParaRPr>
            </a:p>
          </p:txBody>
        </p:sp>
      </p:grpSp>
      <p:grpSp>
        <p:nvGrpSpPr>
          <p:cNvPr id="294" name="Google Shape;294;p39"/>
          <p:cNvGrpSpPr/>
          <p:nvPr/>
        </p:nvGrpSpPr>
        <p:grpSpPr>
          <a:xfrm>
            <a:off x="6685825" y="1492827"/>
            <a:ext cx="1942800" cy="1552648"/>
            <a:chOff x="5539816" y="1171213"/>
            <a:chExt cx="1942800" cy="1569600"/>
          </a:xfrm>
        </p:grpSpPr>
        <p:sp>
          <p:nvSpPr>
            <p:cNvPr id="295" name="Google Shape;295;p39"/>
            <p:cNvSpPr/>
            <p:nvPr/>
          </p:nvSpPr>
          <p:spPr>
            <a:xfrm flipH="1">
              <a:off x="5539816" y="1171213"/>
              <a:ext cx="1942800" cy="1569600"/>
            </a:xfrm>
            <a:prstGeom prst="round1Rect">
              <a:avLst>
                <a:gd fmla="val 17446" name="adj"/>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9"/>
            <p:cNvSpPr txBox="1"/>
            <p:nvPr/>
          </p:nvSpPr>
          <p:spPr>
            <a:xfrm>
              <a:off x="5762399" y="1413573"/>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latin typeface="Roboto"/>
                  <a:ea typeface="Roboto"/>
                  <a:cs typeface="Roboto"/>
                  <a:sym typeface="Roboto"/>
                </a:rPr>
                <a:t>Continuous Integration / Continuous Delivery</a:t>
              </a:r>
              <a:endParaRPr sz="1700">
                <a:solidFill>
                  <a:srgbClr val="FFFFFF"/>
                </a:solidFill>
                <a:latin typeface="Roboto"/>
                <a:ea typeface="Roboto"/>
                <a:cs typeface="Roboto"/>
                <a:sym typeface="Roboto"/>
              </a:endParaRPr>
            </a:p>
          </p:txBody>
        </p:sp>
      </p:grpSp>
      <p:grpSp>
        <p:nvGrpSpPr>
          <p:cNvPr id="297" name="Google Shape;297;p39"/>
          <p:cNvGrpSpPr/>
          <p:nvPr/>
        </p:nvGrpSpPr>
        <p:grpSpPr>
          <a:xfrm>
            <a:off x="4619884" y="2232233"/>
            <a:ext cx="260366" cy="260366"/>
            <a:chOff x="3157188" y="909150"/>
            <a:chExt cx="470400" cy="470400"/>
          </a:xfrm>
        </p:grpSpPr>
        <p:sp>
          <p:nvSpPr>
            <p:cNvPr id="298" name="Google Shape;298;p39"/>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9"/>
            <p:cNvSpPr/>
            <p:nvPr/>
          </p:nvSpPr>
          <p:spPr>
            <a:xfrm>
              <a:off x="3243138" y="995100"/>
              <a:ext cx="298500" cy="298500"/>
            </a:xfrm>
            <a:prstGeom prst="mathPlus">
              <a:avLst>
                <a:gd fmla="val 9900" name="adj1"/>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39"/>
          <p:cNvGrpSpPr/>
          <p:nvPr/>
        </p:nvGrpSpPr>
        <p:grpSpPr>
          <a:xfrm>
            <a:off x="6559043" y="2232233"/>
            <a:ext cx="260366" cy="260366"/>
            <a:chOff x="3157188" y="909150"/>
            <a:chExt cx="470400" cy="470400"/>
          </a:xfrm>
        </p:grpSpPr>
        <p:sp>
          <p:nvSpPr>
            <p:cNvPr id="301" name="Google Shape;301;p39"/>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9"/>
            <p:cNvSpPr/>
            <p:nvPr/>
          </p:nvSpPr>
          <p:spPr>
            <a:xfrm>
              <a:off x="3243138" y="995100"/>
              <a:ext cx="298500" cy="298500"/>
            </a:xfrm>
            <a:prstGeom prst="mathPlus">
              <a:avLst>
                <a:gd fmla="val 9900" name="adj1"/>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39"/>
          <p:cNvGrpSpPr/>
          <p:nvPr/>
        </p:nvGrpSpPr>
        <p:grpSpPr>
          <a:xfrm>
            <a:off x="2806225" y="3028600"/>
            <a:ext cx="5822400" cy="1248600"/>
            <a:chOff x="1660800" y="2723938"/>
            <a:chExt cx="5822400" cy="1248600"/>
          </a:xfrm>
        </p:grpSpPr>
        <p:sp>
          <p:nvSpPr>
            <p:cNvPr id="304" name="Google Shape;304;p39"/>
            <p:cNvSpPr/>
            <p:nvPr/>
          </p:nvSpPr>
          <p:spPr>
            <a:xfrm rot="10800000">
              <a:off x="1660800" y="2723938"/>
              <a:ext cx="5822400" cy="1248600"/>
            </a:xfrm>
            <a:prstGeom prst="round2SameRect">
              <a:avLst>
                <a:gd fmla="val 18098" name="adj1"/>
                <a:gd fmla="val 0" name="adj2"/>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9"/>
            <p:cNvSpPr txBox="1"/>
            <p:nvPr/>
          </p:nvSpPr>
          <p:spPr>
            <a:xfrm>
              <a:off x="2583300" y="2978750"/>
              <a:ext cx="3977400" cy="3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Roboto"/>
                  <a:ea typeface="Roboto"/>
                  <a:cs typeface="Roboto"/>
                  <a:sym typeface="Roboto"/>
                </a:rPr>
                <a:t>GitOps</a:t>
              </a:r>
              <a:endParaRPr b="1" sz="3600">
                <a:solidFill>
                  <a:srgbClr val="FFFFFF"/>
                </a:solidFill>
                <a:latin typeface="Roboto"/>
                <a:ea typeface="Roboto"/>
                <a:cs typeface="Roboto"/>
                <a:sym typeface="Roboto"/>
              </a:endParaRPr>
            </a:p>
          </p:txBody>
        </p:sp>
        <p:sp>
          <p:nvSpPr>
            <p:cNvPr id="306" name="Google Shape;306;p39"/>
            <p:cNvSpPr txBox="1"/>
            <p:nvPr/>
          </p:nvSpPr>
          <p:spPr>
            <a:xfrm>
              <a:off x="2583300" y="3328325"/>
              <a:ext cx="3977400" cy="38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sz="800">
                <a:solidFill>
                  <a:srgbClr val="FFFFFF"/>
                </a:solidFill>
                <a:latin typeface="Roboto"/>
                <a:ea typeface="Roboto"/>
                <a:cs typeface="Roboto"/>
                <a:sym typeface="Roboto"/>
              </a:endParaRPr>
            </a:p>
          </p:txBody>
        </p:sp>
      </p:grpSp>
      <p:sp>
        <p:nvSpPr>
          <p:cNvPr id="307" name="Google Shape;307;p39"/>
          <p:cNvSpPr txBox="1"/>
          <p:nvPr/>
        </p:nvSpPr>
        <p:spPr>
          <a:xfrm>
            <a:off x="4572000" y="4360650"/>
            <a:ext cx="40569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Diagram inspired by GitLab’s </a:t>
            </a:r>
            <a:r>
              <a:rPr lang="en" u="sng">
                <a:solidFill>
                  <a:schemeClr val="hlink"/>
                </a:solidFill>
                <a:latin typeface="Open Sans"/>
                <a:ea typeface="Open Sans"/>
                <a:cs typeface="Open Sans"/>
                <a:sym typeface="Open Sans"/>
                <a:hlinkClick r:id="rId3"/>
              </a:rPr>
              <a:t>“What is GitOps?”</a:t>
            </a:r>
            <a:endParaRPr>
              <a:latin typeface="Open Sans"/>
              <a:ea typeface="Open Sans"/>
              <a:cs typeface="Open Sans"/>
              <a:sym typeface="Open Sans"/>
            </a:endParaRPr>
          </a:p>
        </p:txBody>
      </p:sp>
      <p:sp>
        <p:nvSpPr>
          <p:cNvPr id="308" name="Google Shape;308;p39"/>
          <p:cNvSpPr txBox="1"/>
          <p:nvPr>
            <p:ph idx="1" type="body"/>
          </p:nvPr>
        </p:nvSpPr>
        <p:spPr>
          <a:xfrm>
            <a:off x="311700" y="1398550"/>
            <a:ext cx="2417100" cy="2981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Declarative</a:t>
            </a:r>
            <a:endParaRPr sz="1600"/>
          </a:p>
          <a:p>
            <a:pPr indent="-330200" lvl="0" marL="457200" rtl="0" algn="l">
              <a:spcBef>
                <a:spcPts val="0"/>
              </a:spcBef>
              <a:spcAft>
                <a:spcPts val="0"/>
              </a:spcAft>
              <a:buClr>
                <a:schemeClr val="accent4"/>
              </a:buClr>
              <a:buSzPts val="1600"/>
              <a:buAutoNum type="arabicPeriod"/>
            </a:pPr>
            <a:r>
              <a:rPr lang="en" sz="1600"/>
              <a:t>Versioned</a:t>
            </a:r>
            <a:endParaRPr sz="1600"/>
          </a:p>
          <a:p>
            <a:pPr indent="-330200" lvl="0" marL="457200" rtl="0" algn="l">
              <a:spcBef>
                <a:spcPts val="0"/>
              </a:spcBef>
              <a:spcAft>
                <a:spcPts val="0"/>
              </a:spcAft>
              <a:buSzPts val="1600"/>
              <a:buAutoNum type="arabicPeriod"/>
            </a:pPr>
            <a:r>
              <a:rPr lang="en" sz="1600"/>
              <a:t>Automatically managed</a:t>
            </a:r>
            <a:endParaRPr sz="1600"/>
          </a:p>
          <a:p>
            <a:pPr indent="-330200" lvl="0" marL="457200" rtl="0" algn="l">
              <a:spcBef>
                <a:spcPts val="0"/>
              </a:spcBef>
              <a:spcAft>
                <a:spcPts val="0"/>
              </a:spcAft>
              <a:buSzPts val="1600"/>
              <a:buAutoNum type="arabicPeriod"/>
            </a:pPr>
            <a:r>
              <a:rPr lang="en" sz="1600"/>
              <a:t>Automatically verified</a:t>
            </a:r>
            <a:endParaRPr sz="1600"/>
          </a:p>
          <a:p>
            <a:pPr indent="-330200" lvl="0" marL="457200" rtl="0" algn="l">
              <a:spcBef>
                <a:spcPts val="0"/>
              </a:spcBef>
              <a:spcAft>
                <a:spcPts val="0"/>
              </a:spcAft>
              <a:buClr>
                <a:schemeClr val="accent4"/>
              </a:buClr>
              <a:buSzPts val="1600"/>
              <a:buAutoNum type="arabicPeriod"/>
            </a:pPr>
            <a:r>
              <a:rPr lang="en" sz="1600"/>
              <a:t>Self-service</a:t>
            </a:r>
            <a:endParaRPr sz="1600"/>
          </a:p>
          <a:p>
            <a:pPr indent="-330200" lvl="0" marL="457200" rtl="0" algn="l">
              <a:spcBef>
                <a:spcPts val="0"/>
              </a:spcBef>
              <a:spcAft>
                <a:spcPts val="0"/>
              </a:spcAft>
              <a:buClr>
                <a:schemeClr val="accent4"/>
              </a:buClr>
              <a:buSzPts val="1600"/>
              <a:buAutoNum type="arabicPeriod"/>
            </a:pPr>
            <a:r>
              <a:rPr lang="en" sz="1600"/>
              <a:t>Collaborative</a:t>
            </a:r>
            <a:endParaRPr sz="1600"/>
          </a:p>
          <a:p>
            <a:pPr indent="-330200" lvl="0" marL="457200" rtl="0" algn="l">
              <a:spcBef>
                <a:spcPts val="0"/>
              </a:spcBef>
              <a:spcAft>
                <a:spcPts val="0"/>
              </a:spcAft>
              <a:buSzPts val="1600"/>
              <a:buAutoNum type="arabicPeriod"/>
            </a:pPr>
            <a:r>
              <a:rPr lang="en" sz="1600"/>
              <a:t>Cloud-native</a:t>
            </a:r>
            <a:endParaRPr sz="1600"/>
          </a:p>
          <a:p>
            <a:pPr indent="-330200" lvl="0" marL="457200" rtl="0" algn="l">
              <a:spcBef>
                <a:spcPts val="0"/>
              </a:spcBef>
              <a:spcAft>
                <a:spcPts val="0"/>
              </a:spcAft>
              <a:buSzPts val="1600"/>
              <a:buAutoNum type="arabicPeriod"/>
            </a:pPr>
            <a:r>
              <a:rPr lang="en" sz="1600"/>
              <a:t>(but not only)</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Pillars of GitOps</a:t>
            </a:r>
            <a:endParaRPr/>
          </a:p>
        </p:txBody>
      </p:sp>
      <p:sp>
        <p:nvSpPr>
          <p:cNvPr id="314" name="Google Shape;314;p40"/>
          <p:cNvSpPr txBox="1"/>
          <p:nvPr/>
        </p:nvSpPr>
        <p:spPr>
          <a:xfrm>
            <a:off x="4058700" y="3938425"/>
            <a:ext cx="4392600" cy="6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Credit: </a:t>
            </a:r>
            <a:r>
              <a:rPr lang="en" u="sng">
                <a:solidFill>
                  <a:schemeClr val="hlink"/>
                </a:solidFill>
                <a:latin typeface="Open Sans"/>
                <a:ea typeface="Open Sans"/>
                <a:cs typeface="Open Sans"/>
                <a:sym typeface="Open Sans"/>
                <a:hlinkClick r:id="rId3"/>
              </a:rPr>
              <a:t>GitOps - Operations by Pull Request [B]</a:t>
            </a:r>
            <a:endParaRPr/>
          </a:p>
          <a:p>
            <a:pPr indent="0" lvl="0" marL="0" rtl="0" algn="l">
              <a:spcBef>
                <a:spcPts val="0"/>
              </a:spcBef>
              <a:spcAft>
                <a:spcPts val="0"/>
              </a:spcAft>
              <a:buNone/>
            </a:pPr>
            <a:r>
              <a:rPr lang="en" u="sng">
                <a:solidFill>
                  <a:schemeClr val="hlink"/>
                </a:solidFill>
                <a:latin typeface="Open Sans"/>
                <a:ea typeface="Open Sans"/>
                <a:cs typeface="Open Sans"/>
                <a:sym typeface="Open Sans"/>
                <a:hlinkClick r:id="rId4"/>
              </a:rPr>
              <a:t>Alexis Richardson, Weaveworks &amp; William Denniss</a:t>
            </a:r>
            <a:endParaRPr>
              <a:latin typeface="Open Sans"/>
              <a:ea typeface="Open Sans"/>
              <a:cs typeface="Open Sans"/>
              <a:sym typeface="Open Sans"/>
            </a:endParaRPr>
          </a:p>
        </p:txBody>
      </p:sp>
      <p:sp>
        <p:nvSpPr>
          <p:cNvPr id="315" name="Google Shape;315;p40"/>
          <p:cNvSpPr/>
          <p:nvPr/>
        </p:nvSpPr>
        <p:spPr>
          <a:xfrm rot="-3312652">
            <a:off x="5797870" y="1869631"/>
            <a:ext cx="936978" cy="928822"/>
          </a:xfrm>
          <a:prstGeom prst="ellipse">
            <a:avLst/>
          </a:prstGeom>
          <a:solidFill>
            <a:srgbClr val="A1C3FA"/>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nvGrpSpPr>
          <p:cNvPr id="316" name="Google Shape;316;p40"/>
          <p:cNvGrpSpPr/>
          <p:nvPr/>
        </p:nvGrpSpPr>
        <p:grpSpPr>
          <a:xfrm>
            <a:off x="5998870" y="1588024"/>
            <a:ext cx="2066184" cy="2350402"/>
            <a:chOff x="4184863" y="1520198"/>
            <a:chExt cx="2958454" cy="3298347"/>
          </a:xfrm>
        </p:grpSpPr>
        <p:sp>
          <p:nvSpPr>
            <p:cNvPr id="317" name="Google Shape;317;p40"/>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40"/>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BF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40"/>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Control</a:t>
              </a:r>
              <a:endParaRPr sz="1000">
                <a:solidFill>
                  <a:srgbClr val="FFFFFF"/>
                </a:solidFill>
                <a:latin typeface="Roboto"/>
                <a:ea typeface="Roboto"/>
                <a:cs typeface="Roboto"/>
                <a:sym typeface="Roboto"/>
              </a:endParaRPr>
            </a:p>
          </p:txBody>
        </p:sp>
      </p:grpSp>
      <p:grpSp>
        <p:nvGrpSpPr>
          <p:cNvPr id="320" name="Google Shape;320;p40"/>
          <p:cNvGrpSpPr/>
          <p:nvPr/>
        </p:nvGrpSpPr>
        <p:grpSpPr>
          <a:xfrm>
            <a:off x="5072002" y="453899"/>
            <a:ext cx="2300234" cy="2296650"/>
            <a:chOff x="2857731" y="-71332"/>
            <a:chExt cx="3293577" cy="3222916"/>
          </a:xfrm>
        </p:grpSpPr>
        <p:sp>
          <p:nvSpPr>
            <p:cNvPr id="321" name="Google Shape;321;p40"/>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40"/>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40"/>
            <p:cNvSpPr txBox="1"/>
            <p:nvPr/>
          </p:nvSpPr>
          <p:spPr>
            <a:xfrm>
              <a:off x="3782825" y="1153125"/>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Pipelines</a:t>
              </a:r>
              <a:endParaRPr sz="1000">
                <a:solidFill>
                  <a:srgbClr val="FFFFFF"/>
                </a:solidFill>
                <a:latin typeface="Roboto"/>
                <a:ea typeface="Roboto"/>
                <a:cs typeface="Roboto"/>
                <a:sym typeface="Roboto"/>
              </a:endParaRPr>
            </a:p>
          </p:txBody>
        </p:sp>
      </p:grpSp>
      <p:grpSp>
        <p:nvGrpSpPr>
          <p:cNvPr id="324" name="Google Shape;324;p40"/>
          <p:cNvGrpSpPr/>
          <p:nvPr/>
        </p:nvGrpSpPr>
        <p:grpSpPr>
          <a:xfrm>
            <a:off x="4444947" y="1705227"/>
            <a:ext cx="2391624" cy="2224936"/>
            <a:chOff x="1959887" y="1684671"/>
            <a:chExt cx="3424433" cy="3122279"/>
          </a:xfrm>
        </p:grpSpPr>
        <p:sp>
          <p:nvSpPr>
            <p:cNvPr id="325" name="Google Shape;325;p40"/>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40"/>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40"/>
            <p:cNvSpPr txBox="1"/>
            <p:nvPr/>
          </p:nvSpPr>
          <p:spPr>
            <a:xfrm flipH="1" rot="3725110">
              <a:off x="2866277" y="2863871"/>
              <a:ext cx="1577671" cy="5631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lt1"/>
                  </a:solidFill>
                  <a:latin typeface="Roboto"/>
                  <a:ea typeface="Roboto"/>
                  <a:cs typeface="Roboto"/>
                  <a:sym typeface="Roboto"/>
                </a:rPr>
                <a:t>Observability</a:t>
              </a:r>
              <a:endParaRPr sz="1000">
                <a:solidFill>
                  <a:srgbClr val="FFFFFF"/>
                </a:solidFill>
                <a:latin typeface="Roboto"/>
                <a:ea typeface="Roboto"/>
                <a:cs typeface="Roboto"/>
                <a:sym typeface="Roboto"/>
              </a:endParaRPr>
            </a:p>
          </p:txBody>
        </p:sp>
      </p:grpSp>
      <p:sp>
        <p:nvSpPr>
          <p:cNvPr id="328" name="Google Shape;328;p40"/>
          <p:cNvSpPr txBox="1"/>
          <p:nvPr>
            <p:ph idx="1" type="body"/>
          </p:nvPr>
        </p:nvSpPr>
        <p:spPr>
          <a:xfrm>
            <a:off x="311700" y="891950"/>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Control</a:t>
            </a:r>
            <a:r>
              <a:rPr lang="en"/>
              <a:t> over your environments via </a:t>
            </a:r>
            <a:r>
              <a:rPr lang="en"/>
              <a:t>...</a:t>
            </a:r>
            <a:r>
              <a:rPr lang="en"/>
              <a:t> </a:t>
            </a:r>
            <a:endParaRPr/>
          </a:p>
          <a:p>
            <a:pPr indent="-342900" lvl="0" marL="457200" rtl="0" algn="l">
              <a:spcBef>
                <a:spcPts val="1000"/>
              </a:spcBef>
              <a:spcAft>
                <a:spcPts val="0"/>
              </a:spcAft>
              <a:buSzPts val="1800"/>
              <a:buChar char="●"/>
            </a:pPr>
            <a:r>
              <a:rPr b="1" lang="en"/>
              <a:t>Pipelines</a:t>
            </a:r>
            <a:r>
              <a:rPr lang="en"/>
              <a:t> that automate:</a:t>
            </a:r>
            <a:endParaRPr/>
          </a:p>
          <a:p>
            <a:pPr indent="-330200" lvl="1" marL="914400" rtl="0" algn="l">
              <a:spcBef>
                <a:spcPts val="0"/>
              </a:spcBef>
              <a:spcAft>
                <a:spcPts val="0"/>
              </a:spcAft>
              <a:buSzPts val="1600"/>
              <a:buChar char="○"/>
            </a:pPr>
            <a:r>
              <a:rPr lang="en"/>
              <a:t>Continuous</a:t>
            </a:r>
            <a:r>
              <a:rPr lang="en"/>
              <a:t> Deployment</a:t>
            </a:r>
            <a:endParaRPr/>
          </a:p>
          <a:p>
            <a:pPr indent="-330200" lvl="1" marL="914400" rtl="0" algn="l">
              <a:spcBef>
                <a:spcPts val="0"/>
              </a:spcBef>
              <a:spcAft>
                <a:spcPts val="0"/>
              </a:spcAft>
              <a:buSzPts val="1600"/>
              <a:buChar char="○"/>
            </a:pPr>
            <a:r>
              <a:rPr lang="en"/>
              <a:t>Continuous</a:t>
            </a:r>
            <a:r>
              <a:rPr lang="en"/>
              <a:t> Integration</a:t>
            </a:r>
            <a:endParaRPr/>
          </a:p>
          <a:p>
            <a:pPr indent="-330200" lvl="1" marL="914400" rtl="0" algn="l">
              <a:spcBef>
                <a:spcPts val="0"/>
              </a:spcBef>
              <a:spcAft>
                <a:spcPts val="0"/>
              </a:spcAft>
              <a:buSzPts val="1600"/>
              <a:buChar char="○"/>
            </a:pPr>
            <a:r>
              <a:rPr lang="en"/>
              <a:t>Release Automation</a:t>
            </a:r>
            <a:endParaRPr/>
          </a:p>
          <a:p>
            <a:pPr indent="-342900" lvl="0" marL="457200" rtl="0" algn="l">
              <a:spcBef>
                <a:spcPts val="1000"/>
              </a:spcBef>
              <a:spcAft>
                <a:spcPts val="0"/>
              </a:spcAft>
              <a:buSzPts val="1800"/>
              <a:buChar char="●"/>
            </a:pPr>
            <a:r>
              <a:rPr b="1" lang="en"/>
              <a:t>Observability</a:t>
            </a:r>
            <a:r>
              <a:rPr lang="en"/>
              <a:t> is </a:t>
            </a:r>
            <a:r>
              <a:rPr i="1" lang="en"/>
              <a:t>fundamental</a:t>
            </a:r>
            <a:r>
              <a:rPr lang="en"/>
              <a:t>:</a:t>
            </a:r>
            <a:endParaRPr/>
          </a:p>
          <a:p>
            <a:pPr indent="-330200" lvl="1" marL="914400" rtl="0" algn="l">
              <a:spcBef>
                <a:spcPts val="0"/>
              </a:spcBef>
              <a:spcAft>
                <a:spcPts val="0"/>
              </a:spcAft>
              <a:buSzPts val="1600"/>
              <a:buChar char="○"/>
            </a:pPr>
            <a:r>
              <a:rPr lang="en"/>
              <a:t>The more you automate…</a:t>
            </a:r>
            <a:endParaRPr/>
          </a:p>
          <a:p>
            <a:pPr indent="-330200" lvl="1" marL="914400" rtl="0" algn="l">
              <a:spcBef>
                <a:spcPts val="0"/>
              </a:spcBef>
              <a:spcAft>
                <a:spcPts val="0"/>
              </a:spcAft>
              <a:buSzPts val="1600"/>
              <a:buChar char="○"/>
            </a:pPr>
            <a:r>
              <a:rPr lang="en"/>
              <a:t>The faster you want to ship...</a:t>
            </a:r>
            <a:endParaRPr/>
          </a:p>
          <a:p>
            <a:pPr indent="-330200" lvl="1" marL="914400" rtl="0" algn="l">
              <a:spcBef>
                <a:spcPts val="0"/>
              </a:spcBef>
              <a:spcAft>
                <a:spcPts val="0"/>
              </a:spcAft>
              <a:buSzPts val="1600"/>
              <a:buChar char="○"/>
            </a:pPr>
            <a:r>
              <a:rPr lang="en"/>
              <a:t>The better observability you need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1"/>
          <p:cNvSpPr txBox="1"/>
          <p:nvPr>
            <p:ph type="title"/>
          </p:nvPr>
        </p:nvSpPr>
        <p:spPr>
          <a:xfrm>
            <a:off x="311700" y="22706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Fundamental Theorem</a:t>
            </a:r>
            <a:endParaRPr/>
          </a:p>
        </p:txBody>
      </p:sp>
      <p:sp>
        <p:nvSpPr>
          <p:cNvPr id="334" name="Google Shape;334;p41"/>
          <p:cNvSpPr txBox="1"/>
          <p:nvPr>
            <p:ph idx="1" type="body"/>
          </p:nvPr>
        </p:nvSpPr>
        <p:spPr>
          <a:xfrm>
            <a:off x="311700" y="891950"/>
            <a:ext cx="3314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Only what can be described</a:t>
            </a:r>
            <a:endParaRPr/>
          </a:p>
          <a:p>
            <a:pPr indent="-342900" lvl="0" marL="457200" rtl="0" algn="l">
              <a:spcBef>
                <a:spcPts val="0"/>
              </a:spcBef>
              <a:spcAft>
                <a:spcPts val="0"/>
              </a:spcAft>
              <a:buSzPts val="1800"/>
              <a:buAutoNum type="arabicPeriod"/>
            </a:pPr>
            <a:r>
              <a:rPr lang="en"/>
              <a:t>And observed</a:t>
            </a:r>
            <a:endParaRPr/>
          </a:p>
          <a:p>
            <a:pPr indent="-342900" lvl="0" marL="457200" rtl="0" algn="l">
              <a:spcBef>
                <a:spcPts val="0"/>
              </a:spcBef>
              <a:spcAft>
                <a:spcPts val="0"/>
              </a:spcAft>
              <a:buSzPts val="1800"/>
              <a:buAutoNum type="arabicPeriod"/>
            </a:pPr>
            <a:r>
              <a:rPr lang="en"/>
              <a:t>Can be automated</a:t>
            </a:r>
            <a:endParaRPr/>
          </a:p>
          <a:p>
            <a:pPr indent="-342900" lvl="0" marL="457200" rtl="0" algn="l">
              <a:spcBef>
                <a:spcPts val="0"/>
              </a:spcBef>
              <a:spcAft>
                <a:spcPts val="0"/>
              </a:spcAft>
              <a:buSzPts val="1800"/>
              <a:buAutoNum type="arabicPeriod"/>
            </a:pPr>
            <a:r>
              <a:rPr lang="en"/>
              <a:t>And controlled</a:t>
            </a:r>
            <a:endParaRPr/>
          </a:p>
          <a:p>
            <a:pPr indent="-342900" lvl="0" marL="457200" rtl="0" algn="l">
              <a:spcBef>
                <a:spcPts val="0"/>
              </a:spcBef>
              <a:spcAft>
                <a:spcPts val="0"/>
              </a:spcAft>
              <a:buSzPts val="1800"/>
              <a:buAutoNum type="arabicPeriod"/>
            </a:pPr>
            <a:r>
              <a:rPr lang="en"/>
              <a:t>And accelerated</a:t>
            </a:r>
            <a:endParaRPr/>
          </a:p>
        </p:txBody>
      </p:sp>
      <p:pic>
        <p:nvPicPr>
          <p:cNvPr id="335" name="Google Shape;335;p41"/>
          <p:cNvPicPr preferRelativeResize="0"/>
          <p:nvPr/>
        </p:nvPicPr>
        <p:blipFill>
          <a:blip r:embed="rId3">
            <a:alphaModFix/>
          </a:blip>
          <a:stretch>
            <a:fillRect/>
          </a:stretch>
        </p:blipFill>
        <p:spPr>
          <a:xfrm>
            <a:off x="3736425" y="1651802"/>
            <a:ext cx="5295126" cy="2362825"/>
          </a:xfrm>
          <a:prstGeom prst="rect">
            <a:avLst/>
          </a:prstGeom>
          <a:noFill/>
          <a:ln>
            <a:noFill/>
          </a:ln>
        </p:spPr>
      </p:pic>
      <p:sp>
        <p:nvSpPr>
          <p:cNvPr id="336" name="Google Shape;336;p41"/>
          <p:cNvSpPr txBox="1"/>
          <p:nvPr/>
        </p:nvSpPr>
        <p:spPr>
          <a:xfrm>
            <a:off x="4439700" y="4014625"/>
            <a:ext cx="4392600" cy="6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Credit: </a:t>
            </a:r>
            <a:r>
              <a:rPr lang="en" u="sng">
                <a:solidFill>
                  <a:schemeClr val="hlink"/>
                </a:solidFill>
                <a:latin typeface="Open Sans"/>
                <a:ea typeface="Open Sans"/>
                <a:cs typeface="Open Sans"/>
                <a:sym typeface="Open Sans"/>
                <a:hlinkClick r:id="rId4"/>
              </a:rPr>
              <a:t>GitOps - Operations by Pull Request [B]</a:t>
            </a:r>
            <a:endParaRPr/>
          </a:p>
          <a:p>
            <a:pPr indent="0" lvl="0" marL="0" rtl="0" algn="l">
              <a:spcBef>
                <a:spcPts val="0"/>
              </a:spcBef>
              <a:spcAft>
                <a:spcPts val="0"/>
              </a:spcAft>
              <a:buNone/>
            </a:pPr>
            <a:r>
              <a:rPr lang="en" u="sng">
                <a:solidFill>
                  <a:schemeClr val="hlink"/>
                </a:solidFill>
                <a:latin typeface="Open Sans"/>
                <a:ea typeface="Open Sans"/>
                <a:cs typeface="Open Sans"/>
                <a:sym typeface="Open Sans"/>
                <a:hlinkClick r:id="rId5"/>
              </a:rPr>
              <a:t>Alexis Richardson, Weaveworks &amp; William Denniss</a:t>
            </a: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2"/>
          <p:cNvSpPr txBox="1"/>
          <p:nvPr>
            <p:ph type="title"/>
          </p:nvPr>
        </p:nvSpPr>
        <p:spPr>
          <a:xfrm>
            <a:off x="311700" y="2216350"/>
            <a:ext cx="6226200" cy="232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Why GitOps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2483B3"/>
      </a:accent1>
      <a:accent2>
        <a:srgbClr val="212121"/>
      </a:accent2>
      <a:accent3>
        <a:srgbClr val="78909C"/>
      </a:accent3>
      <a:accent4>
        <a:srgbClr val="00B3B3"/>
      </a:accent4>
      <a:accent5>
        <a:srgbClr val="00B3B3"/>
      </a:accent5>
      <a:accent6>
        <a:srgbClr val="2483B3"/>
      </a:accent6>
      <a:hlink>
        <a:srgbClr val="248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