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7" r:id="rId4"/>
    <p:sldMasterId id="2147483968" r:id="rId5"/>
    <p:sldMasterId id="2147484029" r:id="rId6"/>
  </p:sldMasterIdLst>
  <p:notesMasterIdLst>
    <p:notesMasterId r:id="rId24"/>
  </p:notesMasterIdLst>
  <p:sldIdLst>
    <p:sldId id="2113416181" r:id="rId7"/>
    <p:sldId id="1585" r:id="rId8"/>
    <p:sldId id="2113416672" r:id="rId9"/>
    <p:sldId id="2113416670" r:id="rId10"/>
    <p:sldId id="1458" r:id="rId11"/>
    <p:sldId id="1568" r:id="rId12"/>
    <p:sldId id="1569" r:id="rId13"/>
    <p:sldId id="1570" r:id="rId14"/>
    <p:sldId id="1496" r:id="rId15"/>
    <p:sldId id="2113416097" r:id="rId16"/>
    <p:sldId id="712" r:id="rId17"/>
    <p:sldId id="2113416658" r:id="rId18"/>
    <p:sldId id="2113416213" r:id="rId19"/>
    <p:sldId id="1577" r:id="rId20"/>
    <p:sldId id="2113416113" r:id="rId21"/>
    <p:sldId id="2113416669" r:id="rId22"/>
    <p:sldId id="2113416673" r:id="rId23"/>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lin Stokes" initials="KS" lastIdx="2" clrIdx="0"/>
  <p:cmAuthor id="2" name="david groom" initials="dg" lastIdx="1" clrIdx="1"/>
  <p:cmAuthor id="3" name="Jeff Chatelain" initials="JC" lastIdx="1" clrIdx="2">
    <p:extLst>
      <p:ext uri="{19B8F6BF-5375-455C-9EA6-DF929625EA0E}">
        <p15:presenceInfo xmlns:p15="http://schemas.microsoft.com/office/powerpoint/2012/main" userId="S-1-5-21-1994326832-1066739575-5522801-111816" providerId="AD"/>
      </p:ext>
    </p:extLst>
  </p:cmAuthor>
  <p:cmAuthor id="4" name="CHRISTINE EWING" initials="CE" lastIdx="2" clrIdx="3">
    <p:extLst>
      <p:ext uri="{19B8F6BF-5375-455C-9EA6-DF929625EA0E}">
        <p15:presenceInfo xmlns:p15="http://schemas.microsoft.com/office/powerpoint/2012/main" userId="S-1-5-21-1994326832-1066739575-5522801-1067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7C9CAE"/>
    <a:srgbClr val="FFFFFF"/>
    <a:srgbClr val="1C2D3B"/>
    <a:srgbClr val="364956"/>
    <a:srgbClr val="1D2E3C"/>
    <a:srgbClr val="1E2E3C"/>
    <a:srgbClr val="00B0F0"/>
    <a:srgbClr val="005BB3"/>
    <a:srgbClr val="C9E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CD556A-20DA-49EE-AB8A-8D6B94E3ADEB}" v="834" dt="2020-11-12T11:46:36.647"/>
  </p1510:revLst>
</p1510:revInfo>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7436" autoAdjust="0"/>
  </p:normalViewPr>
  <p:slideViewPr>
    <p:cSldViewPr snapToGrid="0" snapToObjects="1">
      <p:cViewPr varScale="1">
        <p:scale>
          <a:sx n="111" d="100"/>
          <a:sy n="111" d="100"/>
        </p:scale>
        <p:origin x="684" y="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F4137A-32A9-4E3E-80A1-313294284C14}" type="datetimeFigureOut">
              <a:rPr lang="en-US" smtClean="0"/>
              <a:t>11/12/2020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56D5C-5EF9-4233-82C8-1D8C4F6E2EDC}" type="slidenum">
              <a:rPr lang="en-US" smtClean="0"/>
              <a:t>‹#›</a:t>
            </a:fld>
            <a:endParaRPr lang="en-US"/>
          </a:p>
        </p:txBody>
      </p:sp>
    </p:spTree>
    <p:extLst>
      <p:ext uri="{BB962C8B-B14F-4D97-AF65-F5344CB8AC3E}">
        <p14:creationId xmlns:p14="http://schemas.microsoft.com/office/powerpoint/2010/main" val="1369405924"/>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the talk of the slide, lead to the next slide saying that testing should be smarter but it’s part of the </a:t>
            </a:r>
            <a:r>
              <a:rPr lang="en-US" dirty="0" err="1"/>
              <a:t>Devops</a:t>
            </a:r>
            <a:r>
              <a:rPr lang="en-US" dirty="0"/>
              <a:t> which quality is the core of successful </a:t>
            </a:r>
            <a:r>
              <a:rPr lang="en-US" dirty="0" err="1"/>
              <a:t>devops</a:t>
            </a:r>
            <a:r>
              <a:rPr lang="en-US" dirty="0"/>
              <a:t>… </a:t>
            </a:r>
          </a:p>
        </p:txBody>
      </p:sp>
      <p:sp>
        <p:nvSpPr>
          <p:cNvPr id="4" name="Slide Number Placeholder 3"/>
          <p:cNvSpPr>
            <a:spLocks noGrp="1"/>
          </p:cNvSpPr>
          <p:nvPr>
            <p:ph type="sldNum" sz="quarter" idx="5"/>
          </p:nvPr>
        </p:nvSpPr>
        <p:spPr/>
        <p:txBody>
          <a:bodyPr/>
          <a:lstStyle/>
          <a:p>
            <a:fld id="{EF956D5C-5EF9-4233-82C8-1D8C4F6E2EDC}" type="slidenum">
              <a:rPr lang="en-US" smtClean="0"/>
              <a:t>2</a:t>
            </a:fld>
            <a:endParaRPr lang="en-US"/>
          </a:p>
        </p:txBody>
      </p:sp>
    </p:spTree>
    <p:extLst>
      <p:ext uri="{BB962C8B-B14F-4D97-AF65-F5344CB8AC3E}">
        <p14:creationId xmlns:p14="http://schemas.microsoft.com/office/powerpoint/2010/main" val="951491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key benefits of leveraging in</a:t>
            </a:r>
            <a:r>
              <a:rPr lang="en-US" baseline="0" dirty="0"/>
              <a:t> test automation:</a:t>
            </a:r>
          </a:p>
          <a:p>
            <a:pPr marL="171450" indent="-171450">
              <a:buFont typeface="Arial" panose="020B0604020202020204" pitchFamily="34" charset="0"/>
              <a:buChar char="•"/>
            </a:pPr>
            <a:r>
              <a:rPr lang="en-US" baseline="0" dirty="0"/>
              <a:t>Reduce maintenance costs by 70% or more</a:t>
            </a:r>
          </a:p>
          <a:p>
            <a:pPr marL="171450" indent="-171450">
              <a:buFont typeface="Arial" panose="020B0604020202020204" pitchFamily="34" charset="0"/>
              <a:buChar char="•"/>
            </a:pPr>
            <a:r>
              <a:rPr lang="en-US" baseline="0" dirty="0"/>
              <a:t>Increase automation coverage by 30% or more</a:t>
            </a:r>
          </a:p>
          <a:p>
            <a:pPr marL="171450" indent="-171450">
              <a:buFont typeface="Arial" panose="020B0604020202020204" pitchFamily="34" charset="0"/>
              <a:buChar char="•"/>
            </a:pPr>
            <a:r>
              <a:rPr lang="en-US" baseline="0" dirty="0"/>
              <a:t>Increase speed of test development by a factor of three</a:t>
            </a:r>
          </a:p>
          <a:p>
            <a:pPr marL="171450" indent="-171450">
              <a:buFont typeface="Arial" panose="020B0604020202020204" pitchFamily="34" charset="0"/>
              <a:buChar char="•"/>
            </a:pPr>
            <a:r>
              <a:rPr lang="en-US" baseline="0" dirty="0"/>
              <a:t>Extend reach so everyone on the team can test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t>15</a:t>
            </a:fld>
            <a:endParaRPr lang="en-US"/>
          </a:p>
        </p:txBody>
      </p:sp>
    </p:spTree>
    <p:extLst>
      <p:ext uri="{BB962C8B-B14F-4D97-AF65-F5344CB8AC3E}">
        <p14:creationId xmlns:p14="http://schemas.microsoft.com/office/powerpoint/2010/main" val="332326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t>16</a:t>
            </a:fld>
            <a:endParaRPr lang="en-US"/>
          </a:p>
        </p:txBody>
      </p:sp>
    </p:spTree>
    <p:extLst>
      <p:ext uri="{BB962C8B-B14F-4D97-AF65-F5344CB8AC3E}">
        <p14:creationId xmlns:p14="http://schemas.microsoft.com/office/powerpoint/2010/main" val="1796304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digital economy, winning the high-speed race to innovate requires a high-speed approach. With Micro Focus, you can unleash the power of DevOps across your hybrid IT landscape—quickly bringing innovative ideas to life at the pace your business demands. </a:t>
            </a:r>
          </a:p>
          <a:p>
            <a:endParaRPr lang="en-US" dirty="0"/>
          </a:p>
          <a:p>
            <a:r>
              <a:rPr lang="en-US" dirty="0"/>
              <a:t>Our solutions help:</a:t>
            </a:r>
          </a:p>
          <a:p>
            <a:endParaRPr lang="en-US" dirty="0"/>
          </a:p>
          <a:p>
            <a:pPr marL="171450" indent="-171450">
              <a:buFont typeface="Arial" panose="020B0604020202020204" pitchFamily="34" charset="0"/>
              <a:buChar char="•"/>
            </a:pPr>
            <a:r>
              <a:rPr lang="en-US" dirty="0"/>
              <a:t>Reduce operational friction by optimizing value streams from request to business value.</a:t>
            </a:r>
          </a:p>
          <a:p>
            <a:pPr marL="171450" indent="-171450">
              <a:buFont typeface="Arial" panose="020B0604020202020204" pitchFamily="34" charset="0"/>
              <a:buChar char="•"/>
            </a:pPr>
            <a:r>
              <a:rPr lang="en-US" dirty="0"/>
              <a:t>Boost business confidence by engineering quality and security into every application.</a:t>
            </a:r>
          </a:p>
          <a:p>
            <a:pPr marL="171450" indent="-171450">
              <a:buFont typeface="Arial" panose="020B0604020202020204" pitchFamily="34" charset="0"/>
              <a:buChar char="•"/>
            </a:pPr>
            <a:r>
              <a:rPr lang="en-US" dirty="0"/>
              <a:t>Deliver better outcomes by leveraging feedback and analytics to continuously improve.</a:t>
            </a:r>
          </a:p>
          <a:p>
            <a:endParaRPr lang="en-US" dirty="0"/>
          </a:p>
          <a:p>
            <a:r>
              <a:rPr lang="en-US" dirty="0"/>
              <a:t>Now you can deliver at high speed with low risk.</a:t>
            </a:r>
          </a:p>
          <a:p>
            <a:endParaRPr lang="en-US" dirty="0"/>
          </a:p>
          <a:p>
            <a:endParaRPr lang="en-US" dirty="0"/>
          </a:p>
          <a:p>
            <a:r>
              <a:rPr lang="en-US" dirty="0"/>
              <a:t>-------------------------------------</a:t>
            </a:r>
          </a:p>
          <a:p>
            <a:r>
              <a:rPr lang="en-US" dirty="0"/>
              <a:t>Here talk about the continuous testing and the need to have Test Automation as core of it … and let’s see what are the two things that needs to ensure in order to have successful automation.</a:t>
            </a:r>
          </a:p>
        </p:txBody>
      </p:sp>
      <p:sp>
        <p:nvSpPr>
          <p:cNvPr id="4" name="Slide Number Placeholder 3"/>
          <p:cNvSpPr>
            <a:spLocks noGrp="1"/>
          </p:cNvSpPr>
          <p:nvPr>
            <p:ph type="sldNum" sz="quarter" idx="10"/>
          </p:nvPr>
        </p:nvSpPr>
        <p:spPr/>
        <p:txBody>
          <a:bodyPr/>
          <a:lstStyle/>
          <a:p>
            <a:fld id="{EF956D5C-5EF9-4233-82C8-1D8C4F6E2EDC}" type="slidenum">
              <a:rPr lang="en-US" smtClean="0"/>
              <a:t>3</a:t>
            </a:fld>
            <a:endParaRPr lang="en-US" dirty="0"/>
          </a:p>
        </p:txBody>
      </p:sp>
    </p:spTree>
    <p:extLst>
      <p:ext uri="{BB962C8B-B14F-4D97-AF65-F5344CB8AC3E}">
        <p14:creationId xmlns:p14="http://schemas.microsoft.com/office/powerpoint/2010/main" val="1521440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key benefits of leveraging in</a:t>
            </a:r>
            <a:r>
              <a:rPr lang="en-US" baseline="0" dirty="0"/>
              <a:t> test automation:</a:t>
            </a:r>
          </a:p>
          <a:p>
            <a:pPr marL="171450" indent="-171450">
              <a:buFont typeface="Arial" panose="020B0604020202020204" pitchFamily="34" charset="0"/>
              <a:buChar char="•"/>
            </a:pPr>
            <a:r>
              <a:rPr lang="en-US" baseline="0" dirty="0"/>
              <a:t>Reduce maintenance costs by 70% or more</a:t>
            </a:r>
          </a:p>
          <a:p>
            <a:pPr marL="171450" indent="-171450">
              <a:buFont typeface="Arial" panose="020B0604020202020204" pitchFamily="34" charset="0"/>
              <a:buChar char="•"/>
            </a:pPr>
            <a:r>
              <a:rPr lang="en-US" baseline="0" dirty="0"/>
              <a:t>Increase automation coverage by 30% or more</a:t>
            </a:r>
          </a:p>
          <a:p>
            <a:pPr marL="171450" indent="-171450">
              <a:buFont typeface="Arial" panose="020B0604020202020204" pitchFamily="34" charset="0"/>
              <a:buChar char="•"/>
            </a:pPr>
            <a:r>
              <a:rPr lang="en-US" baseline="0" dirty="0"/>
              <a:t>Increase speed of test development by a factor of three</a:t>
            </a:r>
          </a:p>
          <a:p>
            <a:pPr marL="171450" indent="-171450">
              <a:buFont typeface="Arial" panose="020B0604020202020204" pitchFamily="34" charset="0"/>
              <a:buChar char="•"/>
            </a:pPr>
            <a:r>
              <a:rPr lang="en-US" baseline="0" dirty="0"/>
              <a:t>Extend reach so everyone on the team can test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F956D5C-5EF9-4233-82C8-1D8C4F6E2EDC}" type="slidenum">
              <a:rPr lang="en-US" smtClean="0"/>
              <a:t>4</a:t>
            </a:fld>
            <a:endParaRPr lang="en-US"/>
          </a:p>
        </p:txBody>
      </p:sp>
    </p:spTree>
    <p:extLst>
      <p:ext uri="{BB962C8B-B14F-4D97-AF65-F5344CB8AC3E}">
        <p14:creationId xmlns:p14="http://schemas.microsoft.com/office/powerpoint/2010/main" val="2802527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on relatively simple example that I’m pretty much sure your customers are facing on a daily basis.</a:t>
            </a:r>
          </a:p>
          <a:p>
            <a:r>
              <a:rPr lang="en-US" dirty="0"/>
              <a:t>Need to automate a simple test of buying an item.</a:t>
            </a:r>
          </a:p>
          <a:p>
            <a:r>
              <a:rPr lang="en-US" dirty="0"/>
              <a:t>Need 3 different scripts and the challenges are…</a:t>
            </a:r>
          </a:p>
          <a:p>
            <a:endParaRPr lang="en-US" dirty="0"/>
          </a:p>
        </p:txBody>
      </p:sp>
      <p:sp>
        <p:nvSpPr>
          <p:cNvPr id="4" name="Slide Number Placeholder 3"/>
          <p:cNvSpPr>
            <a:spLocks noGrp="1"/>
          </p:cNvSpPr>
          <p:nvPr>
            <p:ph type="sldNum" sz="quarter" idx="5"/>
          </p:nvPr>
        </p:nvSpPr>
        <p:spPr/>
        <p:txBody>
          <a:bodyPr/>
          <a:lstStyle/>
          <a:p>
            <a:fld id="{EF956D5C-5EF9-4233-82C8-1D8C4F6E2EDC}" type="slidenum">
              <a:rPr lang="en-US" smtClean="0"/>
              <a:t>5</a:t>
            </a:fld>
            <a:endParaRPr lang="en-US"/>
          </a:p>
        </p:txBody>
      </p:sp>
    </p:spTree>
    <p:extLst>
      <p:ext uri="{BB962C8B-B14F-4D97-AF65-F5344CB8AC3E}">
        <p14:creationId xmlns:p14="http://schemas.microsoft.com/office/powerpoint/2010/main" val="1424861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56D5C-5EF9-4233-82C8-1D8C4F6E2EDC}" type="slidenum">
              <a:rPr lang="en-US" smtClean="0"/>
              <a:t>6</a:t>
            </a:fld>
            <a:endParaRPr lang="en-US"/>
          </a:p>
        </p:txBody>
      </p:sp>
    </p:spTree>
    <p:extLst>
      <p:ext uri="{BB962C8B-B14F-4D97-AF65-F5344CB8AC3E}">
        <p14:creationId xmlns:p14="http://schemas.microsoft.com/office/powerpoint/2010/main" val="954566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Reasoning, problem solving</a:t>
            </a:r>
          </a:p>
          <a:p>
            <a:r>
              <a:rPr lang="en-US" b="1" dirty="0"/>
              <a:t>Knowledge representation</a:t>
            </a:r>
          </a:p>
          <a:p>
            <a:r>
              <a:rPr lang="en-US" b="1" dirty="0"/>
              <a:t>Planning</a:t>
            </a:r>
          </a:p>
          <a:p>
            <a:r>
              <a:rPr lang="en-US" b="1" dirty="0"/>
              <a:t>Learning</a:t>
            </a:r>
          </a:p>
          <a:p>
            <a:r>
              <a:rPr lang="en-US" b="1" dirty="0"/>
              <a:t>Natural language processing</a:t>
            </a:r>
          </a:p>
          <a:p>
            <a:r>
              <a:rPr lang="en-US" b="1" dirty="0"/>
              <a:t>Perception</a:t>
            </a:r>
          </a:p>
          <a:p>
            <a:r>
              <a:rPr lang="en-US" b="1" dirty="0"/>
              <a:t>Motion and manipulation</a:t>
            </a:r>
          </a:p>
          <a:p>
            <a:r>
              <a:rPr lang="en-US" b="1" dirty="0"/>
              <a:t>Social intelligence</a:t>
            </a:r>
          </a:p>
          <a:p>
            <a:r>
              <a:rPr lang="en-US" b="1" dirty="0"/>
              <a:t>General intelligence</a:t>
            </a:r>
            <a:endParaRPr lang="en-US" dirty="0"/>
          </a:p>
          <a:p>
            <a:endParaRPr lang="en-US" dirty="0"/>
          </a:p>
        </p:txBody>
      </p:sp>
      <p:sp>
        <p:nvSpPr>
          <p:cNvPr id="4" name="Slide Number Placeholder 3"/>
          <p:cNvSpPr>
            <a:spLocks noGrp="1"/>
          </p:cNvSpPr>
          <p:nvPr>
            <p:ph type="sldNum" sz="quarter" idx="5"/>
          </p:nvPr>
        </p:nvSpPr>
        <p:spPr/>
        <p:txBody>
          <a:bodyPr/>
          <a:lstStyle/>
          <a:p>
            <a:fld id="{EF956D5C-5EF9-4233-82C8-1D8C4F6E2EDC}" type="slidenum">
              <a:rPr lang="en-US" smtClean="0"/>
              <a:t>11</a:t>
            </a:fld>
            <a:endParaRPr lang="en-US"/>
          </a:p>
        </p:txBody>
      </p:sp>
    </p:spTree>
    <p:extLst>
      <p:ext uri="{BB962C8B-B14F-4D97-AF65-F5344CB8AC3E}">
        <p14:creationId xmlns:p14="http://schemas.microsoft.com/office/powerpoint/2010/main" val="3436503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Reasoning, problem solving</a:t>
            </a:r>
          </a:p>
          <a:p>
            <a:r>
              <a:rPr lang="en-US" b="1" dirty="0"/>
              <a:t>Knowledge representation</a:t>
            </a:r>
          </a:p>
          <a:p>
            <a:r>
              <a:rPr lang="en-US" b="1" dirty="0"/>
              <a:t>Planning</a:t>
            </a:r>
          </a:p>
          <a:p>
            <a:r>
              <a:rPr lang="en-US" b="1" dirty="0"/>
              <a:t>Learning</a:t>
            </a:r>
          </a:p>
          <a:p>
            <a:r>
              <a:rPr lang="en-US" b="1" dirty="0"/>
              <a:t>Natural language processing</a:t>
            </a:r>
          </a:p>
          <a:p>
            <a:r>
              <a:rPr lang="en-US" b="1" dirty="0"/>
              <a:t>Perception</a:t>
            </a:r>
          </a:p>
          <a:p>
            <a:r>
              <a:rPr lang="en-US" b="1" dirty="0"/>
              <a:t>Motion and manipulation</a:t>
            </a:r>
          </a:p>
          <a:p>
            <a:r>
              <a:rPr lang="en-US" b="1" dirty="0"/>
              <a:t>Social intelligence</a:t>
            </a:r>
          </a:p>
          <a:p>
            <a:r>
              <a:rPr lang="en-US" b="1" dirty="0"/>
              <a:t>General intelligence</a:t>
            </a:r>
            <a:endParaRPr lang="en-US" dirty="0"/>
          </a:p>
          <a:p>
            <a:endParaRPr lang="en-US" dirty="0"/>
          </a:p>
        </p:txBody>
      </p:sp>
      <p:sp>
        <p:nvSpPr>
          <p:cNvPr id="4" name="Slide Number Placeholder 3"/>
          <p:cNvSpPr>
            <a:spLocks noGrp="1"/>
          </p:cNvSpPr>
          <p:nvPr>
            <p:ph type="sldNum" sz="quarter" idx="5"/>
          </p:nvPr>
        </p:nvSpPr>
        <p:spPr/>
        <p:txBody>
          <a:bodyPr/>
          <a:lstStyle/>
          <a:p>
            <a:fld id="{EF956D5C-5EF9-4233-82C8-1D8C4F6E2EDC}" type="slidenum">
              <a:rPr lang="en-US" smtClean="0"/>
              <a:t>12</a:t>
            </a:fld>
            <a:endParaRPr lang="en-US"/>
          </a:p>
        </p:txBody>
      </p:sp>
    </p:spTree>
    <p:extLst>
      <p:ext uri="{BB962C8B-B14F-4D97-AF65-F5344CB8AC3E}">
        <p14:creationId xmlns:p14="http://schemas.microsoft.com/office/powerpoint/2010/main" val="158872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equipped UFT with AI technology as follows:</a:t>
            </a:r>
          </a:p>
          <a:p>
            <a:endParaRPr lang="en-US"/>
          </a:p>
          <a:p>
            <a:pPr marL="228600" indent="-228600">
              <a:buAutoNum type="arabicPeriod"/>
            </a:pPr>
            <a:r>
              <a:rPr lang="en-US"/>
              <a:t>Using computer vision to identify the different elements the same way human does and not the traditional way of ‘underlying identifiers’</a:t>
            </a:r>
          </a:p>
          <a:p>
            <a:pPr marL="228600" indent="-228600">
              <a:buAutoNum type="arabicPeriod"/>
            </a:pPr>
            <a:r>
              <a:rPr lang="en-US"/>
              <a:t>Using a Neural</a:t>
            </a:r>
            <a:r>
              <a:rPr lang="en-US" baseline="0"/>
              <a:t> </a:t>
            </a:r>
            <a:r>
              <a:rPr lang="en-US"/>
              <a:t>Network that will understand the element and take decision how to interact and manipulate with</a:t>
            </a:r>
          </a:p>
          <a:p>
            <a:pPr marL="228600" indent="-228600">
              <a:buAutoNum type="arabicPeriod"/>
            </a:pPr>
            <a:r>
              <a:rPr lang="en-US"/>
              <a:t>We’ve embed NLP capabilities, so test can be written in very simple way, almost like plan English!</a:t>
            </a:r>
          </a:p>
          <a:p>
            <a:pPr marL="228600" indent="-228600">
              <a:buAutoNum type="arabicPeriod"/>
            </a:pPr>
            <a:r>
              <a:rPr lang="en-US"/>
              <a:t>And… we’ve leveraged the power of our Install base and provide also feedback mechanism, so if something won’t work, can easily share feedback with us directly form the tool and we will update the model so next time the element will be recognized. Ultimately, upon having this solution using by our mass users and having them proving feedback to us, our AI engine will be the smartest tester in the enterprise market.</a:t>
            </a:r>
          </a:p>
          <a:p>
            <a:pPr marL="228600" indent="-228600">
              <a:buAutoNum type="arabicPeriod"/>
            </a:pPr>
            <a:endParaRPr lang="en-US"/>
          </a:p>
          <a:p>
            <a:pPr marL="228600" indent="-228600">
              <a:buAutoNum type="arabicPeriod"/>
            </a:pPr>
            <a:endParaRPr lang="en-US"/>
          </a:p>
          <a:p>
            <a:pPr marL="0" indent="0">
              <a:buNone/>
            </a:pPr>
            <a:endParaRPr lang="he-IL"/>
          </a:p>
        </p:txBody>
      </p:sp>
      <p:sp>
        <p:nvSpPr>
          <p:cNvPr id="4" name="Slide Number Placeholder 3"/>
          <p:cNvSpPr>
            <a:spLocks noGrp="1"/>
          </p:cNvSpPr>
          <p:nvPr>
            <p:ph type="sldNum" sz="quarter" idx="5"/>
          </p:nvPr>
        </p:nvSpPr>
        <p:spPr/>
        <p:txBody>
          <a:bodyPr/>
          <a:lstStyle/>
          <a:p>
            <a:pPr defTabSz="859902">
              <a:defRPr/>
            </a:pPr>
            <a:fld id="{EF956D5C-5EF9-4233-82C8-1D8C4F6E2EDC}" type="slidenum">
              <a:rPr lang="en-US" sz="1100">
                <a:solidFill>
                  <a:prstClr val="black"/>
                </a:solidFill>
                <a:latin typeface="Calibri" panose="020F0502020204030204"/>
              </a:rPr>
              <a:pPr defTabSz="859902">
                <a:defRPr/>
              </a:pPr>
              <a:t>13</a:t>
            </a:fld>
            <a:endParaRPr lang="en-US" sz="1100">
              <a:solidFill>
                <a:prstClr val="black"/>
              </a:solidFill>
              <a:latin typeface="Calibri" panose="020F0502020204030204"/>
            </a:endParaRPr>
          </a:p>
        </p:txBody>
      </p:sp>
    </p:spTree>
    <p:extLst>
      <p:ext uri="{BB962C8B-B14F-4D97-AF65-F5344CB8AC3E}">
        <p14:creationId xmlns:p14="http://schemas.microsoft.com/office/powerpoint/2010/main" val="3942323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956D5C-5EF9-4233-82C8-1D8C4F6E2ED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94838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bg>
      <p:bgPr>
        <a:gradFill>
          <a:gsLst>
            <a:gs pos="100000">
              <a:srgbClr val="124BCA"/>
            </a:gs>
            <a:gs pos="1000">
              <a:schemeClr val="accent1"/>
            </a:gs>
          </a:gsLst>
          <a:lin ang="27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
          </a:blip>
          <a:stretch>
            <a:fillRect/>
          </a:stretch>
        </p:blipFill>
        <p:spPr>
          <a:xfrm>
            <a:off x="-73149" y="0"/>
            <a:ext cx="11920244" cy="6858000"/>
          </a:xfrm>
          <a:prstGeom prst="rect">
            <a:avLst/>
          </a:prstGeom>
        </p:spPr>
      </p:pic>
      <p:sp>
        <p:nvSpPr>
          <p:cNvPr id="38" name="Title 1"/>
          <p:cNvSpPr>
            <a:spLocks noGrp="1"/>
          </p:cNvSpPr>
          <p:nvPr>
            <p:ph type="ctrTitle"/>
          </p:nvPr>
        </p:nvSpPr>
        <p:spPr>
          <a:xfrm>
            <a:off x="950976" y="3078933"/>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p>
        </p:txBody>
      </p:sp>
      <p:sp>
        <p:nvSpPr>
          <p:cNvPr id="40" name="Shape 48"/>
          <p:cNvSpPr>
            <a:spLocks noGrp="1"/>
          </p:cNvSpPr>
          <p:nvPr>
            <p:ph type="body" sz="quarter" idx="10" hasCustomPrompt="1"/>
          </p:nvPr>
        </p:nvSpPr>
        <p:spPr>
          <a:xfrm>
            <a:off x="951663" y="5071003"/>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a:t>Speaker Name</a:t>
            </a:r>
            <a:endParaRPr/>
          </a:p>
          <a:p>
            <a:pPr lvl="1"/>
            <a:r>
              <a:rPr lang="en-US"/>
              <a:t>Title/Company</a:t>
            </a:r>
            <a:endParaRPr/>
          </a:p>
          <a:p>
            <a:pPr lvl="2"/>
            <a:r>
              <a:rPr lang="en-US"/>
              <a:t>Date</a:t>
            </a:r>
            <a:endParaRPr/>
          </a:p>
        </p:txBody>
      </p:sp>
      <p:grpSp>
        <p:nvGrpSpPr>
          <p:cNvPr id="10" name="Large Logo"/>
          <p:cNvGrpSpPr/>
          <p:nvPr/>
        </p:nvGrpSpPr>
        <p:grpSpPr>
          <a:xfrm>
            <a:off x="946986" y="1039758"/>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marL="225425" indent="-225425">
              <a:defRPr sz="2000"/>
            </a:lvl1pPr>
            <a:lvl2pPr>
              <a:defRPr sz="1800"/>
            </a:lvl2pPr>
            <a:lvl3pPr>
              <a:defRPr sz="1600"/>
            </a:lvl3pPr>
            <a:lvl4pPr>
              <a:defRPr sz="1400"/>
            </a:lvl4pPr>
            <a:lvl5pPr>
              <a:defRPr sz="12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marL="225425" indent="-225425">
              <a:defRPr sz="2000"/>
            </a:lvl1pPr>
            <a:lvl2pPr>
              <a:defRPr sz="1800"/>
            </a:lvl2pPr>
            <a:lvl3pPr>
              <a:defRPr sz="1600"/>
            </a:lvl3pPr>
            <a:lvl4pPr>
              <a:defRPr sz="1400"/>
            </a:lvl4pPr>
            <a:lvl5pPr>
              <a:defRPr sz="12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7"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a:lvl1pPr>
          </a:lstStyle>
          <a:p>
            <a:r>
              <a:rPr lang="en-US"/>
              <a:t>Two Columns</a:t>
            </a:r>
          </a:p>
        </p:txBody>
      </p:sp>
    </p:spTree>
    <p:extLst>
      <p:ext uri="{BB962C8B-B14F-4D97-AF65-F5344CB8AC3E}">
        <p14:creationId xmlns:p14="http://schemas.microsoft.com/office/powerpoint/2010/main" val="37687416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1215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4"/>
          </p:nvPr>
        </p:nvSpPr>
        <p:spPr>
          <a:xfrm>
            <a:off x="231632" y="6352240"/>
            <a:ext cx="365760" cy="365125"/>
          </a:xfrm>
          <a:prstGeom prst="rect">
            <a:avLst/>
          </a:prstGeom>
        </p:spPr>
        <p:txBody>
          <a:bodyPr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Tree>
    <p:extLst>
      <p:ext uri="{BB962C8B-B14F-4D97-AF65-F5344CB8AC3E}">
        <p14:creationId xmlns:p14="http://schemas.microsoft.com/office/powerpoint/2010/main" val="28483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57C8FD27-012E-44D1-B380-618C1E8C80C3}" type="slidenum">
              <a:rPr lang="en-US" smtClean="0"/>
              <a:t>‹#›</a:t>
            </a:fld>
            <a:endParaRPr lang="en-US" dirty="0"/>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5"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p>
            <a:r>
              <a:rPr lang="en-US" dirty="0"/>
              <a:t>Title Text</a:t>
            </a:r>
          </a:p>
        </p:txBody>
      </p:sp>
    </p:spTree>
    <p:extLst>
      <p:ext uri="{BB962C8B-B14F-4D97-AF65-F5344CB8AC3E}">
        <p14:creationId xmlns:p14="http://schemas.microsoft.com/office/powerpoint/2010/main" val="41939346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57C8FD27-012E-44D1-B380-618C1E8C80C3}" type="slidenum">
              <a:rPr lang="en-US" smtClean="0"/>
              <a:t>‹#›</a:t>
            </a:fld>
            <a:endParaRPr lang="en-US" dirty="0"/>
          </a:p>
        </p:txBody>
      </p:sp>
      <p:sp>
        <p:nvSpPr>
          <p:cNvPr id="6" name="Title 1"/>
          <p:cNvSpPr>
            <a:spLocks noGrp="1"/>
          </p:cNvSpPr>
          <p:nvPr>
            <p:ph type="title" hasCustomPrompt="1"/>
          </p:nvPr>
        </p:nvSpPr>
        <p:spPr>
          <a:xfrm>
            <a:off x="946786" y="429275"/>
            <a:ext cx="10311765" cy="657844"/>
          </a:xfrm>
        </p:spPr>
        <p:txBody>
          <a:bodyPr>
            <a:normAutofit/>
          </a:bodyPr>
          <a:lstStyle>
            <a:lvl1pPr>
              <a:defRPr/>
            </a:lvl1pPr>
          </a:lstStyle>
          <a:p>
            <a:r>
              <a:rPr lang="en-US" dirty="0"/>
              <a:t>Title + Subtitle Only </a:t>
            </a:r>
          </a:p>
        </p:txBody>
      </p:sp>
      <p:sp>
        <p:nvSpPr>
          <p:cNvPr id="7" name="subtitle"/>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bg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dirty="0"/>
              <a:t>Subtitle text in Calibri (20pt)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3142089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57C8FD27-012E-44D1-B380-618C1E8C80C3}" type="slidenum">
              <a:rPr lang="en-US" smtClean="0"/>
              <a:t>‹#›</a:t>
            </a:fld>
            <a:endParaRPr lang="en-US" dirty="0"/>
          </a:p>
        </p:txBody>
      </p:sp>
      <p:sp>
        <p:nvSpPr>
          <p:cNvPr id="5"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9958642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marL="225425" indent="-225425">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marL="225425" indent="-225425">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a:t>
            </a:r>
            <a:r>
              <a:rPr lang="en-US" dirty="0" err="1"/>
              <a:t>pt</a:t>
            </a:r>
            <a:endParaRPr lang="en-US" dirty="0"/>
          </a:p>
          <a:p>
            <a:pPr lvl="2"/>
            <a:r>
              <a:rPr lang="en-US" dirty="0"/>
              <a:t>Third level 16 </a:t>
            </a:r>
            <a:r>
              <a:rPr lang="en-US" dirty="0" err="1"/>
              <a:t>pt</a:t>
            </a:r>
            <a:endParaRPr lang="en-US" dirty="0"/>
          </a:p>
          <a:p>
            <a:pPr lvl="3"/>
            <a:r>
              <a:rPr lang="en-US" dirty="0"/>
              <a:t>Fourth level - avoid</a:t>
            </a:r>
          </a:p>
          <a:p>
            <a:pPr lvl="4"/>
            <a:r>
              <a:rPr lang="en-US" dirty="0"/>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57C8FD27-012E-44D1-B380-618C1E8C80C3}" type="slidenum">
              <a:rPr lang="en-US" smtClean="0"/>
              <a:t>‹#›</a:t>
            </a:fld>
            <a:endParaRPr lang="en-US" dirty="0"/>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7"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a:lvl1pPr>
          </a:lstStyle>
          <a:p>
            <a:r>
              <a:rPr lang="en-US" dirty="0"/>
              <a:t>Two Columns</a:t>
            </a:r>
          </a:p>
        </p:txBody>
      </p:sp>
    </p:spTree>
    <p:extLst>
      <p:ext uri="{BB962C8B-B14F-4D97-AF65-F5344CB8AC3E}">
        <p14:creationId xmlns:p14="http://schemas.microsoft.com/office/powerpoint/2010/main" val="14743023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Half-Screen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69250" y="1951465"/>
            <a:ext cx="4383499" cy="3936380"/>
          </a:xfrm>
        </p:spPr>
        <p:txBody>
          <a:bodyPr/>
          <a:lstStyle>
            <a:lvl1pPr>
              <a:defRPr/>
            </a:lvl1pPr>
          </a:lstStyle>
          <a:p>
            <a:r>
              <a:rPr lang="en-US" dirty="0"/>
              <a:t>Half Screen Image </a:t>
            </a:r>
            <a:br>
              <a:rPr lang="en-US" dirty="0"/>
            </a:br>
            <a:r>
              <a:rPr lang="en-US" dirty="0"/>
              <a:t>Left 36 </a:t>
            </a:r>
            <a:r>
              <a:rPr lang="en-US" dirty="0" err="1"/>
              <a:t>pt</a:t>
            </a:r>
            <a:endParaRPr lang="en-US" dirty="0"/>
          </a:p>
        </p:txBody>
      </p:sp>
      <p:sp>
        <p:nvSpPr>
          <p:cNvPr id="4" name="Picture Placeholder 2"/>
          <p:cNvSpPr>
            <a:spLocks noGrp="1"/>
          </p:cNvSpPr>
          <p:nvPr>
            <p:ph type="pic" idx="11"/>
          </p:nvPr>
        </p:nvSpPr>
        <p:spPr bwMode="ltGray">
          <a:xfrm>
            <a:off x="1" y="1"/>
            <a:ext cx="6000752"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endParaRPr dirty="0"/>
          </a:p>
        </p:txBody>
      </p:sp>
    </p:spTree>
    <p:extLst>
      <p:ext uri="{BB962C8B-B14F-4D97-AF65-F5344CB8AC3E}">
        <p14:creationId xmlns:p14="http://schemas.microsoft.com/office/powerpoint/2010/main" val="38891350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Logo Slide">
    <p:bg>
      <p:bgPr>
        <a:gradFill>
          <a:gsLst>
            <a:gs pos="100000">
              <a:srgbClr val="006AD1"/>
            </a:gs>
            <a:gs pos="0">
              <a:schemeClr val="accent1"/>
            </a:gs>
          </a:gsLst>
          <a:lin ang="54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alphaModFix amt="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4463703" y="2986727"/>
            <a:ext cx="3649746" cy="884546"/>
            <a:chOff x="5753494" y="2024196"/>
            <a:chExt cx="846681" cy="205200"/>
          </a:xfrm>
        </p:grpSpPr>
        <p:sp>
          <p:nvSpPr>
            <p:cNvPr id="9"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0"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1"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2"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3"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4"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5"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6"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7"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8"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9"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0"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1"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22" name="Group 21"/>
          <p:cNvGrpSpPr/>
          <p:nvPr/>
        </p:nvGrpSpPr>
        <p:grpSpPr>
          <a:xfrm>
            <a:off x="4463703" y="2986727"/>
            <a:ext cx="3649746" cy="884546"/>
            <a:chOff x="5753494" y="2024196"/>
            <a:chExt cx="846681" cy="205200"/>
          </a:xfrm>
        </p:grpSpPr>
        <p:sp>
          <p:nvSpPr>
            <p:cNvPr id="23"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4"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5"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6"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7"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8"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9"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30"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31"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32"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3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3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3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10340893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Half-Screen Image Left">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1" y="1"/>
            <a:ext cx="6000752"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dirty="0"/>
          </a:p>
        </p:txBody>
      </p:sp>
    </p:spTree>
    <p:extLst>
      <p:ext uri="{BB962C8B-B14F-4D97-AF65-F5344CB8AC3E}">
        <p14:creationId xmlns:p14="http://schemas.microsoft.com/office/powerpoint/2010/main" val="32312089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2_Title Slide">
    <p:bg>
      <p:bgPr>
        <a:gradFill flip="none" rotWithShape="1">
          <a:gsLst>
            <a:gs pos="0">
              <a:schemeClr val="accent5">
                <a:lumMod val="100000"/>
              </a:schemeClr>
            </a:gs>
            <a:gs pos="37000">
              <a:schemeClr val="accent1"/>
            </a:gs>
            <a:gs pos="99000">
              <a:srgbClr val="0155EF"/>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t="21795" b="3204"/>
          <a:stretch/>
        </p:blipFill>
        <p:spPr>
          <a:xfrm>
            <a:off x="0" y="1"/>
            <a:ext cx="12192000" cy="6858000"/>
          </a:xfrm>
          <a:prstGeom prst="rect">
            <a:avLst/>
          </a:prstGeom>
        </p:spPr>
      </p:pic>
      <p:sp>
        <p:nvSpPr>
          <p:cNvPr id="38" name="Title 1"/>
          <p:cNvSpPr>
            <a:spLocks noGrp="1"/>
          </p:cNvSpPr>
          <p:nvPr>
            <p:ph type="ctrTitle"/>
          </p:nvPr>
        </p:nvSpPr>
        <p:spPr>
          <a:xfrm>
            <a:off x="948451" y="2517680"/>
            <a:ext cx="10314432" cy="1964978"/>
          </a:xfrm>
        </p:spPr>
        <p:txBody>
          <a:bodyPr anchor="t" anchorCtr="0">
            <a:normAutofit/>
          </a:bodyPr>
          <a:lstStyle>
            <a:lvl1pPr algn="l">
              <a:lnSpc>
                <a:spcPct val="80000"/>
              </a:lnSpc>
              <a:defRPr sz="6000">
                <a:solidFill>
                  <a:schemeClr val="bg1"/>
                </a:solidFill>
              </a:defRPr>
            </a:lvl1pPr>
          </a:lstStyle>
          <a:p>
            <a:r>
              <a:rPr lang="en-US"/>
              <a:t>Click to edit Master title style</a:t>
            </a:r>
            <a:endParaRPr lang="en-US" dirty="0"/>
          </a:p>
        </p:txBody>
      </p:sp>
      <p:grpSp>
        <p:nvGrpSpPr>
          <p:cNvPr id="10" name="Large Logo"/>
          <p:cNvGrpSpPr/>
          <p:nvPr/>
        </p:nvGrpSpPr>
        <p:grpSpPr>
          <a:xfrm>
            <a:off x="946986" y="1039758"/>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dirty="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dirty="0"/>
          </a:p>
        </p:txBody>
      </p:sp>
    </p:spTree>
    <p:extLst>
      <p:ext uri="{BB962C8B-B14F-4D97-AF65-F5344CB8AC3E}">
        <p14:creationId xmlns:p14="http://schemas.microsoft.com/office/powerpoint/2010/main" val="401537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7" name="Content Placeholder 6"/>
          <p:cNvSpPr>
            <a:spLocks noGrp="1"/>
          </p:cNvSpPr>
          <p:nvPr>
            <p:ph sz="quarter" idx="12" hasCustomPrompt="1"/>
          </p:nvPr>
        </p:nvSpPr>
        <p:spPr>
          <a:xfrm>
            <a:off x="7404101" y="1736724"/>
            <a:ext cx="3854450" cy="4443413"/>
          </a:xfrm>
        </p:spPr>
        <p:txBody>
          <a:bodyPr/>
          <a:lstStyle>
            <a:lvl1pPr marL="0" indent="0">
              <a:spcAft>
                <a:spcPts val="600"/>
              </a:spcAft>
              <a:buFont typeface="Wingdings" panose="05000000000000000000" pitchFamily="2" charset="2"/>
              <a:buNone/>
              <a:defRPr sz="2400"/>
            </a:lvl1pPr>
            <a:lvl2pPr marL="346075" indent="0">
              <a:spcAft>
                <a:spcPts val="600"/>
              </a:spcAft>
              <a:buNone/>
              <a:defRPr sz="1800"/>
            </a:lvl2pPr>
            <a:lvl3pPr marL="574675" indent="0">
              <a:spcAft>
                <a:spcPts val="600"/>
              </a:spcAft>
              <a:buNone/>
              <a:defRPr sz="1600"/>
            </a:lvl3pPr>
            <a:lvl4pPr marL="744538" indent="0">
              <a:spcAft>
                <a:spcPts val="600"/>
              </a:spcAft>
              <a:buNone/>
              <a:defRPr sz="1600"/>
            </a:lvl4pPr>
            <a:lvl5pPr marL="922337" indent="0">
              <a:spcAft>
                <a:spcPts val="600"/>
              </a:spcAft>
              <a:buNone/>
              <a:defRPr sz="1600"/>
            </a:lvl5pPr>
          </a:lstStyle>
          <a:p>
            <a:pPr lvl="0"/>
            <a:r>
              <a:rPr lang="en-US"/>
              <a:t>First level 24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Image Left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989506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Left with bullets">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7" name="Content Placeholder 6"/>
          <p:cNvSpPr>
            <a:spLocks noGrp="1"/>
          </p:cNvSpPr>
          <p:nvPr>
            <p:ph sz="quarter" idx="12" hasCustomPrompt="1"/>
          </p:nvPr>
        </p:nvSpPr>
        <p:spPr>
          <a:xfrm>
            <a:off x="7404101" y="1736724"/>
            <a:ext cx="3854450" cy="4443413"/>
          </a:xfrm>
        </p:spPr>
        <p:txBody>
          <a:bodyPr/>
          <a:lstStyle>
            <a:lvl1pPr marL="230188" indent="-230188">
              <a:spcAft>
                <a:spcPts val="600"/>
              </a:spcAft>
              <a:buFont typeface="Wingdings" panose="05000000000000000000" pitchFamily="2" charset="2"/>
              <a:buChar char="§"/>
              <a:defRPr sz="2400"/>
            </a:lvl1pPr>
            <a:lvl2pPr>
              <a:spcAft>
                <a:spcPts val="600"/>
              </a:spcAft>
              <a:defRPr sz="1800"/>
            </a:lvl2pPr>
            <a:lvl3pPr>
              <a:spcAft>
                <a:spcPts val="600"/>
              </a:spcAft>
              <a:defRPr sz="1600"/>
            </a:lvl3pPr>
            <a:lvl4pPr>
              <a:spcAft>
                <a:spcPts val="600"/>
              </a:spcAft>
              <a:defRPr sz="1600"/>
            </a:lvl4pPr>
            <a:lvl5pPr>
              <a:spcAft>
                <a:spcPts val="600"/>
              </a:spcAft>
              <a:defRPr sz="1600"/>
            </a:lvl5pPr>
          </a:lstStyle>
          <a:p>
            <a:pPr lvl="0"/>
            <a:r>
              <a:rPr lang="en-US"/>
              <a:t>First level 24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Image Left with Bullets</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03125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Right">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2" name="Title 1"/>
          <p:cNvSpPr>
            <a:spLocks noGrp="1"/>
          </p:cNvSpPr>
          <p:nvPr>
            <p:ph type="title" hasCustomPrompt="1"/>
          </p:nvPr>
        </p:nvSpPr>
        <p:spPr/>
        <p:txBody>
          <a:bodyPr/>
          <a:lstStyle>
            <a:lvl1pPr>
              <a:defRPr baseline="0"/>
            </a:lvl1pPr>
          </a:lstStyle>
          <a:p>
            <a:r>
              <a:rPr lang="en-US"/>
              <a:t>Image Right</a:t>
            </a:r>
          </a:p>
        </p:txBody>
      </p:sp>
      <p:sp>
        <p:nvSpPr>
          <p:cNvPr id="9" name="Content Placeholder 8"/>
          <p:cNvSpPr>
            <a:spLocks noGrp="1"/>
          </p:cNvSpPr>
          <p:nvPr>
            <p:ph sz="quarter" idx="14" hasCustomPrompt="1"/>
          </p:nvPr>
        </p:nvSpPr>
        <p:spPr>
          <a:xfrm>
            <a:off x="946786" y="1736725"/>
            <a:ext cx="3955414" cy="4443413"/>
          </a:xfrm>
        </p:spPr>
        <p:txBody>
          <a:bodyPr/>
          <a:lstStyle>
            <a:lvl1pPr marL="0" indent="0">
              <a:spcAft>
                <a:spcPts val="1200"/>
              </a:spcAft>
              <a:buNone/>
              <a:defRPr sz="2400"/>
            </a:lvl1pPr>
            <a:lvl2pPr marL="346075" indent="0">
              <a:spcAft>
                <a:spcPts val="1200"/>
              </a:spcAft>
              <a:buNone/>
              <a:defRPr sz="1800"/>
            </a:lvl2pPr>
            <a:lvl3pPr marL="574675" indent="0">
              <a:spcAft>
                <a:spcPts val="1200"/>
              </a:spcAft>
              <a:buNone/>
              <a:defRPr sz="1600"/>
            </a:lvl3pPr>
            <a:lvl4pPr marL="744538" indent="0">
              <a:spcAft>
                <a:spcPts val="1200"/>
              </a:spcAft>
              <a:buNone/>
              <a:defRPr sz="1600"/>
            </a:lvl4pPr>
            <a:lvl5pPr marL="922337" indent="0">
              <a:spcAft>
                <a:spcPts val="1200"/>
              </a:spcAft>
              <a:buNone/>
              <a:defRPr sz="1600"/>
            </a:lvl5pPr>
          </a:lstStyle>
          <a:p>
            <a:pPr lvl="0"/>
            <a:r>
              <a:rPr lang="en-US"/>
              <a:t>First level 24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45189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Right with Bullets">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2" name="Title 1"/>
          <p:cNvSpPr>
            <a:spLocks noGrp="1"/>
          </p:cNvSpPr>
          <p:nvPr>
            <p:ph type="title" hasCustomPrompt="1"/>
          </p:nvPr>
        </p:nvSpPr>
        <p:spPr/>
        <p:txBody>
          <a:bodyPr/>
          <a:lstStyle>
            <a:lvl1pPr>
              <a:defRPr/>
            </a:lvl1pPr>
          </a:lstStyle>
          <a:p>
            <a:r>
              <a:rPr lang="en-US"/>
              <a:t>Image Right with Bullets</a:t>
            </a:r>
          </a:p>
        </p:txBody>
      </p:sp>
      <p:sp>
        <p:nvSpPr>
          <p:cNvPr id="9" name="Content Placeholder 8"/>
          <p:cNvSpPr>
            <a:spLocks noGrp="1"/>
          </p:cNvSpPr>
          <p:nvPr>
            <p:ph sz="quarter" idx="14" hasCustomPrompt="1"/>
          </p:nvPr>
        </p:nvSpPr>
        <p:spPr>
          <a:xfrm>
            <a:off x="946786" y="1736725"/>
            <a:ext cx="3955414" cy="4443413"/>
          </a:xfrm>
        </p:spPr>
        <p:txBody>
          <a:bodyPr/>
          <a:lstStyle>
            <a:lvl1pPr marL="230188" indent="-230188">
              <a:spcAft>
                <a:spcPts val="1200"/>
              </a:spcAft>
              <a:defRPr sz="24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en-US"/>
              <a:t>First level 24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Tree>
    <p:extLst>
      <p:ext uri="{BB962C8B-B14F-4D97-AF65-F5344CB8AC3E}">
        <p14:creationId xmlns:p14="http://schemas.microsoft.com/office/powerpoint/2010/main" val="2383618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alf-Screen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7750" y="1987091"/>
            <a:ext cx="4383499" cy="3936380"/>
          </a:xfrm>
        </p:spPr>
        <p:txBody>
          <a:bodyPr/>
          <a:lstStyle>
            <a:lvl1pPr>
              <a:defRPr baseline="0"/>
            </a:lvl1pPr>
          </a:lstStyle>
          <a:p>
            <a:r>
              <a:rPr lang="en-US"/>
              <a:t>Half Screen Image Right 36 </a:t>
            </a:r>
            <a:r>
              <a:rPr lang="en-US" err="1"/>
              <a:t>pt</a:t>
            </a:r>
            <a:endParaRPr lang="en-US"/>
          </a:p>
        </p:txBody>
      </p:sp>
      <p:sp>
        <p:nvSpPr>
          <p:cNvPr id="4" name="Picture Placeholder 2"/>
          <p:cNvSpPr>
            <a:spLocks noGrp="1"/>
          </p:cNvSpPr>
          <p:nvPr>
            <p:ph type="pic" idx="11"/>
          </p:nvPr>
        </p:nvSpPr>
        <p:spPr bwMode="ltGray">
          <a:xfrm>
            <a:off x="6191251" y="1"/>
            <a:ext cx="6000750"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Tree>
    <p:extLst>
      <p:ext uri="{BB962C8B-B14F-4D97-AF65-F5344CB8AC3E}">
        <p14:creationId xmlns:p14="http://schemas.microsoft.com/office/powerpoint/2010/main" val="2544467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alf-Screen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69250" y="1951465"/>
            <a:ext cx="4383499" cy="3936380"/>
          </a:xfrm>
        </p:spPr>
        <p:txBody>
          <a:bodyPr/>
          <a:lstStyle>
            <a:lvl1pPr>
              <a:defRPr/>
            </a:lvl1pPr>
          </a:lstStyle>
          <a:p>
            <a:r>
              <a:rPr lang="en-US"/>
              <a:t>Half Screen Image </a:t>
            </a:r>
            <a:br>
              <a:rPr lang="en-US"/>
            </a:br>
            <a:r>
              <a:rPr lang="en-US"/>
              <a:t>Left 36 </a:t>
            </a:r>
            <a:r>
              <a:rPr lang="en-US" err="1"/>
              <a:t>pt</a:t>
            </a:r>
            <a:endParaRPr lang="en-US"/>
          </a:p>
        </p:txBody>
      </p:sp>
      <p:sp>
        <p:nvSpPr>
          <p:cNvPr id="4" name="Picture Placeholder 2"/>
          <p:cNvSpPr>
            <a:spLocks noGrp="1"/>
          </p:cNvSpPr>
          <p:nvPr>
            <p:ph type="pic" idx="11"/>
          </p:nvPr>
        </p:nvSpPr>
        <p:spPr bwMode="ltGray">
          <a:xfrm>
            <a:off x="1" y="1"/>
            <a:ext cx="6000752"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Tree>
    <p:extLst>
      <p:ext uri="{BB962C8B-B14F-4D97-AF65-F5344CB8AC3E}">
        <p14:creationId xmlns:p14="http://schemas.microsoft.com/office/powerpoint/2010/main" val="168781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bg1">
              <a:lumMod val="95000"/>
            </a:schemeClr>
          </a:solidFill>
        </p:spPr>
        <p:txBody>
          <a:bodyPr/>
          <a:lstStyle>
            <a:lvl1pPr marL="0" indent="0" algn="ctr">
              <a:buNone/>
              <a:defRPr baseline="0"/>
            </a:lvl1pPr>
          </a:lstStyle>
          <a:p>
            <a:r>
              <a:rPr lang="en-US"/>
              <a:t>Click icon to add picture</a:t>
            </a:r>
          </a:p>
        </p:txBody>
      </p:sp>
      <p:sp>
        <p:nvSpPr>
          <p:cNvPr id="3" name="Rectangle 2"/>
          <p:cNvSpPr/>
          <p:nvPr userDrawn="1"/>
        </p:nvSpPr>
        <p:spPr>
          <a:xfrm>
            <a:off x="1041400" y="0"/>
            <a:ext cx="1803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7641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Section Break w Mark">
    <p:bg>
      <p:bgPr>
        <a:gradFill>
          <a:gsLst>
            <a:gs pos="100000">
              <a:srgbClr val="005BB3"/>
            </a:gs>
            <a:gs pos="0">
              <a:schemeClr val="accent1"/>
            </a:gs>
          </a:gsLst>
          <a:lin ang="54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sp>
        <p:nvSpPr>
          <p:cNvPr id="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18" name="Group 17"/>
          <p:cNvGrpSpPr/>
          <p:nvPr userDrawn="1"/>
        </p:nvGrpSpPr>
        <p:grpSpPr>
          <a:xfrm>
            <a:off x="941823" y="4240362"/>
            <a:ext cx="869950" cy="869950"/>
            <a:chOff x="3513138" y="642938"/>
            <a:chExt cx="869950" cy="869950"/>
          </a:xfrm>
          <a:solidFill>
            <a:schemeClr val="bg1"/>
          </a:solidFill>
        </p:grpSpPr>
        <p:sp>
          <p:nvSpPr>
            <p:cNvPr id="19" name="Freeform 18"/>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78517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Section Break w Mark">
    <p:bg>
      <p:bgPr>
        <a:gradFill>
          <a:gsLst>
            <a:gs pos="99000">
              <a:schemeClr val="accent3"/>
            </a:gs>
            <a:gs pos="69000">
              <a:srgbClr val="3A4FCE"/>
            </a:gs>
            <a:gs pos="0">
              <a:schemeClr val="accent1"/>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w Subtitle">
    <p:bg>
      <p:bgPr>
        <a:gradFill>
          <a:gsLst>
            <a:gs pos="100000">
              <a:srgbClr val="124BCA"/>
            </a:gs>
            <a:gs pos="1000">
              <a:schemeClr val="accent1"/>
            </a:gs>
          </a:gsLst>
          <a:lin ang="27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alphaModFix amt="5000"/>
          </a:blip>
          <a:stretch>
            <a:fillRect/>
          </a:stretch>
        </p:blipFill>
        <p:spPr>
          <a:xfrm>
            <a:off x="-87780" y="0"/>
            <a:ext cx="11920244" cy="6858000"/>
          </a:xfrm>
          <a:prstGeom prst="rect">
            <a:avLst/>
          </a:prstGeom>
        </p:spPr>
      </p:pic>
      <p:sp>
        <p:nvSpPr>
          <p:cNvPr id="38" name="Title 1"/>
          <p:cNvSpPr>
            <a:spLocks noGrp="1"/>
          </p:cNvSpPr>
          <p:nvPr>
            <p:ph type="ctrTitle"/>
          </p:nvPr>
        </p:nvSpPr>
        <p:spPr>
          <a:xfrm>
            <a:off x="950976" y="2446511"/>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p>
        </p:txBody>
      </p:sp>
      <p:sp>
        <p:nvSpPr>
          <p:cNvPr id="40" name="Shape 48"/>
          <p:cNvSpPr>
            <a:spLocks noGrp="1"/>
          </p:cNvSpPr>
          <p:nvPr>
            <p:ph type="body" sz="quarter" idx="10" hasCustomPrompt="1"/>
          </p:nvPr>
        </p:nvSpPr>
        <p:spPr>
          <a:xfrm>
            <a:off x="951663" y="5071003"/>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a:t>Speaker Name</a:t>
            </a:r>
            <a:endParaRPr/>
          </a:p>
          <a:p>
            <a:pPr lvl="1"/>
            <a:r>
              <a:rPr lang="en-US"/>
              <a:t>Title/Company</a:t>
            </a:r>
            <a:endParaRPr/>
          </a:p>
          <a:p>
            <a:pPr lvl="2"/>
            <a:r>
              <a:rPr lang="en-US"/>
              <a:t>Date</a:t>
            </a:r>
            <a:endParaRPr/>
          </a:p>
        </p:txBody>
      </p:sp>
      <p:grpSp>
        <p:nvGrpSpPr>
          <p:cNvPr id="10" name="Large Logo"/>
          <p:cNvGrpSpPr/>
          <p:nvPr/>
        </p:nvGrpSpPr>
        <p:grpSpPr>
          <a:xfrm>
            <a:off x="946986" y="1039758"/>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p>
        </p:txBody>
      </p:sp>
      <p:sp>
        <p:nvSpPr>
          <p:cNvPr id="3" name="Text Placeholder 2"/>
          <p:cNvSpPr>
            <a:spLocks noGrp="1"/>
          </p:cNvSpPr>
          <p:nvPr>
            <p:ph type="body" sz="quarter" idx="11"/>
          </p:nvPr>
        </p:nvSpPr>
        <p:spPr>
          <a:xfrm>
            <a:off x="950913" y="4411489"/>
            <a:ext cx="10314495" cy="512058"/>
          </a:xfrm>
        </p:spPr>
        <p:txBody>
          <a:bodyPr/>
          <a:lstStyle>
            <a:lvl1pPr marL="0" indent="0">
              <a:buNone/>
              <a:defRPr sz="3200">
                <a:solidFill>
                  <a:schemeClr val="bg1"/>
                </a:solidFill>
              </a:defRPr>
            </a:lvl1pPr>
          </a:lstStyle>
          <a:p>
            <a:pPr lvl="0"/>
            <a:r>
              <a:rPr lang="en-US"/>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3_Section Break w Mark">
    <p:bg>
      <p:bgPr>
        <a:gradFill>
          <a:gsLst>
            <a:gs pos="100000">
              <a:schemeClr val="accent2">
                <a:lumMod val="75000"/>
              </a:schemeClr>
            </a:gs>
            <a:gs pos="0">
              <a:schemeClr val="accent2"/>
            </a:gs>
          </a:gsLst>
          <a:lin ang="54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grpSp>
        <p:nvGrpSpPr>
          <p:cNvPr id="13" name="Group 12"/>
          <p:cNvGrpSpPr/>
          <p:nvPr/>
        </p:nvGrpSpPr>
        <p:grpSpPr>
          <a:xfrm>
            <a:off x="943753" y="4240362"/>
            <a:ext cx="869950" cy="869950"/>
            <a:chOff x="3513138" y="642938"/>
            <a:chExt cx="869950" cy="869950"/>
          </a:xfrm>
          <a:solidFill>
            <a:schemeClr val="bg1"/>
          </a:solidFill>
        </p:grpSpPr>
        <p:sp>
          <p:nvSpPr>
            <p:cNvPr id="14" name="Freeform 13"/>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sp>
        <p:nvSpPr>
          <p:cNvPr id="10" name="Freeform 9"/>
          <p:cNvSpPr>
            <a:spLocks/>
          </p:cNvSpPr>
          <p:nvPr/>
        </p:nvSpPr>
        <p:spPr bwMode="auto">
          <a:xfrm>
            <a:off x="943753" y="4408637"/>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943753" y="4408637"/>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2338537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4_Section Break w Mark">
    <p:bg>
      <p:bgPr>
        <a:gradFill>
          <a:gsLst>
            <a:gs pos="100000">
              <a:schemeClr val="accent3">
                <a:lumMod val="75000"/>
              </a:schemeClr>
            </a:gs>
            <a:gs pos="0">
              <a:schemeClr val="accent3"/>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5_Section Break w Mark">
    <p:bg>
      <p:bgPr>
        <a:gradFill>
          <a:gsLst>
            <a:gs pos="100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250134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6_Section Break w Mark">
    <p:bg>
      <p:bgPr>
        <a:gradFill>
          <a:gsLst>
            <a:gs pos="100000">
              <a:schemeClr val="accent5">
                <a:lumMod val="75000"/>
              </a:schemeClr>
            </a:gs>
            <a:gs pos="0">
              <a:schemeClr val="accent5"/>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9" name="Group 18"/>
          <p:cNvGrpSpPr/>
          <p:nvPr userDrawn="1"/>
        </p:nvGrpSpPr>
        <p:grpSpPr>
          <a:xfrm>
            <a:off x="956453" y="4240362"/>
            <a:ext cx="869950" cy="869950"/>
            <a:chOff x="3513138" y="642938"/>
            <a:chExt cx="869950" cy="869950"/>
          </a:xfrm>
          <a:solidFill>
            <a:schemeClr val="bg1"/>
          </a:solidFill>
        </p:grpSpPr>
        <p:sp>
          <p:nvSpPr>
            <p:cNvPr id="20" name="Freeform 19"/>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115588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7_Section Break w Mark">
    <p:bg>
      <p:bgPr>
        <a:gradFill>
          <a:gsLst>
            <a:gs pos="100000">
              <a:schemeClr val="accent6">
                <a:lumMod val="75000"/>
              </a:schemeClr>
            </a:gs>
            <a:gs pos="0">
              <a:schemeClr val="accent6"/>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 Break w Numbers">
    <p:bg>
      <p:bgPr>
        <a:gradFill>
          <a:gsLst>
            <a:gs pos="100000">
              <a:srgbClr val="006AD1"/>
            </a:gs>
            <a:gs pos="1000">
              <a:schemeClr val="accent1"/>
            </a:gs>
          </a:gsLst>
          <a:lin ang="54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grpSp>
        <p:nvGrpSpPr>
          <p:cNvPr id="18" name="Group 17"/>
          <p:cNvGrpSpPr/>
          <p:nvPr userDrawn="1"/>
        </p:nvGrpSpPr>
        <p:grpSpPr>
          <a:xfrm>
            <a:off x="941823" y="4240362"/>
            <a:ext cx="869950" cy="869950"/>
            <a:chOff x="3513138" y="642938"/>
            <a:chExt cx="869950" cy="869950"/>
          </a:xfrm>
          <a:solidFill>
            <a:schemeClr val="bg1">
              <a:alpha val="5000"/>
            </a:schemeClr>
          </a:solidFill>
        </p:grpSpPr>
        <p:sp>
          <p:nvSpPr>
            <p:cNvPr id="19" name="Freeform 18"/>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sp>
        <p:nvSpPr>
          <p:cNvPr id="10"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Section Break w Numbers">
    <p:bg>
      <p:bgPr>
        <a:gradFill>
          <a:gsLst>
            <a:gs pos="100000">
              <a:schemeClr val="accent3"/>
            </a:gs>
            <a:gs pos="1000">
              <a:schemeClr val="accent1"/>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grpSp>
        <p:nvGrpSpPr>
          <p:cNvPr id="13" name="Group 12"/>
          <p:cNvGrpSpPr/>
          <p:nvPr/>
        </p:nvGrpSpPr>
        <p:grpSpPr>
          <a:xfrm>
            <a:off x="943753" y="4240362"/>
            <a:ext cx="869950" cy="869950"/>
            <a:chOff x="3513138" y="642938"/>
            <a:chExt cx="869950" cy="869950"/>
          </a:xfrm>
          <a:solidFill>
            <a:schemeClr val="bg1">
              <a:alpha val="5000"/>
            </a:schemeClr>
          </a:solidFill>
        </p:grpSpPr>
        <p:sp>
          <p:nvSpPr>
            <p:cNvPr id="14" name="Freeform 13"/>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6"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Section Break w Numbers">
    <p:bg>
      <p:bgPr>
        <a:gradFill>
          <a:gsLst>
            <a:gs pos="100000">
              <a:schemeClr val="accent2">
                <a:lumMod val="75000"/>
              </a:schemeClr>
            </a:gs>
            <a:gs pos="0">
              <a:schemeClr val="accent2"/>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alpha val="3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Break w Numbers">
    <p:bg>
      <p:bgPr>
        <a:gradFill>
          <a:gsLst>
            <a:gs pos="100000">
              <a:schemeClr val="accent3">
                <a:lumMod val="75000"/>
              </a:schemeClr>
            </a:gs>
            <a:gs pos="0">
              <a:schemeClr val="accent3"/>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alpha val="3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5_Section Break w Numbers">
    <p:bg>
      <p:bgPr>
        <a:gradFill>
          <a:gsLst>
            <a:gs pos="100000">
              <a:srgbClr val="AE148A"/>
            </a:gs>
            <a:gs pos="0">
              <a:schemeClr val="accent4"/>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9" name="Group 18"/>
          <p:cNvGrpSpPr/>
          <p:nvPr userDrawn="1"/>
        </p:nvGrpSpPr>
        <p:grpSpPr>
          <a:xfrm>
            <a:off x="956453" y="4240362"/>
            <a:ext cx="869950" cy="869950"/>
            <a:chOff x="3513138" y="642938"/>
            <a:chExt cx="869950" cy="869950"/>
          </a:xfrm>
          <a:solidFill>
            <a:schemeClr val="bg1">
              <a:alpha val="5000"/>
            </a:schemeClr>
          </a:solidFill>
        </p:grpSpPr>
        <p:sp>
          <p:nvSpPr>
            <p:cNvPr id="20" name="Freeform 19"/>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
    <p:bg>
      <p:bgPr>
        <a:gradFill>
          <a:gsLst>
            <a:gs pos="31000">
              <a:srgbClr val="3A4FCE"/>
            </a:gs>
            <a:gs pos="61000">
              <a:schemeClr val="accent1"/>
            </a:gs>
            <a:gs pos="0">
              <a:schemeClr val="accent3"/>
            </a:gs>
          </a:gsLst>
          <a:lin ang="147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blip>
          <a:stretch>
            <a:fillRect/>
          </a:stretch>
        </p:blipFill>
        <p:spPr>
          <a:xfrm>
            <a:off x="-87780" y="0"/>
            <a:ext cx="11916181" cy="6858001"/>
          </a:xfrm>
          <a:prstGeom prst="rect">
            <a:avLst/>
          </a:prstGeom>
        </p:spPr>
      </p:pic>
      <p:sp>
        <p:nvSpPr>
          <p:cNvPr id="38" name="Title 1"/>
          <p:cNvSpPr>
            <a:spLocks noGrp="1"/>
          </p:cNvSpPr>
          <p:nvPr>
            <p:ph type="ctrTitle"/>
          </p:nvPr>
        </p:nvSpPr>
        <p:spPr>
          <a:xfrm>
            <a:off x="950976" y="341105"/>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p>
        </p:txBody>
      </p:sp>
      <p:sp>
        <p:nvSpPr>
          <p:cNvPr id="40" name="Shape 48"/>
          <p:cNvSpPr>
            <a:spLocks noGrp="1"/>
          </p:cNvSpPr>
          <p:nvPr>
            <p:ph type="body" sz="quarter" idx="10" hasCustomPrompt="1"/>
          </p:nvPr>
        </p:nvSpPr>
        <p:spPr>
          <a:xfrm>
            <a:off x="951663" y="2333175"/>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a:t>Speaker Name</a:t>
            </a:r>
            <a:endParaRPr/>
          </a:p>
          <a:p>
            <a:pPr lvl="1"/>
            <a:r>
              <a:rPr lang="en-US"/>
              <a:t>Title/Company</a:t>
            </a:r>
            <a:endParaRPr/>
          </a:p>
          <a:p>
            <a:pPr lvl="2"/>
            <a:r>
              <a:rPr lang="en-US"/>
              <a:t>Date</a:t>
            </a:r>
            <a:endParaRPr/>
          </a:p>
        </p:txBody>
      </p:sp>
      <p:grpSp>
        <p:nvGrpSpPr>
          <p:cNvPr id="10" name="Large Logo"/>
          <p:cNvGrpSpPr/>
          <p:nvPr/>
        </p:nvGrpSpPr>
        <p:grpSpPr>
          <a:xfrm>
            <a:off x="946986" y="5176329"/>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Section Break w Numbers">
    <p:bg>
      <p:bgPr>
        <a:gradFill>
          <a:gsLst>
            <a:gs pos="100000">
              <a:schemeClr val="accent5">
                <a:lumMod val="75000"/>
              </a:schemeClr>
            </a:gs>
            <a:gs pos="0">
              <a:schemeClr val="accent5"/>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alpha val="5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7_Section Break w Numbers">
    <p:bg>
      <p:bgPr>
        <a:gradFill>
          <a:gsLst>
            <a:gs pos="100000">
              <a:schemeClr val="accent6">
                <a:lumMod val="75000"/>
              </a:schemeClr>
            </a:gs>
            <a:gs pos="0">
              <a:schemeClr val="accent6"/>
            </a:gs>
          </a:gsLst>
          <a:lin ang="54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alpha val="5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lank Color">
    <p:bg>
      <p:bgPr>
        <a:gradFill>
          <a:gsLst>
            <a:gs pos="100000">
              <a:srgbClr val="006AD1"/>
            </a:gs>
            <a:gs pos="0">
              <a:schemeClr val="accent1"/>
            </a:gs>
          </a:gsLst>
          <a:lin ang="5400000" scaled="0"/>
        </a:gradFill>
        <a:effectLst/>
      </p:bgPr>
    </p:bg>
    <p:spTree>
      <p:nvGrpSpPr>
        <p:cNvPr id="1" name=""/>
        <p:cNvGrpSpPr/>
        <p:nvPr/>
      </p:nvGrpSpPr>
      <p:grpSpPr>
        <a:xfrm>
          <a:off x="0" y="0"/>
          <a:ext cx="0" cy="0"/>
          <a:chOff x="0" y="0"/>
          <a:chExt cx="0" cy="0"/>
        </a:xfrm>
      </p:grpSpPr>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Blank Color">
    <p:bg>
      <p:bgPr>
        <a:gradFill>
          <a:gsLst>
            <a:gs pos="73000">
              <a:srgbClr val="3A4FCE"/>
            </a:gs>
            <a:gs pos="100000">
              <a:schemeClr val="accent3"/>
            </a:gs>
            <a:gs pos="0">
              <a:schemeClr val="accent1"/>
            </a:gs>
          </a:gsLst>
          <a:lin ang="2700000" scaled="0"/>
        </a:gradFill>
        <a:effectLst/>
      </p:bgPr>
    </p:bg>
    <p:spTree>
      <p:nvGrpSpPr>
        <p:cNvPr id="1" name=""/>
        <p:cNvGrpSpPr/>
        <p:nvPr/>
      </p:nvGrpSpPr>
      <p:grpSpPr>
        <a:xfrm>
          <a:off x="0" y="0"/>
          <a:ext cx="0" cy="0"/>
          <a:chOff x="0" y="0"/>
          <a:chExt cx="0" cy="0"/>
        </a:xfrm>
      </p:grpSpPr>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506553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_Blank Color">
    <p:bg>
      <p:bgPr>
        <a:gradFill>
          <a:gsLst>
            <a:gs pos="100000">
              <a:schemeClr val="accent2">
                <a:lumMod val="75000"/>
              </a:schemeClr>
            </a:gs>
            <a:gs pos="0">
              <a:schemeClr val="accent2"/>
            </a:gs>
          </a:gsLst>
          <a:lin ang="5400000" scaled="0"/>
        </a:gradFill>
        <a:effectLst/>
      </p:bgPr>
    </p:bg>
    <p:spTree>
      <p:nvGrpSpPr>
        <p:cNvPr id="1" name=""/>
        <p:cNvGrpSpPr/>
        <p:nvPr/>
      </p:nvGrpSpPr>
      <p:grpSpPr>
        <a:xfrm>
          <a:off x="0" y="0"/>
          <a:ext cx="0" cy="0"/>
          <a:chOff x="0" y="0"/>
          <a:chExt cx="0" cy="0"/>
        </a:xfrm>
      </p:grpSpPr>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Blank Color">
    <p:bg>
      <p:bgPr>
        <a:gradFill>
          <a:gsLst>
            <a:gs pos="100000">
              <a:schemeClr val="accent3">
                <a:lumMod val="75000"/>
              </a:schemeClr>
            </a:gs>
            <a:gs pos="0">
              <a:schemeClr val="accent3"/>
            </a:gs>
          </a:gsLst>
          <a:lin ang="54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5_Blank Color">
    <p:bg>
      <p:bgPr>
        <a:gradFill>
          <a:gsLst>
            <a:gs pos="100000">
              <a:schemeClr val="accent4">
                <a:lumMod val="75000"/>
              </a:schemeClr>
            </a:gs>
            <a:gs pos="0">
              <a:schemeClr val="accent4"/>
            </a:gs>
          </a:gsLst>
          <a:lin ang="5400000" scaled="0"/>
        </a:gradFill>
        <a:effectLst/>
      </p:bgPr>
    </p:bg>
    <p:spTree>
      <p:nvGrpSpPr>
        <p:cNvPr id="1" name=""/>
        <p:cNvGrpSpPr/>
        <p:nvPr/>
      </p:nvGrpSpPr>
      <p:grpSpPr>
        <a:xfrm>
          <a:off x="0" y="0"/>
          <a:ext cx="0" cy="0"/>
          <a:chOff x="0" y="0"/>
          <a:chExt cx="0" cy="0"/>
        </a:xfrm>
      </p:grpSpPr>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_Blank Color">
    <p:bg>
      <p:bgPr>
        <a:gradFill>
          <a:gsLst>
            <a:gs pos="100000">
              <a:schemeClr val="accent5">
                <a:lumMod val="75000"/>
              </a:schemeClr>
            </a:gs>
            <a:gs pos="0">
              <a:schemeClr val="accent5"/>
            </a:gs>
          </a:gsLst>
          <a:lin ang="5400000" scaled="0"/>
        </a:gradFill>
        <a:effectLst/>
      </p:bgPr>
    </p:bg>
    <p:spTree>
      <p:nvGrpSpPr>
        <p:cNvPr id="1" name=""/>
        <p:cNvGrpSpPr/>
        <p:nvPr/>
      </p:nvGrpSpPr>
      <p:grpSpPr>
        <a:xfrm>
          <a:off x="0" y="0"/>
          <a:ext cx="0" cy="0"/>
          <a:chOff x="0" y="0"/>
          <a:chExt cx="0" cy="0"/>
        </a:xfrm>
      </p:grpSpPr>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3314129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7_Blank Color">
    <p:bg>
      <p:bgPr>
        <a:gradFill>
          <a:gsLst>
            <a:gs pos="100000">
              <a:schemeClr val="accent6">
                <a:lumMod val="75000"/>
              </a:schemeClr>
            </a:gs>
            <a:gs pos="0">
              <a:schemeClr val="accent6"/>
            </a:gs>
          </a:gsLst>
          <a:lin ang="54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Blank_Color">
    <p:bg>
      <p:bgPr>
        <a:gradFill>
          <a:gsLst>
            <a:gs pos="100000">
              <a:srgbClr val="364B56"/>
            </a:gs>
            <a:gs pos="0">
              <a:schemeClr val="bg2">
                <a:lumMod val="75000"/>
                <a:lumOff val="25000"/>
              </a:schemeClr>
            </a:gs>
          </a:gsLst>
          <a:lin ang="54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
    <p:bg>
      <p:bgPr>
        <a:gradFill>
          <a:gsLst>
            <a:gs pos="0">
              <a:srgbClr val="7030A0"/>
            </a:gs>
            <a:gs pos="31000">
              <a:srgbClr val="3855C8"/>
            </a:gs>
            <a:gs pos="61000">
              <a:schemeClr val="accent1">
                <a:lumMod val="100000"/>
              </a:schemeClr>
            </a:gs>
          </a:gsLst>
          <a:lin ang="147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blip>
          <a:stretch>
            <a:fillRect/>
          </a:stretch>
        </p:blipFill>
        <p:spPr>
          <a:xfrm>
            <a:off x="-80465" y="0"/>
            <a:ext cx="11916181" cy="6858001"/>
          </a:xfrm>
          <a:prstGeom prst="rect">
            <a:avLst/>
          </a:prstGeom>
        </p:spPr>
      </p:pic>
      <p:sp>
        <p:nvSpPr>
          <p:cNvPr id="38" name="Title 1"/>
          <p:cNvSpPr>
            <a:spLocks noGrp="1"/>
          </p:cNvSpPr>
          <p:nvPr>
            <p:ph type="ctrTitle"/>
          </p:nvPr>
        </p:nvSpPr>
        <p:spPr>
          <a:xfrm>
            <a:off x="950976" y="341105"/>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p>
        </p:txBody>
      </p:sp>
      <p:sp>
        <p:nvSpPr>
          <p:cNvPr id="40" name="Shape 48"/>
          <p:cNvSpPr>
            <a:spLocks noGrp="1"/>
          </p:cNvSpPr>
          <p:nvPr>
            <p:ph type="body" sz="quarter" idx="10" hasCustomPrompt="1"/>
          </p:nvPr>
        </p:nvSpPr>
        <p:spPr>
          <a:xfrm>
            <a:off x="951663" y="2333175"/>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a:t>Speaker Name</a:t>
            </a:r>
            <a:endParaRPr/>
          </a:p>
          <a:p>
            <a:pPr lvl="1"/>
            <a:r>
              <a:rPr lang="en-US"/>
              <a:t>Title/Company</a:t>
            </a:r>
            <a:endParaRPr/>
          </a:p>
          <a:p>
            <a:pPr lvl="2"/>
            <a:r>
              <a:rPr lang="en-US"/>
              <a:t>Date</a:t>
            </a:r>
            <a:endParaRPr/>
          </a:p>
        </p:txBody>
      </p:sp>
      <p:grpSp>
        <p:nvGrpSpPr>
          <p:cNvPr id="10" name="Large Logo"/>
          <p:cNvGrpSpPr/>
          <p:nvPr/>
        </p:nvGrpSpPr>
        <p:grpSpPr>
          <a:xfrm>
            <a:off x="946986" y="5176329"/>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a:defRPr>
                <a:solidFill>
                  <a:srgbClr val="FFFFFF"/>
                </a:solidFill>
              </a:defRPr>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Logo Slide">
    <p:bg>
      <p:bgPr>
        <a:gradFill>
          <a:gsLst>
            <a:gs pos="100000">
              <a:srgbClr val="006AD1"/>
            </a:gs>
            <a:gs pos="0">
              <a:schemeClr val="accent1"/>
            </a:gs>
          </a:gsLst>
          <a:lin ang="54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alphaModFix amt="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4463703" y="2986727"/>
            <a:ext cx="3649746" cy="884546"/>
            <a:chOff x="5753494" y="2024196"/>
            <a:chExt cx="846681" cy="205200"/>
          </a:xfrm>
        </p:grpSpPr>
        <p:sp>
          <p:nvSpPr>
            <p:cNvPr id="9"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0"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1"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2"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3"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4"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5"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6"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7"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8"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19"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0"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1"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grpSp>
        <p:nvGrpSpPr>
          <p:cNvPr id="22" name="Group 21"/>
          <p:cNvGrpSpPr/>
          <p:nvPr userDrawn="1"/>
        </p:nvGrpSpPr>
        <p:grpSpPr>
          <a:xfrm>
            <a:off x="4463703" y="2986727"/>
            <a:ext cx="3649746" cy="884546"/>
            <a:chOff x="5753494" y="2024196"/>
            <a:chExt cx="846681" cy="205200"/>
          </a:xfrm>
        </p:grpSpPr>
        <p:sp>
          <p:nvSpPr>
            <p:cNvPr id="23"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4"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5"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6"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7"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8"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9"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0"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1"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2"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3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0999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pt</a:t>
            </a:r>
          </a:p>
        </p:txBody>
      </p:sp>
      <p:sp>
        <p:nvSpPr>
          <p:cNvPr id="4" name="Content Placeholder 3"/>
          <p:cNvSpPr>
            <a:spLocks noGrp="1"/>
          </p:cNvSpPr>
          <p:nvPr>
            <p:ph sz="half" idx="2" hasCustomPrompt="1"/>
          </p:nvPr>
        </p:nvSpPr>
        <p:spPr>
          <a:xfrm>
            <a:off x="6229350" y="1736725"/>
            <a:ext cx="5029200" cy="4440239"/>
          </a:xfrm>
        </p:spPr>
        <p:txBody>
          <a:bodyPr/>
          <a:lstStyle>
            <a:lvl1pPr>
              <a:defRPr sz="2000"/>
            </a:lvl1pPr>
            <a:lvl2pPr>
              <a:defRPr sz="1800"/>
            </a:lvl2pPr>
            <a:lvl3pPr>
              <a:defRPr sz="1600"/>
            </a:lvl3pPr>
            <a:lvl4pPr>
              <a:defRPr sz="1400"/>
            </a:lvl4pPr>
            <a:lvl5pPr>
              <a:defRPr sz="1200"/>
            </a:lvl5pPr>
          </a:lstStyle>
          <a:p>
            <a:pPr lvl="0"/>
            <a:r>
              <a:rPr lang="en-US" dirty="0"/>
              <a:t>First level 20 </a:t>
            </a:r>
            <a:r>
              <a:rPr lang="en-US" dirty="0" err="1"/>
              <a:t>pt</a:t>
            </a:r>
            <a:endParaRPr lang="en-US" dirty="0"/>
          </a:p>
          <a:p>
            <a:pPr lvl="1"/>
            <a:r>
              <a:rPr lang="en-US" dirty="0"/>
              <a:t>Second level 18 pt</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dirty="0">
              <a:solidFill>
                <a:srgbClr val="FFFFFF">
                  <a:lumMod val="75000"/>
                </a:srgbClr>
              </a:solidFill>
            </a:endParaRPr>
          </a:p>
        </p:txBody>
      </p:sp>
      <p:sp>
        <p:nvSpPr>
          <p:cNvPr id="8" name="Title Placeholder"/>
          <p:cNvSpPr>
            <a:spLocks noGrp="1"/>
          </p:cNvSpPr>
          <p:nvPr>
            <p:ph type="title"/>
          </p:nvPr>
        </p:nvSpPr>
        <p:spPr>
          <a:xfrm>
            <a:off x="946786" y="441973"/>
            <a:ext cx="10311765" cy="1080000"/>
          </a:xfrm>
          <a:prstGeom prst="rect">
            <a:avLst/>
          </a:prstGeom>
        </p:spPr>
        <p:txBody>
          <a:bodyPr vert="horz" lIns="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2147260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Content—INFOR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buSzPct val="80000"/>
              <a:defRPr sz="2000"/>
            </a:lvl1pPr>
            <a:lvl2pPr>
              <a:defRPr sz="1800"/>
            </a:lvl2pPr>
            <a:lvl3pPr>
              <a:defRPr sz="1600"/>
            </a:lvl3pPr>
            <a:lvl4pPr>
              <a:defRPr sz="1400"/>
            </a:lvl4pPr>
            <a:lvl5pPr>
              <a:defRPr sz="11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Forth level – avoid as too small </a:t>
            </a:r>
          </a:p>
        </p:txBody>
      </p:sp>
      <p:sp>
        <p:nvSpPr>
          <p:cNvPr id="5"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7" name="Title Placeholder 1"/>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Title and Content—INFORM</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2961398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w Subtitle">
    <p:bg>
      <p:bgPr>
        <a:gradFill flip="none" rotWithShape="1">
          <a:gsLst>
            <a:gs pos="0">
              <a:schemeClr val="accent5">
                <a:lumMod val="100000"/>
              </a:schemeClr>
            </a:gs>
            <a:gs pos="37000">
              <a:schemeClr val="accent1"/>
            </a:gs>
            <a:gs pos="99000">
              <a:srgbClr val="0155EF"/>
            </a:gs>
          </a:gsLst>
          <a:lin ang="2700000" scaled="1"/>
          <a:tileRect/>
        </a:gradFill>
        <a:effectLst/>
      </p:bgPr>
    </p:bg>
    <p:spTree>
      <p:nvGrpSpPr>
        <p:cNvPr id="1" name=""/>
        <p:cNvGrpSpPr/>
        <p:nvPr/>
      </p:nvGrpSpPr>
      <p:grpSpPr>
        <a:xfrm>
          <a:off x="0" y="0"/>
          <a:ext cx="0" cy="0"/>
          <a:chOff x="0" y="0"/>
          <a:chExt cx="0" cy="0"/>
        </a:xfrm>
      </p:grpSpPr>
      <p:sp>
        <p:nvSpPr>
          <p:cNvPr id="2" name="Rectangle 1"/>
          <p:cNvSpPr/>
          <p:nvPr userDrawn="1"/>
        </p:nvSpPr>
        <p:spPr>
          <a:xfrm>
            <a:off x="0" y="0"/>
            <a:ext cx="12288483" cy="6907338"/>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8" name="Title 1"/>
          <p:cNvSpPr>
            <a:spLocks noGrp="1"/>
          </p:cNvSpPr>
          <p:nvPr>
            <p:ph type="ctrTitle"/>
          </p:nvPr>
        </p:nvSpPr>
        <p:spPr>
          <a:xfrm>
            <a:off x="950976" y="2446511"/>
            <a:ext cx="6558957" cy="1964978"/>
          </a:xfrm>
        </p:spPr>
        <p:txBody>
          <a:bodyPr anchor="b" anchorCtr="0">
            <a:normAutofit/>
          </a:bodyPr>
          <a:lstStyle>
            <a:lvl1pPr algn="l">
              <a:lnSpc>
                <a:spcPct val="80000"/>
              </a:lnSpc>
              <a:defRPr sz="6000">
                <a:solidFill>
                  <a:schemeClr val="bg1"/>
                </a:solidFill>
              </a:defRPr>
            </a:lvl1pPr>
          </a:lstStyle>
          <a:p>
            <a:r>
              <a:rPr lang="en-US"/>
              <a:t>Click to edit Master title style</a:t>
            </a:r>
          </a:p>
        </p:txBody>
      </p:sp>
      <p:sp>
        <p:nvSpPr>
          <p:cNvPr id="40" name="Shape 48"/>
          <p:cNvSpPr>
            <a:spLocks noGrp="1"/>
          </p:cNvSpPr>
          <p:nvPr>
            <p:ph type="body" sz="quarter" idx="10" hasCustomPrompt="1"/>
          </p:nvPr>
        </p:nvSpPr>
        <p:spPr>
          <a:xfrm>
            <a:off x="951663" y="5071003"/>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a:t>Speaker Name</a:t>
            </a:r>
            <a:endParaRPr/>
          </a:p>
          <a:p>
            <a:pPr lvl="1"/>
            <a:r>
              <a:rPr lang="en-US"/>
              <a:t>Title/Company</a:t>
            </a:r>
            <a:endParaRPr/>
          </a:p>
          <a:p>
            <a:pPr lvl="2"/>
            <a:r>
              <a:rPr lang="en-US"/>
              <a:t>Date</a:t>
            </a:r>
            <a:endParaRPr/>
          </a:p>
        </p:txBody>
      </p:sp>
      <p:grpSp>
        <p:nvGrpSpPr>
          <p:cNvPr id="10" name="Large Logo"/>
          <p:cNvGrpSpPr/>
          <p:nvPr/>
        </p:nvGrpSpPr>
        <p:grpSpPr>
          <a:xfrm>
            <a:off x="946986" y="1039758"/>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
        <p:nvSpPr>
          <p:cNvPr id="3" name="Text Placeholder 2"/>
          <p:cNvSpPr>
            <a:spLocks noGrp="1"/>
          </p:cNvSpPr>
          <p:nvPr>
            <p:ph type="body" sz="quarter" idx="11"/>
          </p:nvPr>
        </p:nvSpPr>
        <p:spPr>
          <a:xfrm>
            <a:off x="950914" y="4411489"/>
            <a:ext cx="6559020" cy="512058"/>
          </a:xfrm>
        </p:spPr>
        <p:txBody>
          <a:bodyPr/>
          <a:lstStyle>
            <a:lvl1pPr marL="0" indent="0">
              <a:buNone/>
              <a:defRPr sz="32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2786643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2_Title Slide">
    <p:bg>
      <p:bgPr>
        <a:gradFill flip="none" rotWithShape="1">
          <a:gsLst>
            <a:gs pos="40000">
              <a:schemeClr val="accent1">
                <a:lumMod val="100000"/>
              </a:schemeClr>
            </a:gs>
            <a:gs pos="0">
              <a:schemeClr val="accent5"/>
            </a:gs>
            <a:gs pos="100000">
              <a:srgbClr val="0155EF"/>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blip>
          <a:stretch>
            <a:fillRect/>
          </a:stretch>
        </p:blipFill>
        <p:spPr>
          <a:xfrm>
            <a:off x="-87780" y="0"/>
            <a:ext cx="11916181" cy="6858001"/>
          </a:xfrm>
          <a:prstGeom prst="rect">
            <a:avLst/>
          </a:prstGeom>
        </p:spPr>
      </p:pic>
      <p:sp>
        <p:nvSpPr>
          <p:cNvPr id="26" name="Rectangle 25"/>
          <p:cNvSpPr/>
          <p:nvPr userDrawn="1"/>
        </p:nvSpPr>
        <p:spPr>
          <a:xfrm flipV="1">
            <a:off x="-12191" y="-1"/>
            <a:ext cx="12204191" cy="6858001"/>
          </a:xfrm>
          <a:prstGeom prst="rect">
            <a:avLst/>
          </a:prstGeom>
          <a:gradFill flip="none" rotWithShape="1">
            <a:gsLst>
              <a:gs pos="14000">
                <a:schemeClr val="accent1">
                  <a:lumMod val="80000"/>
                  <a:lumOff val="20000"/>
                  <a:alpha val="10000"/>
                </a:schemeClr>
              </a:gs>
              <a:gs pos="100000">
                <a:schemeClr val="accent1">
                  <a:lumMod val="100000"/>
                  <a:alpha val="50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8" name="Title 1"/>
          <p:cNvSpPr>
            <a:spLocks noGrp="1"/>
          </p:cNvSpPr>
          <p:nvPr>
            <p:ph type="ctrTitle"/>
          </p:nvPr>
        </p:nvSpPr>
        <p:spPr>
          <a:xfrm>
            <a:off x="950976" y="341105"/>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p>
        </p:txBody>
      </p:sp>
      <p:sp>
        <p:nvSpPr>
          <p:cNvPr id="40" name="Shape 48"/>
          <p:cNvSpPr>
            <a:spLocks noGrp="1"/>
          </p:cNvSpPr>
          <p:nvPr>
            <p:ph type="body" sz="quarter" idx="10" hasCustomPrompt="1"/>
          </p:nvPr>
        </p:nvSpPr>
        <p:spPr>
          <a:xfrm>
            <a:off x="951663" y="2333175"/>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a:t>Speaker Name</a:t>
            </a:r>
            <a:endParaRPr/>
          </a:p>
          <a:p>
            <a:pPr lvl="1"/>
            <a:r>
              <a:rPr lang="en-US"/>
              <a:t>Title/Company</a:t>
            </a:r>
            <a:endParaRPr/>
          </a:p>
          <a:p>
            <a:pPr lvl="2"/>
            <a:r>
              <a:rPr lang="en-US"/>
              <a:t>Date</a:t>
            </a:r>
            <a:endParaRPr/>
          </a:p>
        </p:txBody>
      </p:sp>
      <p:grpSp>
        <p:nvGrpSpPr>
          <p:cNvPr id="10" name="Large Logo"/>
          <p:cNvGrpSpPr/>
          <p:nvPr/>
        </p:nvGrpSpPr>
        <p:grpSpPr>
          <a:xfrm>
            <a:off x="946986" y="5176329"/>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1919606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3_Title Slide">
    <p:bg>
      <p:bgPr>
        <a:gradFill>
          <a:gsLst>
            <a:gs pos="0">
              <a:srgbClr val="1DBDFF"/>
            </a:gs>
            <a:gs pos="32000">
              <a:srgbClr val="1A8CFF"/>
            </a:gs>
            <a:gs pos="100000">
              <a:srgbClr val="752FB7"/>
            </a:gs>
          </a:gsLst>
          <a:lin ang="27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5000"/>
          </a:blip>
          <a:stretch>
            <a:fillRect/>
          </a:stretch>
        </p:blipFill>
        <p:spPr>
          <a:xfrm>
            <a:off x="-80465" y="0"/>
            <a:ext cx="11916181" cy="6858001"/>
          </a:xfrm>
          <a:prstGeom prst="rect">
            <a:avLst/>
          </a:prstGeom>
        </p:spPr>
      </p:pic>
      <p:sp>
        <p:nvSpPr>
          <p:cNvPr id="26" name="Rectangle 25"/>
          <p:cNvSpPr/>
          <p:nvPr userDrawn="1"/>
        </p:nvSpPr>
        <p:spPr>
          <a:xfrm flipV="1">
            <a:off x="-12191" y="-1"/>
            <a:ext cx="12204191" cy="6858001"/>
          </a:xfrm>
          <a:prstGeom prst="rect">
            <a:avLst/>
          </a:prstGeom>
          <a:gradFill flip="none" rotWithShape="1">
            <a:gsLst>
              <a:gs pos="14000">
                <a:schemeClr val="accent1">
                  <a:lumMod val="80000"/>
                  <a:lumOff val="20000"/>
                  <a:alpha val="10000"/>
                </a:schemeClr>
              </a:gs>
              <a:gs pos="100000">
                <a:schemeClr val="accent1">
                  <a:lumMod val="100000"/>
                  <a:alpha val="3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8" name="Title 1"/>
          <p:cNvSpPr>
            <a:spLocks noGrp="1"/>
          </p:cNvSpPr>
          <p:nvPr>
            <p:ph type="ctrTitle"/>
          </p:nvPr>
        </p:nvSpPr>
        <p:spPr>
          <a:xfrm>
            <a:off x="950976" y="341105"/>
            <a:ext cx="10314432" cy="1964978"/>
          </a:xfrm>
        </p:spPr>
        <p:txBody>
          <a:bodyPr anchor="b" anchorCtr="0">
            <a:normAutofit/>
          </a:bodyPr>
          <a:lstStyle>
            <a:lvl1pPr algn="l">
              <a:lnSpc>
                <a:spcPct val="80000"/>
              </a:lnSpc>
              <a:defRPr sz="6000">
                <a:solidFill>
                  <a:schemeClr val="bg1"/>
                </a:solidFill>
              </a:defRPr>
            </a:lvl1pPr>
          </a:lstStyle>
          <a:p>
            <a:r>
              <a:rPr lang="en-US"/>
              <a:t>Click to edit Master title style</a:t>
            </a:r>
          </a:p>
        </p:txBody>
      </p:sp>
      <p:sp>
        <p:nvSpPr>
          <p:cNvPr id="40" name="Shape 48"/>
          <p:cNvSpPr>
            <a:spLocks noGrp="1"/>
          </p:cNvSpPr>
          <p:nvPr>
            <p:ph type="body" sz="quarter" idx="10" hasCustomPrompt="1"/>
          </p:nvPr>
        </p:nvSpPr>
        <p:spPr>
          <a:xfrm>
            <a:off x="951663" y="2333175"/>
            <a:ext cx="4270249" cy="1427453"/>
          </a:xfrm>
          <a:prstGeom prst="rect">
            <a:avLst/>
          </a:prstGeom>
        </p:spPr>
        <p:txBody>
          <a:bodyPr>
            <a:noAutofit/>
          </a:bodyPr>
          <a:lstStyle>
            <a:lvl1pPr marL="0" indent="0">
              <a:lnSpc>
                <a:spcPct val="80000"/>
              </a:lnSpc>
              <a:spcBef>
                <a:spcPts val="0"/>
              </a:spcBef>
              <a:spcAft>
                <a:spcPts val="600"/>
              </a:spcAft>
              <a:buSzTx/>
              <a:buFontTx/>
              <a:buNone/>
              <a:defRPr sz="2000">
                <a:solidFill>
                  <a:srgbClr val="FFFFFF"/>
                </a:solidFill>
              </a:defRPr>
            </a:lvl1pPr>
            <a:lvl2pPr marL="0" indent="0">
              <a:lnSpc>
                <a:spcPct val="80000"/>
              </a:lnSpc>
              <a:spcBef>
                <a:spcPts val="0"/>
              </a:spcBef>
              <a:spcAft>
                <a:spcPts val="600"/>
              </a:spcAft>
              <a:buSzTx/>
              <a:buFontTx/>
              <a:buNone/>
              <a:defRPr sz="2000">
                <a:solidFill>
                  <a:srgbClr val="FFFFFF"/>
                </a:solidFill>
              </a:defRPr>
            </a:lvl2pPr>
            <a:lvl3pPr marL="0" indent="0">
              <a:lnSpc>
                <a:spcPct val="80000"/>
              </a:lnSpc>
              <a:spcBef>
                <a:spcPts val="0"/>
              </a:spcBef>
              <a:spcAft>
                <a:spcPts val="600"/>
              </a:spcAft>
              <a:buSzTx/>
              <a:buFontTx/>
              <a:buNone/>
              <a:defRPr sz="2000">
                <a:solidFill>
                  <a:srgbClr val="FFFFFF"/>
                </a:solidFill>
              </a:defRPr>
            </a:lvl3pPr>
            <a:lvl4pPr marL="0" indent="0">
              <a:lnSpc>
                <a:spcPct val="80000"/>
              </a:lnSpc>
              <a:spcBef>
                <a:spcPts val="0"/>
              </a:spcBef>
              <a:spcAft>
                <a:spcPts val="600"/>
              </a:spcAft>
              <a:buSzTx/>
              <a:buFontTx/>
              <a:buNone/>
              <a:defRPr sz="2400">
                <a:solidFill>
                  <a:srgbClr val="FFFFFF"/>
                </a:solidFill>
              </a:defRPr>
            </a:lvl4pPr>
            <a:lvl5pPr marL="0" indent="0">
              <a:lnSpc>
                <a:spcPct val="80000"/>
              </a:lnSpc>
              <a:spcBef>
                <a:spcPts val="0"/>
              </a:spcBef>
              <a:spcAft>
                <a:spcPts val="600"/>
              </a:spcAft>
              <a:buSzTx/>
              <a:buFontTx/>
              <a:buNone/>
              <a:defRPr sz="2400">
                <a:solidFill>
                  <a:srgbClr val="FFFFFF"/>
                </a:solidFill>
              </a:defRPr>
            </a:lvl5pPr>
          </a:lstStyle>
          <a:p>
            <a:r>
              <a:rPr lang="en-US"/>
              <a:t>Speaker Name</a:t>
            </a:r>
            <a:endParaRPr/>
          </a:p>
          <a:p>
            <a:pPr lvl="1"/>
            <a:r>
              <a:rPr lang="en-US"/>
              <a:t>Title/Company</a:t>
            </a:r>
            <a:endParaRPr/>
          </a:p>
          <a:p>
            <a:pPr lvl="2"/>
            <a:r>
              <a:rPr lang="en-US"/>
              <a:t>Date</a:t>
            </a:r>
            <a:endParaRPr/>
          </a:p>
        </p:txBody>
      </p:sp>
      <p:grpSp>
        <p:nvGrpSpPr>
          <p:cNvPr id="10" name="Large Logo"/>
          <p:cNvGrpSpPr/>
          <p:nvPr/>
        </p:nvGrpSpPr>
        <p:grpSpPr>
          <a:xfrm>
            <a:off x="946986" y="5176329"/>
            <a:ext cx="2805821" cy="680014"/>
            <a:chOff x="5753494" y="2024196"/>
            <a:chExt cx="846681" cy="205200"/>
          </a:xfrm>
        </p:grpSpPr>
        <p:sp>
          <p:nvSpPr>
            <p:cNvPr id="11"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2"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3"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4"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5"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6"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7"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8"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9"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0"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grpSp>
      <p:sp>
        <p:nvSpPr>
          <p:cNvPr id="21" name="Blue bar"/>
          <p:cNvSpPr/>
          <p:nvPr userDrawn="1"/>
        </p:nvSpPr>
        <p:spPr>
          <a:xfrm>
            <a:off x="944563" y="0"/>
            <a:ext cx="1799696" cy="151844"/>
          </a:xfrm>
          <a:prstGeom prst="rect">
            <a:avLst/>
          </a:prstGeom>
          <a:solidFill>
            <a:schemeClr val="bg1"/>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628935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p:cNvSpPr>
            <a:spLocks noGrp="1"/>
          </p:cNvSpPr>
          <p:nvPr>
            <p:ph idx="1" hasCustomPrompt="1"/>
          </p:nvPr>
        </p:nvSpPr>
        <p:spPr/>
        <p:txBody>
          <a:bodyPr/>
          <a:lstStyle>
            <a:lvl1pPr>
              <a:buSzPct val="80000"/>
              <a:defRPr/>
            </a:lvl1pPr>
            <a:lvl2pPr>
              <a:defRPr/>
            </a:lvl2pPr>
            <a:lvl3pPr>
              <a:defRPr/>
            </a:lvl3pPr>
            <a:lvl4pPr>
              <a:defRPr/>
            </a:lvl4pPr>
            <a:lvl5pPr>
              <a:defRPr/>
            </a:lvl5pPr>
          </a:lstStyle>
          <a:p>
            <a:pPr lvl="0"/>
            <a:r>
              <a:rPr lang="en-US"/>
              <a:t>First level 28 </a:t>
            </a:r>
            <a:r>
              <a:rPr lang="en-US" err="1"/>
              <a:t>pt</a:t>
            </a:r>
            <a:endParaRPr lang="en-US"/>
          </a:p>
          <a:p>
            <a:pPr lvl="1"/>
            <a:r>
              <a:rPr lang="en-US"/>
              <a:t>Second level 20 </a:t>
            </a:r>
            <a:r>
              <a:rPr lang="en-US" err="1"/>
              <a:t>pt</a:t>
            </a:r>
            <a:endParaRPr lang="en-US"/>
          </a:p>
          <a:p>
            <a:pPr lvl="2"/>
            <a:r>
              <a:rPr lang="en-US"/>
              <a:t>Third level 18 </a:t>
            </a:r>
            <a:r>
              <a:rPr lang="en-US" err="1"/>
              <a:t>pt</a:t>
            </a:r>
            <a:endParaRPr lang="en-US"/>
          </a:p>
          <a:p>
            <a:pPr lvl="3"/>
            <a:r>
              <a:rPr lang="en-US"/>
              <a:t>Fourth level 16 </a:t>
            </a:r>
            <a:r>
              <a:rPr lang="en-US" err="1"/>
              <a:t>pt</a:t>
            </a:r>
            <a:endParaRPr lang="en-US"/>
          </a:p>
          <a:p>
            <a:pPr lvl="4"/>
            <a:r>
              <a:rPr lang="en-US"/>
              <a:t>Fifth level – avoid as too small</a:t>
            </a:r>
          </a:p>
        </p:txBody>
      </p:sp>
      <p:sp>
        <p:nvSpPr>
          <p:cNvPr id="5"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7"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Title and Content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508953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INFOR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buSzPct val="80000"/>
              <a:defRPr sz="2000"/>
            </a:lvl1pPr>
            <a:lvl2pPr>
              <a:defRPr sz="1800"/>
            </a:lvl2pPr>
            <a:lvl3pPr>
              <a:defRPr sz="1600"/>
            </a:lvl3pPr>
            <a:lvl4pPr>
              <a:defRPr sz="1400"/>
            </a:lvl4pPr>
            <a:lvl5pPr>
              <a:defRPr sz="11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Forth level – avoid as too small </a:t>
            </a:r>
          </a:p>
        </p:txBody>
      </p:sp>
      <p:sp>
        <p:nvSpPr>
          <p:cNvPr id="5"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7" name="Title Placeholder 1"/>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Title and Content—INFORM</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11511555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6786" y="429275"/>
            <a:ext cx="10311765" cy="657844"/>
          </a:xfrm>
        </p:spPr>
        <p:txBody>
          <a:bodyPr>
            <a:normAutofit/>
          </a:bodyPr>
          <a:lstStyle>
            <a:lvl1pPr>
              <a:defRPr/>
            </a:lvl1pPr>
          </a:lstStyle>
          <a:p>
            <a:r>
              <a:rPr lang="en-US"/>
              <a:t>Content + Subtitle</a:t>
            </a:r>
          </a:p>
        </p:txBody>
      </p:sp>
      <p:sp>
        <p:nvSpPr>
          <p:cNvPr id="5" name="subtitle"/>
          <p:cNvSpPr>
            <a:spLocks noGrp="1"/>
          </p:cNvSpPr>
          <p:nvPr>
            <p:ph type="body" sz="quarter" idx="13" hasCustomPrompt="1"/>
          </p:nvPr>
        </p:nvSpPr>
        <p:spPr>
          <a:xfrm>
            <a:off x="950976" y="1087119"/>
            <a:ext cx="1031176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8" name="Text Placeholder 2"/>
          <p:cNvSpPr>
            <a:spLocks noGrp="1"/>
          </p:cNvSpPr>
          <p:nvPr>
            <p:ph idx="1"/>
          </p:nvPr>
        </p:nvSpPr>
        <p:spPr>
          <a:xfrm>
            <a:off x="946786" y="1728000"/>
            <a:ext cx="10311765" cy="445213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2833872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 Subtitle—INFORM">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normAutofit/>
          </a:bodyPr>
          <a:lstStyle>
            <a:lvl1pPr>
              <a:buSzPct val="80000"/>
              <a:defRPr sz="2000"/>
            </a:lvl1pPr>
            <a:lvl2pPr>
              <a:defRPr sz="1800"/>
            </a:lvl2pPr>
            <a:lvl3pPr>
              <a:defRPr sz="1600"/>
            </a:lvl3pPr>
            <a:lvl4pPr>
              <a:defRPr sz="1400"/>
            </a:lvl4pPr>
            <a:lvl5pPr>
              <a:defRPr sz="11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Forth level – avoid as too small </a:t>
            </a:r>
          </a:p>
        </p:txBody>
      </p:sp>
      <p:sp>
        <p:nvSpPr>
          <p:cNvPr id="5"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7" name="Title 1"/>
          <p:cNvSpPr>
            <a:spLocks noGrp="1"/>
          </p:cNvSpPr>
          <p:nvPr>
            <p:ph type="title" hasCustomPrompt="1"/>
          </p:nvPr>
        </p:nvSpPr>
        <p:spPr>
          <a:xfrm>
            <a:off x="946786" y="429275"/>
            <a:ext cx="10311765" cy="657844"/>
          </a:xfrm>
        </p:spPr>
        <p:txBody>
          <a:bodyPr>
            <a:normAutofit/>
          </a:bodyPr>
          <a:lstStyle>
            <a:lvl1pPr>
              <a:defRPr/>
            </a:lvl1pPr>
          </a:lstStyle>
          <a:p>
            <a:r>
              <a:rPr lang="en-US"/>
              <a:t>Content + Subtitle—INFORM</a:t>
            </a:r>
          </a:p>
        </p:txBody>
      </p:sp>
      <p:sp>
        <p:nvSpPr>
          <p:cNvPr id="8"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185419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p:cNvSpPr>
            <a:spLocks noGrp="1"/>
          </p:cNvSpPr>
          <p:nvPr>
            <p:ph idx="1" hasCustomPrompt="1"/>
          </p:nvPr>
        </p:nvSpPr>
        <p:spPr/>
        <p:txBody>
          <a:bodyPr/>
          <a:lstStyle>
            <a:lvl1pPr>
              <a:buSzPct val="80000"/>
              <a:defRPr/>
            </a:lvl1pPr>
            <a:lvl2pPr>
              <a:defRPr/>
            </a:lvl2pPr>
            <a:lvl3pPr>
              <a:defRPr/>
            </a:lvl3pPr>
            <a:lvl4pPr>
              <a:defRPr/>
            </a:lvl4pPr>
            <a:lvl5pPr>
              <a:defRPr/>
            </a:lvl5pPr>
          </a:lstStyle>
          <a:p>
            <a:pPr lvl="0"/>
            <a:r>
              <a:rPr lang="en-US"/>
              <a:t>First level 28 </a:t>
            </a:r>
            <a:r>
              <a:rPr lang="en-US" err="1"/>
              <a:t>pt</a:t>
            </a:r>
            <a:endParaRPr lang="en-US"/>
          </a:p>
          <a:p>
            <a:pPr lvl="1"/>
            <a:r>
              <a:rPr lang="en-US"/>
              <a:t>Second level 20 </a:t>
            </a:r>
            <a:r>
              <a:rPr lang="en-US" err="1"/>
              <a:t>pt</a:t>
            </a:r>
            <a:endParaRPr lang="en-US"/>
          </a:p>
          <a:p>
            <a:pPr lvl="2"/>
            <a:r>
              <a:rPr lang="en-US"/>
              <a:t>Third level 18 </a:t>
            </a:r>
            <a:r>
              <a:rPr lang="en-US" err="1"/>
              <a:t>pt</a:t>
            </a:r>
            <a:endParaRPr lang="en-US"/>
          </a:p>
          <a:p>
            <a:pPr lvl="3"/>
            <a:r>
              <a:rPr lang="en-US"/>
              <a:t>Fourth level 16 </a:t>
            </a:r>
            <a:r>
              <a:rPr lang="en-US" err="1"/>
              <a:t>pt</a:t>
            </a:r>
            <a:endParaRPr lang="en-US"/>
          </a:p>
          <a:p>
            <a:pPr lvl="4"/>
            <a:r>
              <a:rPr lang="en-US"/>
              <a:t>Fifth level – avoid as too small</a:t>
            </a:r>
          </a:p>
        </p:txBody>
      </p:sp>
      <p:sp>
        <p:nvSpPr>
          <p:cNvPr id="5"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7"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Title and Content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405293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6" name="Title Placeholder"/>
          <p:cNvSpPr>
            <a:spLocks noGrp="1"/>
          </p:cNvSpPr>
          <p:nvPr>
            <p:ph type="title" hasCustomPrompt="1"/>
          </p:nvPr>
        </p:nvSpPr>
        <p:spPr>
          <a:xfrm>
            <a:off x="946786" y="441973"/>
            <a:ext cx="10311765" cy="1080000"/>
          </a:xfrm>
          <a:prstGeom prst="rect">
            <a:avLst/>
          </a:prstGeom>
        </p:spPr>
        <p:txBody>
          <a:bodyPr vert="horz" lIns="0" tIns="45720" rIns="91440" bIns="45720" rtlCol="0" anchor="t">
            <a:noAutofit/>
          </a:bodyPr>
          <a:lstStyle/>
          <a:p>
            <a:r>
              <a:rPr lang="en-US"/>
              <a:t>Title Only</a:t>
            </a:r>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1453647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6" name="Title 1"/>
          <p:cNvSpPr>
            <a:spLocks noGrp="1"/>
          </p:cNvSpPr>
          <p:nvPr>
            <p:ph type="title" hasCustomPrompt="1"/>
          </p:nvPr>
        </p:nvSpPr>
        <p:spPr>
          <a:xfrm>
            <a:off x="946786" y="429275"/>
            <a:ext cx="10311765" cy="657844"/>
          </a:xfrm>
        </p:spPr>
        <p:txBody>
          <a:bodyPr>
            <a:normAutofit/>
          </a:bodyPr>
          <a:lstStyle>
            <a:lvl1pPr>
              <a:defRPr/>
            </a:lvl1pPr>
          </a:lstStyle>
          <a:p>
            <a:r>
              <a:rPr lang="en-US"/>
              <a:t>Title + Subtitle Only </a:t>
            </a:r>
          </a:p>
        </p:txBody>
      </p:sp>
      <p:sp>
        <p:nvSpPr>
          <p:cNvPr id="7" name="subtitle"/>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3555148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5"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1625439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INFORM">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a:defRPr sz="2000"/>
            </a:lvl1pPr>
            <a:lvl2pPr>
              <a:defRPr sz="1800"/>
            </a:lvl2pPr>
            <a:lvl3pPr>
              <a:defRPr sz="1600"/>
            </a:lvl3pPr>
            <a:lvl4pPr>
              <a:defRPr sz="1400"/>
            </a:lvl4pPr>
            <a:lvl5pPr>
              <a:defRPr sz="12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a:defRPr sz="2000"/>
            </a:lvl1pPr>
            <a:lvl2pPr>
              <a:defRPr sz="1800"/>
            </a:lvl2pPr>
            <a:lvl3pPr>
              <a:defRPr sz="1600"/>
            </a:lvl3pPr>
            <a:lvl4pPr>
              <a:defRPr sz="1400"/>
            </a:lvl4pPr>
            <a:lvl5pPr>
              <a:defRPr sz="12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8" name="Title Placeholder"/>
          <p:cNvSpPr>
            <a:spLocks noGrp="1"/>
          </p:cNvSpPr>
          <p:nvPr>
            <p:ph type="title" hasCustomPrompt="1"/>
          </p:nvPr>
        </p:nvSpPr>
        <p:spPr>
          <a:xfrm>
            <a:off x="946786" y="441973"/>
            <a:ext cx="10311765" cy="1080000"/>
          </a:xfrm>
          <a:prstGeom prst="rect">
            <a:avLst/>
          </a:prstGeom>
        </p:spPr>
        <p:txBody>
          <a:bodyPr vert="horz" lIns="0" tIns="45720" rIns="91440" bIns="45720" rtlCol="0" anchor="t">
            <a:noAutofit/>
          </a:bodyPr>
          <a:lstStyle>
            <a:lvl1pPr>
              <a:defRPr baseline="0"/>
            </a:lvl1pPr>
          </a:lstStyle>
          <a:p>
            <a:r>
              <a:rPr lang="en-US"/>
              <a:t>Two Columns—INFORM</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28323702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w Subtitle—INFORM">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5"/>
            <a:ext cx="5029200" cy="4440239"/>
          </a:xfrm>
        </p:spPr>
        <p:txBody>
          <a:bodyPr/>
          <a:lstStyle>
            <a:lvl1pPr>
              <a:defRPr sz="2000"/>
            </a:lvl1pPr>
            <a:lvl2pPr>
              <a:defRPr sz="1800"/>
            </a:lvl2pPr>
            <a:lvl3pPr>
              <a:defRPr sz="1600"/>
            </a:lvl3pPr>
            <a:lvl4pPr>
              <a:defRPr sz="1400"/>
            </a:lvl4pPr>
            <a:lvl5pPr>
              <a:defRPr sz="12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4" name="Content Placeholder 3"/>
          <p:cNvSpPr>
            <a:spLocks noGrp="1"/>
          </p:cNvSpPr>
          <p:nvPr>
            <p:ph sz="half" idx="2" hasCustomPrompt="1"/>
          </p:nvPr>
        </p:nvSpPr>
        <p:spPr>
          <a:xfrm>
            <a:off x="6229350" y="1736725"/>
            <a:ext cx="5029200" cy="4440239"/>
          </a:xfrm>
        </p:spPr>
        <p:txBody>
          <a:bodyPr/>
          <a:lstStyle>
            <a:lvl1pPr>
              <a:defRPr sz="2000"/>
            </a:lvl1pPr>
            <a:lvl2pPr>
              <a:defRPr sz="1800"/>
            </a:lvl2pPr>
            <a:lvl3pPr>
              <a:defRPr sz="1600"/>
            </a:lvl3pPr>
            <a:lvl4pPr>
              <a:defRPr sz="1400"/>
            </a:lvl4pPr>
            <a:lvl5pPr>
              <a:defRPr sz="12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8"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a:t>Two Column with Subtitle—INFORM</a:t>
            </a:r>
          </a:p>
        </p:txBody>
      </p:sp>
      <p:sp>
        <p:nvSpPr>
          <p:cNvPr id="9"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23863457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s w Headings—INFORM">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46785" y="1736725"/>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4" name="Content Placeholder 3"/>
          <p:cNvSpPr>
            <a:spLocks noGrp="1"/>
          </p:cNvSpPr>
          <p:nvPr>
            <p:ph sz="half" idx="2" hasCustomPrompt="1"/>
          </p:nvPr>
        </p:nvSpPr>
        <p:spPr>
          <a:xfrm>
            <a:off x="950976" y="2224405"/>
            <a:ext cx="5029200" cy="3955331"/>
          </a:xfrm>
        </p:spPr>
        <p:txBody>
          <a:bodyPr/>
          <a:lstStyle>
            <a:lvl1pPr>
              <a:defRPr sz="2000"/>
            </a:lvl1pPr>
            <a:lvl2pPr>
              <a:defRPr sz="1800"/>
            </a:lvl2pPr>
            <a:lvl3pPr>
              <a:defRPr sz="1600"/>
            </a:lvl3pPr>
            <a:lvl4pPr>
              <a:defRPr sz="1600"/>
            </a:lvl4pPr>
            <a:lvl5pPr>
              <a:defRPr sz="16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5" name="Text Placeholder 4"/>
          <p:cNvSpPr>
            <a:spLocks noGrp="1"/>
          </p:cNvSpPr>
          <p:nvPr>
            <p:ph type="body" sz="quarter" idx="3" hasCustomPrompt="1"/>
          </p:nvPr>
        </p:nvSpPr>
        <p:spPr>
          <a:xfrm>
            <a:off x="6222441" y="1736724"/>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6" name="Content Placeholder 5"/>
          <p:cNvSpPr>
            <a:spLocks noGrp="1"/>
          </p:cNvSpPr>
          <p:nvPr>
            <p:ph sz="quarter" idx="4" hasCustomPrompt="1"/>
          </p:nvPr>
        </p:nvSpPr>
        <p:spPr>
          <a:xfrm>
            <a:off x="6222441" y="2224405"/>
            <a:ext cx="5029200" cy="3955331"/>
          </a:xfrm>
        </p:spPr>
        <p:txBody>
          <a:bodyPr/>
          <a:lstStyle>
            <a:lvl1pPr>
              <a:defRPr sz="2000"/>
            </a:lvl1pPr>
            <a:lvl2pPr>
              <a:defRPr sz="1800"/>
            </a:lvl2pPr>
            <a:lvl3pPr>
              <a:defRPr sz="1600"/>
            </a:lvl3pPr>
            <a:lvl4pPr>
              <a:defRPr sz="1600"/>
            </a:lvl4pPr>
            <a:lvl5pPr>
              <a:defRPr sz="16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8" name="Slide Number Placeholder 5"/>
          <p:cNvSpPr>
            <a:spLocks noGrp="1"/>
          </p:cNvSpPr>
          <p:nvPr>
            <p:ph type="sldNum" sz="quarter" idx="10"/>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10"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Two Columns with Headings—INFORM</a:t>
            </a:r>
          </a:p>
        </p:txBody>
      </p:sp>
      <p:sp>
        <p:nvSpPr>
          <p:cNvPr id="11" name="Footer Placeholde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70033944"/>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s, Subtitle and Headings—INFORM">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946785" y="1736725"/>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4" name="Content Placeholder 3"/>
          <p:cNvSpPr>
            <a:spLocks noGrp="1"/>
          </p:cNvSpPr>
          <p:nvPr>
            <p:ph sz="half" idx="2" hasCustomPrompt="1"/>
          </p:nvPr>
        </p:nvSpPr>
        <p:spPr>
          <a:xfrm>
            <a:off x="950976" y="2224405"/>
            <a:ext cx="5029200" cy="3955331"/>
          </a:xfrm>
        </p:spPr>
        <p:txBody>
          <a:bodyPr/>
          <a:lstStyle>
            <a:lvl1pPr>
              <a:defRPr sz="2000"/>
            </a:lvl1pPr>
            <a:lvl2pPr>
              <a:defRPr sz="1800"/>
            </a:lvl2pPr>
            <a:lvl3pPr>
              <a:defRPr sz="1600"/>
            </a:lvl3pPr>
            <a:lvl4pPr>
              <a:defRPr sz="1600"/>
            </a:lvl4pPr>
            <a:lvl5pPr>
              <a:defRPr sz="16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5" name="Text Placeholder 4"/>
          <p:cNvSpPr>
            <a:spLocks noGrp="1"/>
          </p:cNvSpPr>
          <p:nvPr>
            <p:ph type="body" sz="quarter" idx="3" hasCustomPrompt="1"/>
          </p:nvPr>
        </p:nvSpPr>
        <p:spPr>
          <a:xfrm>
            <a:off x="6222441" y="1736724"/>
            <a:ext cx="5029200"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6" name="Content Placeholder 5"/>
          <p:cNvSpPr>
            <a:spLocks noGrp="1"/>
          </p:cNvSpPr>
          <p:nvPr>
            <p:ph sz="quarter" idx="4" hasCustomPrompt="1"/>
          </p:nvPr>
        </p:nvSpPr>
        <p:spPr>
          <a:xfrm>
            <a:off x="6222441" y="2224405"/>
            <a:ext cx="5029200" cy="3955331"/>
          </a:xfrm>
        </p:spPr>
        <p:txBody>
          <a:bodyPr/>
          <a:lstStyle>
            <a:lvl1pPr>
              <a:defRPr sz="2000"/>
            </a:lvl1pPr>
            <a:lvl2pPr>
              <a:defRPr sz="1800"/>
            </a:lvl2pPr>
            <a:lvl3pPr>
              <a:defRPr sz="1600"/>
            </a:lvl3pPr>
            <a:lvl4pPr>
              <a:defRPr sz="1600"/>
            </a:lvl4pPr>
            <a:lvl5pPr>
              <a:defRPr sz="16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8" name="Slide Number Placeholder 5"/>
          <p:cNvSpPr>
            <a:spLocks noGrp="1"/>
          </p:cNvSpPr>
          <p:nvPr>
            <p:ph type="sldNum" sz="quarter" idx="10"/>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9"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a:t>Two Column with Subtitle and Headings—INFORM</a:t>
            </a:r>
          </a:p>
        </p:txBody>
      </p:sp>
      <p:sp>
        <p:nvSpPr>
          <p:cNvPr id="11" name="Text Placeholder 8"/>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10" name="Footer Placeholder"/>
          <p:cNvSpPr>
            <a:spLocks noGrp="1"/>
          </p:cNvSpPr>
          <p:nvPr>
            <p:ph type="ftr" sz="quarter" idx="14"/>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3753029103"/>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lumn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1736725"/>
            <a:ext cx="3268376" cy="4440239"/>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8" name="Content Placeholder 3"/>
          <p:cNvSpPr>
            <a:spLocks noGrp="1"/>
          </p:cNvSpPr>
          <p:nvPr>
            <p:ph sz="half" idx="2" hasCustomPrompt="1"/>
          </p:nvPr>
        </p:nvSpPr>
        <p:spPr>
          <a:xfrm>
            <a:off x="4427035" y="1736725"/>
            <a:ext cx="3229804"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9" name="Content Placeholder 3"/>
          <p:cNvSpPr>
            <a:spLocks noGrp="1"/>
          </p:cNvSpPr>
          <p:nvPr>
            <p:ph sz="half" idx="10" hasCustomPrompt="1"/>
          </p:nvPr>
        </p:nvSpPr>
        <p:spPr>
          <a:xfrm>
            <a:off x="7868712" y="1736725"/>
            <a:ext cx="3367536"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11"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a:lvl1pPr>
          </a:lstStyle>
          <a:p>
            <a:r>
              <a:rPr lang="en-US"/>
              <a:t>Three Column—INFORM</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773280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ree Columns w Heading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2205038"/>
            <a:ext cx="3268376" cy="3971926"/>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8" name="Content Placeholder 3"/>
          <p:cNvSpPr>
            <a:spLocks noGrp="1"/>
          </p:cNvSpPr>
          <p:nvPr>
            <p:ph sz="half" idx="2" hasCustomPrompt="1"/>
          </p:nvPr>
        </p:nvSpPr>
        <p:spPr>
          <a:xfrm>
            <a:off x="4427035" y="2205038"/>
            <a:ext cx="3229804"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9" name="Content Placeholder 3"/>
          <p:cNvSpPr>
            <a:spLocks noGrp="1"/>
          </p:cNvSpPr>
          <p:nvPr>
            <p:ph sz="half" idx="10" hasCustomPrompt="1"/>
          </p:nvPr>
        </p:nvSpPr>
        <p:spPr>
          <a:xfrm>
            <a:off x="7868712" y="2205038"/>
            <a:ext cx="3367536"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11" name="Text Placeholder 2"/>
          <p:cNvSpPr>
            <a:spLocks noGrp="1"/>
          </p:cNvSpPr>
          <p:nvPr>
            <p:ph type="body" idx="11" hasCustomPrompt="1"/>
          </p:nvPr>
        </p:nvSpPr>
        <p:spPr>
          <a:xfrm>
            <a:off x="946785" y="1736725"/>
            <a:ext cx="326837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12" name="Text Placeholder 2"/>
          <p:cNvSpPr>
            <a:spLocks noGrp="1"/>
          </p:cNvSpPr>
          <p:nvPr>
            <p:ph type="body" idx="12" hasCustomPrompt="1"/>
          </p:nvPr>
        </p:nvSpPr>
        <p:spPr>
          <a:xfrm>
            <a:off x="4427035" y="1736724"/>
            <a:ext cx="3229804"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13" name="Text Placeholder 2"/>
          <p:cNvSpPr>
            <a:spLocks noGrp="1"/>
          </p:cNvSpPr>
          <p:nvPr>
            <p:ph type="body" idx="13" hasCustomPrompt="1"/>
          </p:nvPr>
        </p:nvSpPr>
        <p:spPr>
          <a:xfrm>
            <a:off x="7868712" y="1736725"/>
            <a:ext cx="336753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14"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Three Column with Headings —INFORM</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13821465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olumns, Subtitle—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1736725"/>
            <a:ext cx="3268376" cy="4440239"/>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8" name="Content Placeholder 3"/>
          <p:cNvSpPr>
            <a:spLocks noGrp="1"/>
          </p:cNvSpPr>
          <p:nvPr>
            <p:ph sz="half" idx="2" hasCustomPrompt="1"/>
          </p:nvPr>
        </p:nvSpPr>
        <p:spPr>
          <a:xfrm>
            <a:off x="4427035" y="1736725"/>
            <a:ext cx="3229804"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9" name="Content Placeholder 3"/>
          <p:cNvSpPr>
            <a:spLocks noGrp="1"/>
          </p:cNvSpPr>
          <p:nvPr>
            <p:ph sz="half" idx="10" hasCustomPrompt="1"/>
          </p:nvPr>
        </p:nvSpPr>
        <p:spPr>
          <a:xfrm>
            <a:off x="7868712" y="1736725"/>
            <a:ext cx="3367536" cy="4440239"/>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11"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a:t>Three Column with Subtitle—INFORM</a:t>
            </a:r>
          </a:p>
        </p:txBody>
      </p:sp>
      <p:sp>
        <p:nvSpPr>
          <p:cNvPr id="12" name="Text Placeholder 8"/>
          <p:cNvSpPr>
            <a:spLocks noGrp="1"/>
          </p:cNvSpPr>
          <p:nvPr>
            <p:ph type="body" sz="quarter" idx="13" hasCustomPrompt="1"/>
          </p:nvPr>
        </p:nvSpPr>
        <p:spPr>
          <a:xfrm>
            <a:off x="950976" y="1087119"/>
            <a:ext cx="1030757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10"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90342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46786" y="429275"/>
            <a:ext cx="10311765" cy="657844"/>
          </a:xfrm>
        </p:spPr>
        <p:txBody>
          <a:bodyPr>
            <a:normAutofit/>
          </a:bodyPr>
          <a:lstStyle>
            <a:lvl1pPr>
              <a:defRPr/>
            </a:lvl1pPr>
          </a:lstStyle>
          <a:p>
            <a:r>
              <a:rPr lang="en-US"/>
              <a:t>Content + Subtitle</a:t>
            </a:r>
          </a:p>
        </p:txBody>
      </p:sp>
      <p:sp>
        <p:nvSpPr>
          <p:cNvPr id="5" name="subtitle"/>
          <p:cNvSpPr>
            <a:spLocks noGrp="1"/>
          </p:cNvSpPr>
          <p:nvPr>
            <p:ph type="body" sz="quarter" idx="13" hasCustomPrompt="1"/>
          </p:nvPr>
        </p:nvSpPr>
        <p:spPr>
          <a:xfrm>
            <a:off x="950976" y="1087119"/>
            <a:ext cx="10311765" cy="418375"/>
          </a:xfrm>
        </p:spPr>
        <p:txBody>
          <a:bodyPr anchor="t">
            <a:noAutofit/>
          </a:bodyPr>
          <a:lstStyle>
            <a:lvl1pPr marL="0" indent="0">
              <a:lnSpc>
                <a:spcPct val="90000"/>
              </a:lnSpc>
              <a:spcBef>
                <a:spcPts val="0"/>
              </a:spcBef>
              <a:buNone/>
              <a:defRPr lang="en-US" sz="2000" b="0" kern="1200" baseline="0" smtClean="0">
                <a:solidFill>
                  <a:schemeClr val="bg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8" name="Text Placeholder 2"/>
          <p:cNvSpPr>
            <a:spLocks noGrp="1"/>
          </p:cNvSpPr>
          <p:nvPr>
            <p:ph idx="1"/>
          </p:nvPr>
        </p:nvSpPr>
        <p:spPr>
          <a:xfrm>
            <a:off x="946786" y="1728000"/>
            <a:ext cx="10311765" cy="44521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3" name="TextBox 2">
            <a:extLst>
              <a:ext uri="{FF2B5EF4-FFF2-40B4-BE49-F238E27FC236}">
                <a16:creationId xmlns:a16="http://schemas.microsoft.com/office/drawing/2014/main" id="{F85D3033-EC8F-D141-8804-7AEE55E6136B}"/>
              </a:ext>
            </a:extLst>
          </p:cNvPr>
          <p:cNvSpPr txBox="1"/>
          <p:nvPr userDrawn="1"/>
        </p:nvSpPr>
        <p:spPr>
          <a:xfrm>
            <a:off x="1637211" y="-627017"/>
            <a:ext cx="0" cy="0"/>
          </a:xfrm>
          <a:prstGeom prst="rect">
            <a:avLst/>
          </a:prstGeom>
        </p:spPr>
        <p:txBody>
          <a:bodyPr vert="horz" wrap="none" lIns="0" tIns="0" rIns="0" bIns="0" rtlCol="0">
            <a:normAutofit fontScale="25000" lnSpcReduction="20000"/>
          </a:bodyPr>
          <a:lstStyle/>
          <a:p>
            <a:pPr marL="0" indent="0">
              <a:spcAft>
                <a:spcPts val="1800"/>
              </a:spcAft>
              <a:buNone/>
            </a:pPr>
            <a:endParaRPr lang="en-US" sz="2400"/>
          </a:p>
        </p:txBody>
      </p:sp>
    </p:spTree>
    <p:extLst>
      <p:ext uri="{BB962C8B-B14F-4D97-AF65-F5344CB8AC3E}">
        <p14:creationId xmlns:p14="http://schemas.microsoft.com/office/powerpoint/2010/main" val="20008162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lumns, Subtitle and Headings—INFORM">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946785" y="2205038"/>
            <a:ext cx="3268376" cy="3971926"/>
          </a:xfrm>
        </p:spPr>
        <p:txBody>
          <a:bodyPr/>
          <a:lstStyle>
            <a:lvl1pPr marL="228594" indent="-228594">
              <a:spcAft>
                <a:spcPts val="600"/>
              </a:spcAft>
              <a:defRPr sz="1800"/>
            </a:lvl1pPr>
            <a:lvl2pPr>
              <a:spcAft>
                <a:spcPts val="600"/>
              </a:spcAft>
              <a:defRPr sz="1600"/>
            </a:lvl2pPr>
            <a:lvl3pPr>
              <a:spcAft>
                <a:spcPts val="600"/>
              </a:spcAft>
              <a:defRPr sz="1400"/>
            </a:lvl3pPr>
            <a:lvl4pPr>
              <a:spcAft>
                <a:spcPts val="600"/>
              </a:spcAft>
              <a:defRPr sz="1400" baseline="0"/>
            </a:lvl4pPr>
            <a:lvl5pPr>
              <a:spcAft>
                <a:spcPts val="600"/>
              </a:spcAft>
              <a:defRPr sz="1400" baseline="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8" name="Content Placeholder 3"/>
          <p:cNvSpPr>
            <a:spLocks noGrp="1"/>
          </p:cNvSpPr>
          <p:nvPr>
            <p:ph sz="half" idx="2" hasCustomPrompt="1"/>
          </p:nvPr>
        </p:nvSpPr>
        <p:spPr>
          <a:xfrm>
            <a:off x="4427035" y="2205038"/>
            <a:ext cx="3229804"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9" name="Content Placeholder 3"/>
          <p:cNvSpPr>
            <a:spLocks noGrp="1"/>
          </p:cNvSpPr>
          <p:nvPr>
            <p:ph sz="half" idx="10" hasCustomPrompt="1"/>
          </p:nvPr>
        </p:nvSpPr>
        <p:spPr>
          <a:xfrm>
            <a:off x="7868712" y="2205038"/>
            <a:ext cx="3367536" cy="3971926"/>
          </a:xfrm>
        </p:spPr>
        <p:txBody>
          <a:bodyPr/>
          <a:lstStyle>
            <a:lvl1pPr>
              <a:spcAft>
                <a:spcPts val="600"/>
              </a:spcAft>
              <a:defRPr sz="1800"/>
            </a:lvl1pPr>
            <a:lvl2pPr>
              <a:spcAft>
                <a:spcPts val="600"/>
              </a:spcAft>
              <a:defRPr sz="1600"/>
            </a:lvl2pPr>
            <a:lvl3pPr>
              <a:spcAft>
                <a:spcPts val="600"/>
              </a:spcAft>
              <a:defRPr sz="1400"/>
            </a:lvl3pPr>
            <a:lvl4pPr>
              <a:spcAft>
                <a:spcPts val="600"/>
              </a:spcAft>
              <a:defRPr sz="1400"/>
            </a:lvl4pPr>
            <a:lvl5pPr>
              <a:spcAft>
                <a:spcPts val="600"/>
              </a:spcAft>
              <a:defRPr sz="1400"/>
            </a:lvl5pPr>
          </a:lstStyle>
          <a:p>
            <a:pPr lvl="0"/>
            <a:r>
              <a:rPr lang="en-US"/>
              <a:t>First level 18 </a:t>
            </a:r>
            <a:r>
              <a:rPr lang="en-US" err="1"/>
              <a:t>pt</a:t>
            </a:r>
            <a:endParaRPr lang="en-US"/>
          </a:p>
          <a:p>
            <a:pPr lvl="1"/>
            <a:r>
              <a:rPr lang="en-US"/>
              <a:t>Second level 16 </a:t>
            </a:r>
            <a:r>
              <a:rPr lang="en-US" err="1"/>
              <a:t>pt</a:t>
            </a:r>
            <a:endParaRPr lang="en-US"/>
          </a:p>
          <a:p>
            <a:pPr lvl="2"/>
            <a:r>
              <a:rPr lang="en-US"/>
              <a:t>Third level – avoid as too small</a:t>
            </a:r>
          </a:p>
          <a:p>
            <a:pPr lvl="3"/>
            <a:r>
              <a:rPr lang="en-US"/>
              <a:t>Fourth – avoid as too small</a:t>
            </a:r>
          </a:p>
          <a:p>
            <a:pPr lvl="4"/>
            <a:r>
              <a:rPr lang="en-US"/>
              <a:t>Fifth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11" name="Text Placeholder 2"/>
          <p:cNvSpPr>
            <a:spLocks noGrp="1"/>
          </p:cNvSpPr>
          <p:nvPr>
            <p:ph type="body" idx="11" hasCustomPrompt="1"/>
          </p:nvPr>
        </p:nvSpPr>
        <p:spPr>
          <a:xfrm>
            <a:off x="946785" y="1736725"/>
            <a:ext cx="326837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12" name="Text Placeholder 2"/>
          <p:cNvSpPr>
            <a:spLocks noGrp="1"/>
          </p:cNvSpPr>
          <p:nvPr>
            <p:ph type="body" idx="12" hasCustomPrompt="1"/>
          </p:nvPr>
        </p:nvSpPr>
        <p:spPr>
          <a:xfrm>
            <a:off x="4427035" y="1736724"/>
            <a:ext cx="3229804"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13" name="Text Placeholder 2"/>
          <p:cNvSpPr>
            <a:spLocks noGrp="1"/>
          </p:cNvSpPr>
          <p:nvPr>
            <p:ph type="body" idx="13" hasCustomPrompt="1"/>
          </p:nvPr>
        </p:nvSpPr>
        <p:spPr>
          <a:xfrm>
            <a:off x="7868712" y="1736725"/>
            <a:ext cx="3367536" cy="417195"/>
          </a:xfrm>
        </p:spPr>
        <p:txBody>
          <a:bodyPr anchor="b">
            <a:normAutofit/>
          </a:bodyPr>
          <a:lstStyle>
            <a:lvl1pPr marL="0" indent="0">
              <a:buNone/>
              <a:defRPr sz="2000" b="1">
                <a:latin typeface="+mj-lt"/>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Column Title 20 </a:t>
            </a:r>
            <a:r>
              <a:rPr lang="en-US" err="1"/>
              <a:t>pt</a:t>
            </a:r>
            <a:r>
              <a:rPr lang="en-US"/>
              <a:t> bold</a:t>
            </a:r>
          </a:p>
        </p:txBody>
      </p:sp>
      <p:sp>
        <p:nvSpPr>
          <p:cNvPr id="10" name="Title 1"/>
          <p:cNvSpPr>
            <a:spLocks noGrp="1"/>
          </p:cNvSpPr>
          <p:nvPr>
            <p:ph type="title" hasCustomPrompt="1"/>
          </p:nvPr>
        </p:nvSpPr>
        <p:spPr>
          <a:xfrm>
            <a:off x="946786" y="429275"/>
            <a:ext cx="10311765" cy="657844"/>
          </a:xfrm>
        </p:spPr>
        <p:txBody>
          <a:bodyPr>
            <a:normAutofit/>
          </a:bodyPr>
          <a:lstStyle>
            <a:lvl1pPr>
              <a:defRPr baseline="0"/>
            </a:lvl1pPr>
          </a:lstStyle>
          <a:p>
            <a:r>
              <a:rPr lang="en-US"/>
              <a:t>Three Column with Subtitle and Headings—INFORM</a:t>
            </a:r>
          </a:p>
        </p:txBody>
      </p:sp>
      <p:sp>
        <p:nvSpPr>
          <p:cNvPr id="15" name="Text Placeholder 8"/>
          <p:cNvSpPr>
            <a:spLocks noGrp="1"/>
          </p:cNvSpPr>
          <p:nvPr>
            <p:ph type="body" sz="quarter" idx="14" hasCustomPrompt="1"/>
          </p:nvPr>
        </p:nvSpPr>
        <p:spPr>
          <a:xfrm>
            <a:off x="950976" y="1087119"/>
            <a:ext cx="1030757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14"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115709508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7" name="Content Placeholder 6"/>
          <p:cNvSpPr>
            <a:spLocks noGrp="1"/>
          </p:cNvSpPr>
          <p:nvPr>
            <p:ph sz="quarter" idx="12" hasCustomPrompt="1"/>
          </p:nvPr>
        </p:nvSpPr>
        <p:spPr>
          <a:xfrm>
            <a:off x="7404101" y="1736724"/>
            <a:ext cx="3854450" cy="4443413"/>
          </a:xfrm>
        </p:spPr>
        <p:txBody>
          <a:bodyPr/>
          <a:lstStyle>
            <a:lvl1pPr marL="0" indent="0">
              <a:spcAft>
                <a:spcPts val="600"/>
              </a:spcAft>
              <a:buFont typeface="Wingdings" panose="05000000000000000000" pitchFamily="2" charset="2"/>
              <a:buNone/>
              <a:defRPr sz="2400"/>
            </a:lvl1pPr>
            <a:lvl2pPr marL="346075" indent="0">
              <a:spcAft>
                <a:spcPts val="600"/>
              </a:spcAft>
              <a:buNone/>
              <a:defRPr sz="1800"/>
            </a:lvl2pPr>
            <a:lvl3pPr marL="574675" indent="0">
              <a:spcAft>
                <a:spcPts val="600"/>
              </a:spcAft>
              <a:buNone/>
              <a:defRPr sz="1600"/>
            </a:lvl3pPr>
            <a:lvl4pPr marL="744538" indent="0">
              <a:spcAft>
                <a:spcPts val="600"/>
              </a:spcAft>
              <a:buNone/>
              <a:defRPr sz="1600"/>
            </a:lvl4pPr>
            <a:lvl5pPr marL="922337" indent="0">
              <a:spcAft>
                <a:spcPts val="600"/>
              </a:spcAft>
              <a:buNone/>
              <a:defRPr sz="1600"/>
            </a:lvl5pPr>
          </a:lstStyle>
          <a:p>
            <a:pPr lvl="0"/>
            <a:r>
              <a:rPr lang="en-US"/>
              <a:t>First level 24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Image Left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10024859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Left with bullets">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7" name="Content Placeholder 6"/>
          <p:cNvSpPr>
            <a:spLocks noGrp="1"/>
          </p:cNvSpPr>
          <p:nvPr>
            <p:ph sz="quarter" idx="12" hasCustomPrompt="1"/>
          </p:nvPr>
        </p:nvSpPr>
        <p:spPr>
          <a:xfrm>
            <a:off x="7404101" y="1736724"/>
            <a:ext cx="3854450" cy="4443413"/>
          </a:xfrm>
        </p:spPr>
        <p:txBody>
          <a:bodyPr/>
          <a:lstStyle>
            <a:lvl1pPr marL="342900" indent="-342900">
              <a:spcAft>
                <a:spcPts val="600"/>
              </a:spcAft>
              <a:buFont typeface="Wingdings" panose="05000000000000000000" pitchFamily="2" charset="2"/>
              <a:buChar char="§"/>
              <a:defRPr sz="2400"/>
            </a:lvl1pPr>
            <a:lvl2pPr>
              <a:spcAft>
                <a:spcPts val="600"/>
              </a:spcAft>
              <a:defRPr sz="1800"/>
            </a:lvl2pPr>
            <a:lvl3pPr>
              <a:spcAft>
                <a:spcPts val="600"/>
              </a:spcAft>
              <a:defRPr sz="1600"/>
            </a:lvl3pPr>
            <a:lvl4pPr>
              <a:spcAft>
                <a:spcPts val="600"/>
              </a:spcAft>
              <a:defRPr sz="1600"/>
            </a:lvl4pPr>
            <a:lvl5pPr>
              <a:spcAft>
                <a:spcPts val="600"/>
              </a:spcAft>
              <a:defRPr sz="1600"/>
            </a:lvl5pPr>
          </a:lstStyle>
          <a:p>
            <a:pPr lvl="0"/>
            <a:r>
              <a:rPr lang="en-US"/>
              <a:t>First level 24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lvl1pPr>
              <a:defRPr baseline="0"/>
            </a:lvl1pPr>
          </a:lstStyle>
          <a:p>
            <a:r>
              <a:rPr lang="en-US"/>
              <a:t>Image Left with Bullets</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1700948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Left with Bullets—INFORM">
    <p:spTree>
      <p:nvGrpSpPr>
        <p:cNvPr id="1" name=""/>
        <p:cNvGrpSpPr/>
        <p:nvPr/>
      </p:nvGrpSpPr>
      <p:grpSpPr>
        <a:xfrm>
          <a:off x="0" y="0"/>
          <a:ext cx="0" cy="0"/>
          <a:chOff x="0" y="0"/>
          <a:chExt cx="0" cy="0"/>
        </a:xfrm>
      </p:grpSpPr>
      <p:sp>
        <p:nvSpPr>
          <p:cNvPr id="4" name="Picture Placeholder 2"/>
          <p:cNvSpPr>
            <a:spLocks noGrp="1"/>
          </p:cNvSpPr>
          <p:nvPr>
            <p:ph type="pic" idx="11"/>
          </p:nvPr>
        </p:nvSpPr>
        <p:spPr bwMode="ltGray">
          <a:xfrm>
            <a:off x="946786" y="1736726"/>
            <a:ext cx="6286795" cy="4443412"/>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7" name="Content Placeholder 6"/>
          <p:cNvSpPr>
            <a:spLocks noGrp="1"/>
          </p:cNvSpPr>
          <p:nvPr>
            <p:ph sz="quarter" idx="12" hasCustomPrompt="1"/>
          </p:nvPr>
        </p:nvSpPr>
        <p:spPr>
          <a:xfrm>
            <a:off x="7404101" y="1736724"/>
            <a:ext cx="3854450" cy="4443413"/>
          </a:xfrm>
        </p:spPr>
        <p:txBody>
          <a:bodyPr>
            <a:normAutofit/>
          </a:bodyPr>
          <a:lstStyle>
            <a:lvl1pPr marL="342900" indent="-342900">
              <a:spcAft>
                <a:spcPts val="600"/>
              </a:spcAft>
              <a:buFont typeface="Wingdings" panose="05000000000000000000" pitchFamily="2" charset="2"/>
              <a:buChar char="§"/>
              <a:defRPr sz="2000"/>
            </a:lvl1pPr>
            <a:lvl2pPr>
              <a:spcAft>
                <a:spcPts val="600"/>
              </a:spcAft>
              <a:defRPr sz="1800"/>
            </a:lvl2pPr>
            <a:lvl3pPr>
              <a:spcAft>
                <a:spcPts val="600"/>
              </a:spcAft>
              <a:defRPr sz="1600"/>
            </a:lvl3pPr>
            <a:lvl4pPr>
              <a:spcAft>
                <a:spcPts val="600"/>
              </a:spcAft>
              <a:defRPr sz="1400"/>
            </a:lvl4pPr>
            <a:lvl5pPr>
              <a:spcAft>
                <a:spcPts val="600"/>
              </a:spcAft>
              <a:defRPr sz="14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9"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p>
            <a:r>
              <a:rPr lang="en-US"/>
              <a:t>Image Left with Bullets—INFORM</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9500223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Image Right">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2" name="Title 1"/>
          <p:cNvSpPr>
            <a:spLocks noGrp="1"/>
          </p:cNvSpPr>
          <p:nvPr>
            <p:ph type="title" hasCustomPrompt="1"/>
          </p:nvPr>
        </p:nvSpPr>
        <p:spPr/>
        <p:txBody>
          <a:bodyPr/>
          <a:lstStyle>
            <a:lvl1pPr>
              <a:defRPr baseline="0"/>
            </a:lvl1pPr>
          </a:lstStyle>
          <a:p>
            <a:r>
              <a:rPr lang="en-US"/>
              <a:t>Image Right</a:t>
            </a:r>
          </a:p>
        </p:txBody>
      </p:sp>
      <p:sp>
        <p:nvSpPr>
          <p:cNvPr id="9" name="Content Placeholder 8"/>
          <p:cNvSpPr>
            <a:spLocks noGrp="1"/>
          </p:cNvSpPr>
          <p:nvPr>
            <p:ph sz="quarter" idx="14" hasCustomPrompt="1"/>
          </p:nvPr>
        </p:nvSpPr>
        <p:spPr>
          <a:xfrm>
            <a:off x="946786" y="1736725"/>
            <a:ext cx="3955414" cy="4443413"/>
          </a:xfrm>
        </p:spPr>
        <p:txBody>
          <a:bodyPr/>
          <a:lstStyle>
            <a:lvl1pPr marL="0" indent="0">
              <a:spcAft>
                <a:spcPts val="1200"/>
              </a:spcAft>
              <a:buNone/>
              <a:defRPr sz="2400"/>
            </a:lvl1pPr>
            <a:lvl2pPr marL="346075" indent="0">
              <a:spcAft>
                <a:spcPts val="1200"/>
              </a:spcAft>
              <a:buNone/>
              <a:defRPr sz="1800"/>
            </a:lvl2pPr>
            <a:lvl3pPr marL="574675" indent="0">
              <a:spcAft>
                <a:spcPts val="1200"/>
              </a:spcAft>
              <a:buNone/>
              <a:defRPr sz="1600"/>
            </a:lvl3pPr>
            <a:lvl4pPr marL="744538" indent="0">
              <a:spcAft>
                <a:spcPts val="1200"/>
              </a:spcAft>
              <a:buNone/>
              <a:defRPr sz="1600"/>
            </a:lvl4pPr>
            <a:lvl5pPr marL="922337" indent="0">
              <a:spcAft>
                <a:spcPts val="1200"/>
              </a:spcAft>
              <a:buNone/>
              <a:defRPr sz="1600"/>
            </a:lvl5pPr>
          </a:lstStyle>
          <a:p>
            <a:pPr lvl="0"/>
            <a:r>
              <a:rPr lang="en-US"/>
              <a:t>First level 24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39294513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 Right with Bullets">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2" name="Title 1"/>
          <p:cNvSpPr>
            <a:spLocks noGrp="1"/>
          </p:cNvSpPr>
          <p:nvPr>
            <p:ph type="title" hasCustomPrompt="1"/>
          </p:nvPr>
        </p:nvSpPr>
        <p:spPr/>
        <p:txBody>
          <a:bodyPr/>
          <a:lstStyle>
            <a:lvl1pPr>
              <a:defRPr/>
            </a:lvl1pPr>
          </a:lstStyle>
          <a:p>
            <a:r>
              <a:rPr lang="en-US"/>
              <a:t>Image Right with Bullets</a:t>
            </a:r>
          </a:p>
        </p:txBody>
      </p:sp>
      <p:sp>
        <p:nvSpPr>
          <p:cNvPr id="9" name="Content Placeholder 8"/>
          <p:cNvSpPr>
            <a:spLocks noGrp="1"/>
          </p:cNvSpPr>
          <p:nvPr>
            <p:ph sz="quarter" idx="14" hasCustomPrompt="1"/>
          </p:nvPr>
        </p:nvSpPr>
        <p:spPr>
          <a:xfrm>
            <a:off x="946786" y="1736725"/>
            <a:ext cx="3955414" cy="4443413"/>
          </a:xfrm>
        </p:spPr>
        <p:txBody>
          <a:bodyPr/>
          <a:lstStyle>
            <a:lvl1pPr>
              <a:spcAft>
                <a:spcPts val="1200"/>
              </a:spcAft>
              <a:defRPr sz="2400"/>
            </a:lvl1pPr>
            <a:lvl2pPr>
              <a:spcAft>
                <a:spcPts val="1200"/>
              </a:spcAft>
              <a:defRPr sz="1800"/>
            </a:lvl2pPr>
            <a:lvl3pPr>
              <a:spcAft>
                <a:spcPts val="1200"/>
              </a:spcAft>
              <a:defRPr sz="1600"/>
            </a:lvl3pPr>
            <a:lvl4pPr>
              <a:spcAft>
                <a:spcPts val="1200"/>
              </a:spcAft>
              <a:defRPr sz="1600"/>
            </a:lvl4pPr>
            <a:lvl5pPr>
              <a:spcAft>
                <a:spcPts val="1200"/>
              </a:spcAft>
              <a:defRPr sz="1600"/>
            </a:lvl5pPr>
          </a:lstStyle>
          <a:p>
            <a:pPr lvl="0"/>
            <a:r>
              <a:rPr lang="en-US"/>
              <a:t>First level 24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Tree>
    <p:extLst>
      <p:ext uri="{BB962C8B-B14F-4D97-AF65-F5344CB8AC3E}">
        <p14:creationId xmlns:p14="http://schemas.microsoft.com/office/powerpoint/2010/main" val="2192298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 Right with Bullets—INFORM ">
    <p:spTree>
      <p:nvGrpSpPr>
        <p:cNvPr id="1" name=""/>
        <p:cNvGrpSpPr/>
        <p:nvPr/>
      </p:nvGrpSpPr>
      <p:grpSpPr>
        <a:xfrm>
          <a:off x="0" y="0"/>
          <a:ext cx="0" cy="0"/>
          <a:chOff x="0" y="0"/>
          <a:chExt cx="0" cy="0"/>
        </a:xfrm>
      </p:grpSpPr>
      <p:sp>
        <p:nvSpPr>
          <p:cNvPr id="6" name="Picture Placeholder 2"/>
          <p:cNvSpPr>
            <a:spLocks noGrp="1"/>
          </p:cNvSpPr>
          <p:nvPr>
            <p:ph type="pic" idx="13"/>
          </p:nvPr>
        </p:nvSpPr>
        <p:spPr bwMode="ltGray">
          <a:xfrm>
            <a:off x="5113360" y="1736725"/>
            <a:ext cx="6145191" cy="4443413"/>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2" name="Title 1"/>
          <p:cNvSpPr>
            <a:spLocks noGrp="1"/>
          </p:cNvSpPr>
          <p:nvPr>
            <p:ph type="title" hasCustomPrompt="1"/>
          </p:nvPr>
        </p:nvSpPr>
        <p:spPr/>
        <p:txBody>
          <a:bodyPr/>
          <a:lstStyle>
            <a:lvl1pPr>
              <a:defRPr/>
            </a:lvl1pPr>
          </a:lstStyle>
          <a:p>
            <a:r>
              <a:rPr lang="en-US"/>
              <a:t>Image Right with Bullets—INFORM</a:t>
            </a:r>
          </a:p>
        </p:txBody>
      </p:sp>
      <p:sp>
        <p:nvSpPr>
          <p:cNvPr id="9" name="Content Placeholder 8"/>
          <p:cNvSpPr>
            <a:spLocks noGrp="1"/>
          </p:cNvSpPr>
          <p:nvPr>
            <p:ph sz="quarter" idx="14" hasCustomPrompt="1"/>
          </p:nvPr>
        </p:nvSpPr>
        <p:spPr>
          <a:xfrm>
            <a:off x="946786" y="1736725"/>
            <a:ext cx="3955414" cy="4443413"/>
          </a:xfrm>
        </p:spPr>
        <p:txBody>
          <a:bodyPr/>
          <a:lstStyle>
            <a:lvl1pPr>
              <a:spcAft>
                <a:spcPts val="1200"/>
              </a:spcAft>
              <a:defRPr sz="2000"/>
            </a:lvl1pPr>
            <a:lvl2pPr>
              <a:spcAft>
                <a:spcPts val="1200"/>
              </a:spcAft>
              <a:defRPr sz="1800"/>
            </a:lvl2pPr>
            <a:lvl3pPr>
              <a:spcAft>
                <a:spcPts val="1200"/>
              </a:spcAft>
              <a:defRPr sz="1600"/>
            </a:lvl3pPr>
            <a:lvl4pPr>
              <a:spcAft>
                <a:spcPts val="1200"/>
              </a:spcAft>
              <a:defRPr sz="1400"/>
            </a:lvl4pPr>
            <a:lvl5pPr>
              <a:spcAft>
                <a:spcPts val="1200"/>
              </a:spcAft>
              <a:defRPr sz="14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 as too small</a:t>
            </a:r>
          </a:p>
          <a:p>
            <a:pPr lvl="4"/>
            <a:r>
              <a:rPr lang="en-US"/>
              <a:t>Fifth level – avoid as too small</a:t>
            </a:r>
          </a:p>
        </p:txBody>
      </p:sp>
      <p:sp>
        <p:nvSpPr>
          <p:cNvPr id="7"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Tree>
    <p:extLst>
      <p:ext uri="{BB962C8B-B14F-4D97-AF65-F5344CB8AC3E}">
        <p14:creationId xmlns:p14="http://schemas.microsoft.com/office/powerpoint/2010/main" val="2360881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Half-Screen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7750" y="1987091"/>
            <a:ext cx="4383499" cy="3936380"/>
          </a:xfrm>
        </p:spPr>
        <p:txBody>
          <a:bodyPr/>
          <a:lstStyle>
            <a:lvl1pPr>
              <a:defRPr baseline="0"/>
            </a:lvl1pPr>
          </a:lstStyle>
          <a:p>
            <a:r>
              <a:rPr lang="en-US"/>
              <a:t>Half Screen Image Right 36 </a:t>
            </a:r>
            <a:r>
              <a:rPr lang="en-US" err="1"/>
              <a:t>pt</a:t>
            </a:r>
            <a:endParaRPr lang="en-US"/>
          </a:p>
        </p:txBody>
      </p:sp>
      <p:sp>
        <p:nvSpPr>
          <p:cNvPr id="4" name="Picture Placeholder 2"/>
          <p:cNvSpPr>
            <a:spLocks noGrp="1"/>
          </p:cNvSpPr>
          <p:nvPr>
            <p:ph type="pic" idx="11"/>
          </p:nvPr>
        </p:nvSpPr>
        <p:spPr bwMode="ltGray">
          <a:xfrm>
            <a:off x="6191251" y="1"/>
            <a:ext cx="6000750"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Tree>
    <p:extLst>
      <p:ext uri="{BB962C8B-B14F-4D97-AF65-F5344CB8AC3E}">
        <p14:creationId xmlns:p14="http://schemas.microsoft.com/office/powerpoint/2010/main" val="31772449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Half-Screen Imag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69250" y="1951465"/>
            <a:ext cx="4383499" cy="3936380"/>
          </a:xfrm>
        </p:spPr>
        <p:txBody>
          <a:bodyPr/>
          <a:lstStyle>
            <a:lvl1pPr>
              <a:defRPr/>
            </a:lvl1pPr>
          </a:lstStyle>
          <a:p>
            <a:r>
              <a:rPr lang="en-US"/>
              <a:t>Half Screen Image </a:t>
            </a:r>
            <a:br>
              <a:rPr lang="en-US"/>
            </a:br>
            <a:r>
              <a:rPr lang="en-US"/>
              <a:t>Left 36 </a:t>
            </a:r>
            <a:r>
              <a:rPr lang="en-US" err="1"/>
              <a:t>pt</a:t>
            </a:r>
            <a:endParaRPr lang="en-US"/>
          </a:p>
        </p:txBody>
      </p:sp>
      <p:sp>
        <p:nvSpPr>
          <p:cNvPr id="4" name="Picture Placeholder 2"/>
          <p:cNvSpPr>
            <a:spLocks noGrp="1"/>
          </p:cNvSpPr>
          <p:nvPr>
            <p:ph type="pic" idx="11"/>
          </p:nvPr>
        </p:nvSpPr>
        <p:spPr bwMode="ltGray">
          <a:xfrm>
            <a:off x="1" y="1"/>
            <a:ext cx="6000752" cy="6857999"/>
          </a:xfrm>
          <a:prstGeom prst="rect">
            <a:avLst/>
          </a:prstGeom>
          <a:solidFill>
            <a:schemeClr val="bg1">
              <a:lumMod val="95000"/>
            </a:schemeClr>
          </a:solidFill>
        </p:spPr>
        <p:txBody>
          <a:bodyPr lIns="0" tIns="457200">
            <a:normAutofit/>
          </a:bodyPr>
          <a:lstStyle>
            <a:lvl1pPr marL="0" indent="0" algn="ctr">
              <a:buNone/>
              <a:defRPr sz="1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a:p>
        </p:txBody>
      </p:sp>
    </p:spTree>
    <p:extLst>
      <p:ext uri="{BB962C8B-B14F-4D97-AF65-F5344CB8AC3E}">
        <p14:creationId xmlns:p14="http://schemas.microsoft.com/office/powerpoint/2010/main" val="38721133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a:solidFill>
            <a:schemeClr val="bg1">
              <a:lumMod val="95000"/>
            </a:schemeClr>
          </a:solidFill>
        </p:spPr>
        <p:txBody>
          <a:bodyPr/>
          <a:lstStyle>
            <a:lvl1pPr marL="0" indent="0" algn="ctr">
              <a:buNone/>
              <a:defRPr baseline="0"/>
            </a:lvl1pPr>
          </a:lstStyle>
          <a:p>
            <a:r>
              <a:rPr lang="en-US"/>
              <a:t>Click icon to add picture</a:t>
            </a:r>
          </a:p>
        </p:txBody>
      </p:sp>
      <p:sp>
        <p:nvSpPr>
          <p:cNvPr id="3" name="Rectangle 2"/>
          <p:cNvSpPr/>
          <p:nvPr userDrawn="1"/>
        </p:nvSpPr>
        <p:spPr>
          <a:xfrm>
            <a:off x="1041400" y="0"/>
            <a:ext cx="1803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Tree>
    <p:extLst>
      <p:ext uri="{BB962C8B-B14F-4D97-AF65-F5344CB8AC3E}">
        <p14:creationId xmlns:p14="http://schemas.microsoft.com/office/powerpoint/2010/main" val="213863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7"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5" name="Title Placeholder"/>
          <p:cNvSpPr>
            <a:spLocks noGrp="1"/>
          </p:cNvSpPr>
          <p:nvPr>
            <p:ph type="title" hasCustomPrompt="1"/>
          </p:nvPr>
        </p:nvSpPr>
        <p:spPr>
          <a:xfrm>
            <a:off x="946786" y="429273"/>
            <a:ext cx="10311765" cy="1080000"/>
          </a:xfrm>
          <a:prstGeom prst="rect">
            <a:avLst/>
          </a:prstGeom>
        </p:spPr>
        <p:txBody>
          <a:bodyPr vert="horz" lIns="0" tIns="45720" rIns="91440" bIns="45720" rtlCol="0" anchor="t">
            <a:noAutofit/>
          </a:bodyPr>
          <a:lstStyle/>
          <a:p>
            <a:r>
              <a:rPr lang="en-US"/>
              <a:t>Title Text</a:t>
            </a:r>
          </a:p>
        </p:txBody>
      </p:sp>
    </p:spTree>
    <p:extLst>
      <p:ext uri="{BB962C8B-B14F-4D97-AF65-F5344CB8AC3E}">
        <p14:creationId xmlns:p14="http://schemas.microsoft.com/office/powerpoint/2010/main" val="42510491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1_Section Break w Mark">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sp>
        <p:nvSpPr>
          <p:cNvPr id="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grpSp>
        <p:nvGrpSpPr>
          <p:cNvPr id="18" name="Group 17"/>
          <p:cNvGrpSpPr/>
          <p:nvPr userDrawn="1"/>
        </p:nvGrpSpPr>
        <p:grpSpPr>
          <a:xfrm>
            <a:off x="941823" y="4240362"/>
            <a:ext cx="869950" cy="869950"/>
            <a:chOff x="3513138" y="642938"/>
            <a:chExt cx="869950" cy="869950"/>
          </a:xfrm>
          <a:solidFill>
            <a:schemeClr val="bg1"/>
          </a:solidFill>
        </p:grpSpPr>
        <p:sp>
          <p:nvSpPr>
            <p:cNvPr id="19" name="Freeform 18"/>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20" name="Freeform 19"/>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Tree>
    <p:extLst>
      <p:ext uri="{BB962C8B-B14F-4D97-AF65-F5344CB8AC3E}">
        <p14:creationId xmlns:p14="http://schemas.microsoft.com/office/powerpoint/2010/main" val="1626102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2_Section Break w Mark">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grpSp>
        <p:nvGrpSpPr>
          <p:cNvPr id="13" name="Group 12"/>
          <p:cNvGrpSpPr/>
          <p:nvPr/>
        </p:nvGrpSpPr>
        <p:grpSpPr>
          <a:xfrm>
            <a:off x="943753" y="4240362"/>
            <a:ext cx="869950" cy="869950"/>
            <a:chOff x="3513138" y="642938"/>
            <a:chExt cx="869950" cy="869950"/>
          </a:xfrm>
          <a:solidFill>
            <a:schemeClr val="bg1"/>
          </a:solidFill>
        </p:grpSpPr>
        <p:sp>
          <p:nvSpPr>
            <p:cNvPr id="14" name="Freeform 13"/>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5" name="Freeform 14"/>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sp>
        <p:nvSpPr>
          <p:cNvPr id="10" name="Freeform 9"/>
          <p:cNvSpPr>
            <a:spLocks/>
          </p:cNvSpPr>
          <p:nvPr/>
        </p:nvSpPr>
        <p:spPr bwMode="auto">
          <a:xfrm>
            <a:off x="943753" y="4408637"/>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1" name="Freeform 10"/>
          <p:cNvSpPr>
            <a:spLocks/>
          </p:cNvSpPr>
          <p:nvPr userDrawn="1"/>
        </p:nvSpPr>
        <p:spPr bwMode="auto">
          <a:xfrm>
            <a:off x="943753" y="4408637"/>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3872633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3_Section Break w Mark">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1922388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4_Section Break w Mark">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908878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5_Section Break w Mark">
    <p:bg>
      <p:bgPr>
        <a:gradFill>
          <a:gsLst>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9" name="Group 18"/>
          <p:cNvGrpSpPr/>
          <p:nvPr userDrawn="1"/>
        </p:nvGrpSpPr>
        <p:grpSpPr>
          <a:xfrm>
            <a:off x="956453" y="4240362"/>
            <a:ext cx="869950" cy="869950"/>
            <a:chOff x="3513138" y="642938"/>
            <a:chExt cx="869950" cy="869950"/>
          </a:xfrm>
          <a:solidFill>
            <a:schemeClr val="bg1"/>
          </a:solidFill>
        </p:grpSpPr>
        <p:sp>
          <p:nvSpPr>
            <p:cNvPr id="20" name="Freeform 19"/>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21" name="Freeform 20"/>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3431486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6_Section Break w Mark">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2923102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7_Section Break w Mark">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3835883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Section Break w Numbers">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grpSp>
        <p:nvGrpSpPr>
          <p:cNvPr id="18" name="Group 17"/>
          <p:cNvGrpSpPr/>
          <p:nvPr userDrawn="1"/>
        </p:nvGrpSpPr>
        <p:grpSpPr>
          <a:xfrm>
            <a:off x="941823" y="4240362"/>
            <a:ext cx="869950" cy="869950"/>
            <a:chOff x="3513138" y="642938"/>
            <a:chExt cx="869950" cy="869950"/>
          </a:xfrm>
          <a:solidFill>
            <a:schemeClr val="bg1">
              <a:alpha val="5000"/>
            </a:schemeClr>
          </a:solidFill>
        </p:grpSpPr>
        <p:sp>
          <p:nvSpPr>
            <p:cNvPr id="19" name="Freeform 18"/>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20" name="Freeform 19"/>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8"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sp>
        <p:nvSpPr>
          <p:cNvPr id="10"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extLst>
      <p:ext uri="{BB962C8B-B14F-4D97-AF65-F5344CB8AC3E}">
        <p14:creationId xmlns:p14="http://schemas.microsoft.com/office/powerpoint/2010/main" val="10536476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Section Break w Numbers">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pic>
        <p:nvPicPr>
          <p:cNvPr id="9"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grpSp>
        <p:nvGrpSpPr>
          <p:cNvPr id="13" name="Group 12"/>
          <p:cNvGrpSpPr/>
          <p:nvPr/>
        </p:nvGrpSpPr>
        <p:grpSpPr>
          <a:xfrm>
            <a:off x="943753" y="4240362"/>
            <a:ext cx="869950" cy="869950"/>
            <a:chOff x="3513138" y="642938"/>
            <a:chExt cx="869950" cy="869950"/>
          </a:xfrm>
          <a:solidFill>
            <a:schemeClr val="bg1">
              <a:alpha val="5000"/>
            </a:schemeClr>
          </a:solidFill>
        </p:grpSpPr>
        <p:sp>
          <p:nvSpPr>
            <p:cNvPr id="14" name="Freeform 13"/>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5" name="Freeform 14"/>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2"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
        <p:nvSpPr>
          <p:cNvPr id="16"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extLst>
      <p:ext uri="{BB962C8B-B14F-4D97-AF65-F5344CB8AC3E}">
        <p14:creationId xmlns:p14="http://schemas.microsoft.com/office/powerpoint/2010/main" val="1613595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Section Break w Numbers">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alpha val="3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dirty="0"/>
              <a:t>#</a:t>
            </a:r>
          </a:p>
        </p:txBody>
      </p:sp>
    </p:spTree>
    <p:extLst>
      <p:ext uri="{BB962C8B-B14F-4D97-AF65-F5344CB8AC3E}">
        <p14:creationId xmlns:p14="http://schemas.microsoft.com/office/powerpoint/2010/main" val="127456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6" name="Title 1"/>
          <p:cNvSpPr>
            <a:spLocks noGrp="1"/>
          </p:cNvSpPr>
          <p:nvPr>
            <p:ph type="title" hasCustomPrompt="1"/>
          </p:nvPr>
        </p:nvSpPr>
        <p:spPr>
          <a:xfrm>
            <a:off x="946786" y="429275"/>
            <a:ext cx="10311765" cy="657844"/>
          </a:xfrm>
        </p:spPr>
        <p:txBody>
          <a:bodyPr>
            <a:normAutofit/>
          </a:bodyPr>
          <a:lstStyle>
            <a:lvl1pPr>
              <a:defRPr/>
            </a:lvl1pPr>
          </a:lstStyle>
          <a:p>
            <a:r>
              <a:rPr lang="en-US"/>
              <a:t>Title + Subtitle Only </a:t>
            </a:r>
          </a:p>
        </p:txBody>
      </p:sp>
      <p:sp>
        <p:nvSpPr>
          <p:cNvPr id="7" name="subtitle"/>
          <p:cNvSpPr>
            <a:spLocks noGrp="1"/>
          </p:cNvSpPr>
          <p:nvPr>
            <p:ph type="body" sz="quarter" idx="13" hasCustomPrompt="1"/>
          </p:nvPr>
        </p:nvSpPr>
        <p:spPr>
          <a:xfrm>
            <a:off x="950977" y="1087119"/>
            <a:ext cx="10307574" cy="418375"/>
          </a:xfrm>
        </p:spPr>
        <p:txBody>
          <a:bodyPr anchor="t">
            <a:noAutofit/>
          </a:bodyPr>
          <a:lstStyle>
            <a:lvl1pPr marL="0" indent="0">
              <a:lnSpc>
                <a:spcPct val="90000"/>
              </a:lnSpc>
              <a:spcBef>
                <a:spcPts val="0"/>
              </a:spcBef>
              <a:buNone/>
              <a:defRPr lang="en-US" sz="2000" b="0" kern="1200" baseline="0" smtClean="0">
                <a:solidFill>
                  <a:schemeClr val="bg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8"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6119180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Section Break w Numbers">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3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alpha val="3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extLst>
      <p:ext uri="{BB962C8B-B14F-4D97-AF65-F5344CB8AC3E}">
        <p14:creationId xmlns:p14="http://schemas.microsoft.com/office/powerpoint/2010/main" val="24083433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5_Section Break w Numbers">
    <p:bg>
      <p:bgPr>
        <a:gradFill>
          <a:gsLst>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5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9" name="Group 18"/>
          <p:cNvGrpSpPr/>
          <p:nvPr userDrawn="1"/>
        </p:nvGrpSpPr>
        <p:grpSpPr>
          <a:xfrm>
            <a:off x="956453" y="4240362"/>
            <a:ext cx="869950" cy="869950"/>
            <a:chOff x="3513138" y="642938"/>
            <a:chExt cx="869950" cy="869950"/>
          </a:xfrm>
          <a:solidFill>
            <a:schemeClr val="bg1">
              <a:alpha val="5000"/>
            </a:schemeClr>
          </a:solidFill>
        </p:grpSpPr>
        <p:sp>
          <p:nvSpPr>
            <p:cNvPr id="20" name="Freeform 19"/>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21" name="Freeform 20"/>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extLst>
      <p:ext uri="{BB962C8B-B14F-4D97-AF65-F5344CB8AC3E}">
        <p14:creationId xmlns:p14="http://schemas.microsoft.com/office/powerpoint/2010/main" val="1299548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6_Section Break w Numbers">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alpha val="5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extLst>
      <p:ext uri="{BB962C8B-B14F-4D97-AF65-F5344CB8AC3E}">
        <p14:creationId xmlns:p14="http://schemas.microsoft.com/office/powerpoint/2010/main" val="27406303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7_Section Break w Numbers">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pic>
        <p:nvPicPr>
          <p:cNvPr id="5" name="PPT Backdrop-01.png"/>
          <p:cNvPicPr>
            <a:picLocks noChangeAspect="1"/>
          </p:cNvPicPr>
          <p:nvPr/>
        </p:nvPicPr>
        <p:blipFill>
          <a:blip r:embed="rId2">
            <a:alphaModFix amt="7000"/>
          </a:blip>
          <a:stretch>
            <a:fillRect/>
          </a:stretch>
        </p:blipFill>
        <p:spPr>
          <a:xfrm>
            <a:off x="-102410" y="0"/>
            <a:ext cx="12192000" cy="6858000"/>
          </a:xfrm>
          <a:prstGeom prst="rect">
            <a:avLst/>
          </a:prstGeom>
          <a:ln w="12700">
            <a:miter lim="400000"/>
          </a:ln>
        </p:spPr>
      </p:pic>
      <p:sp>
        <p:nvSpPr>
          <p:cNvPr id="7" name="Title 1"/>
          <p:cNvSpPr>
            <a:spLocks noGrp="1"/>
          </p:cNvSpPr>
          <p:nvPr>
            <p:ph type="title" hasCustomPrompt="1"/>
          </p:nvPr>
        </p:nvSpPr>
        <p:spPr>
          <a:xfrm>
            <a:off x="2148840" y="3767327"/>
            <a:ext cx="9109710" cy="1874520"/>
          </a:xfrm>
        </p:spPr>
        <p:txBody>
          <a:bodyPr lIns="91440" tIns="45720" rIns="91440" bIns="45720" anchor="ctr">
            <a:normAutofit/>
          </a:bodyPr>
          <a:lstStyle>
            <a:lvl1pPr>
              <a:defRPr sz="4800">
                <a:solidFill>
                  <a:schemeClr val="bg1"/>
                </a:solidFill>
              </a:defRPr>
            </a:lvl1pPr>
          </a:lstStyle>
          <a:p>
            <a:r>
              <a:rPr lang="en-US"/>
              <a:t>Title Text</a:t>
            </a:r>
          </a:p>
        </p:txBody>
      </p:sp>
      <p:grpSp>
        <p:nvGrpSpPr>
          <p:cNvPr id="15" name="Group 14"/>
          <p:cNvGrpSpPr/>
          <p:nvPr userDrawn="1"/>
        </p:nvGrpSpPr>
        <p:grpSpPr>
          <a:xfrm>
            <a:off x="956453" y="4240362"/>
            <a:ext cx="869950" cy="869950"/>
            <a:chOff x="3513138" y="642938"/>
            <a:chExt cx="869950" cy="869950"/>
          </a:xfrm>
          <a:solidFill>
            <a:schemeClr val="bg1">
              <a:alpha val="5000"/>
            </a:schemeClr>
          </a:solidFill>
        </p:grpSpPr>
        <p:sp>
          <p:nvSpPr>
            <p:cNvPr id="16" name="Freeform 15"/>
            <p:cNvSpPr>
              <a:spLocks/>
            </p:cNvSpPr>
            <p:nvPr/>
          </p:nvSpPr>
          <p:spPr bwMode="auto">
            <a:xfrm>
              <a:off x="3513138" y="811213"/>
              <a:ext cx="698500" cy="701675"/>
            </a:xfrm>
            <a:custGeom>
              <a:avLst/>
              <a:gdLst>
                <a:gd name="T0" fmla="*/ 0 w 440"/>
                <a:gd name="T1" fmla="*/ 442 h 442"/>
                <a:gd name="T2" fmla="*/ 0 w 440"/>
                <a:gd name="T3" fmla="*/ 0 h 442"/>
                <a:gd name="T4" fmla="*/ 106 w 440"/>
                <a:gd name="T5" fmla="*/ 0 h 442"/>
                <a:gd name="T6" fmla="*/ 106 w 440"/>
                <a:gd name="T7" fmla="*/ 334 h 442"/>
                <a:gd name="T8" fmla="*/ 440 w 440"/>
                <a:gd name="T9" fmla="*/ 334 h 442"/>
                <a:gd name="T10" fmla="*/ 440 w 440"/>
                <a:gd name="T11" fmla="*/ 442 h 442"/>
                <a:gd name="T12" fmla="*/ 0 w 440"/>
                <a:gd name="T13" fmla="*/ 442 h 442"/>
                <a:gd name="T14" fmla="*/ 0 w 440"/>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0" h="442">
                  <a:moveTo>
                    <a:pt x="0" y="442"/>
                  </a:moveTo>
                  <a:lnTo>
                    <a:pt x="0" y="0"/>
                  </a:lnTo>
                  <a:lnTo>
                    <a:pt x="106" y="0"/>
                  </a:lnTo>
                  <a:lnTo>
                    <a:pt x="106" y="334"/>
                  </a:lnTo>
                  <a:lnTo>
                    <a:pt x="440" y="334"/>
                  </a:lnTo>
                  <a:lnTo>
                    <a:pt x="440" y="442"/>
                  </a:lnTo>
                  <a:lnTo>
                    <a:pt x="0" y="442"/>
                  </a:lnTo>
                  <a:lnTo>
                    <a:pt x="0" y="4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sp>
          <p:nvSpPr>
            <p:cNvPr id="17" name="Freeform 16"/>
            <p:cNvSpPr>
              <a:spLocks/>
            </p:cNvSpPr>
            <p:nvPr/>
          </p:nvSpPr>
          <p:spPr bwMode="auto">
            <a:xfrm>
              <a:off x="3681413" y="642938"/>
              <a:ext cx="701675" cy="698500"/>
            </a:xfrm>
            <a:custGeom>
              <a:avLst/>
              <a:gdLst>
                <a:gd name="T0" fmla="*/ 0 w 442"/>
                <a:gd name="T1" fmla="*/ 106 h 440"/>
                <a:gd name="T2" fmla="*/ 0 w 442"/>
                <a:gd name="T3" fmla="*/ 0 h 440"/>
                <a:gd name="T4" fmla="*/ 442 w 442"/>
                <a:gd name="T5" fmla="*/ 0 h 440"/>
                <a:gd name="T6" fmla="*/ 442 w 442"/>
                <a:gd name="T7" fmla="*/ 440 h 440"/>
                <a:gd name="T8" fmla="*/ 334 w 442"/>
                <a:gd name="T9" fmla="*/ 440 h 440"/>
                <a:gd name="T10" fmla="*/ 334 w 442"/>
                <a:gd name="T11" fmla="*/ 106 h 440"/>
                <a:gd name="T12" fmla="*/ 0 w 442"/>
                <a:gd name="T13" fmla="*/ 106 h 440"/>
                <a:gd name="T14" fmla="*/ 0 w 442"/>
                <a:gd name="T15" fmla="*/ 106 h 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2" h="440">
                  <a:moveTo>
                    <a:pt x="0" y="106"/>
                  </a:moveTo>
                  <a:lnTo>
                    <a:pt x="0" y="0"/>
                  </a:lnTo>
                  <a:lnTo>
                    <a:pt x="442" y="0"/>
                  </a:lnTo>
                  <a:lnTo>
                    <a:pt x="442" y="440"/>
                  </a:lnTo>
                  <a:lnTo>
                    <a:pt x="334" y="440"/>
                  </a:lnTo>
                  <a:lnTo>
                    <a:pt x="334" y="106"/>
                  </a:lnTo>
                  <a:lnTo>
                    <a:pt x="0" y="106"/>
                  </a:lnTo>
                  <a:lnTo>
                    <a:pt x="0"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en-US">
                <a:solidFill>
                  <a:srgbClr val="000000"/>
                </a:solidFill>
              </a:endParaRPr>
            </a:p>
          </p:txBody>
        </p:sp>
      </p:grpSp>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
        <p:nvSpPr>
          <p:cNvPr id="8" name="Text Placeholder 26"/>
          <p:cNvSpPr>
            <a:spLocks noGrp="1"/>
          </p:cNvSpPr>
          <p:nvPr>
            <p:ph type="body" sz="quarter" idx="10" hasCustomPrompt="1"/>
          </p:nvPr>
        </p:nvSpPr>
        <p:spPr>
          <a:xfrm>
            <a:off x="944563" y="3767138"/>
            <a:ext cx="1085204" cy="1874837"/>
          </a:xfrm>
        </p:spPr>
        <p:txBody>
          <a:bodyPr anchor="ctr">
            <a:normAutofit/>
          </a:bodyPr>
          <a:lstStyle>
            <a:lvl1pPr marL="0" indent="0" algn="ctr">
              <a:buNone/>
              <a:defRPr sz="6000" b="1">
                <a:solidFill>
                  <a:schemeClr val="bg1"/>
                </a:solidFill>
                <a:latin typeface="+mj-lt"/>
              </a:defRPr>
            </a:lvl1pPr>
          </a:lstStyle>
          <a:p>
            <a:pPr lvl="0"/>
            <a:r>
              <a:rPr lang="en-US"/>
              <a:t>#</a:t>
            </a:r>
          </a:p>
        </p:txBody>
      </p:sp>
    </p:spTree>
    <p:extLst>
      <p:ext uri="{BB962C8B-B14F-4D97-AF65-F5344CB8AC3E}">
        <p14:creationId xmlns:p14="http://schemas.microsoft.com/office/powerpoint/2010/main" val="17515585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Blank Color">
    <p:bg>
      <p:bgPr>
        <a:gradFill>
          <a:gsLst>
            <a:gs pos="0">
              <a:srgbClr val="1DBDFF"/>
            </a:gs>
            <a:gs pos="47000">
              <a:srgbClr val="188DFF"/>
            </a:gs>
            <a:gs pos="100000">
              <a:srgbClr val="752FB7"/>
            </a:gs>
          </a:gsLst>
          <a:lin ang="2700000" scaled="0"/>
        </a:gradFill>
        <a:effectLst/>
      </p:bgPr>
    </p:bg>
    <p:spTree>
      <p:nvGrpSpPr>
        <p:cNvPr id="1" name=""/>
        <p:cNvGrpSpPr/>
        <p:nvPr/>
      </p:nvGrpSpPr>
      <p:grpSpPr>
        <a:xfrm>
          <a:off x="0" y="0"/>
          <a:ext cx="0" cy="0"/>
          <a:chOff x="0" y="0"/>
          <a:chExt cx="0" cy="0"/>
        </a:xfrm>
      </p:grpSpPr>
      <p:sp>
        <p:nvSpPr>
          <p:cNvPr id="17" name="white bar" descr="Rectangle 59"/>
          <p:cNvSpPr/>
          <p:nvPr/>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19459069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Color">
    <p:bg>
      <p:bgPr>
        <a:gradFill>
          <a:gsLst>
            <a:gs pos="0">
              <a:srgbClr val="2694FF"/>
            </a:gs>
            <a:gs pos="42000">
              <a:srgbClr val="0A88FF"/>
            </a:gs>
            <a:gs pos="100000">
              <a:srgbClr val="0155EF"/>
            </a:gs>
          </a:gsLst>
          <a:lin ang="2700000" scaled="0"/>
        </a:gradFill>
        <a:effectLst/>
      </p:bgPr>
    </p:bg>
    <p:spTree>
      <p:nvGrpSpPr>
        <p:cNvPr id="1" name=""/>
        <p:cNvGrpSpPr/>
        <p:nvPr/>
      </p:nvGrpSpPr>
      <p:grpSpPr>
        <a:xfrm>
          <a:off x="0" y="0"/>
          <a:ext cx="0" cy="0"/>
          <a:chOff x="0" y="0"/>
          <a:chExt cx="0" cy="0"/>
        </a:xfrm>
      </p:grpSpPr>
      <p:sp>
        <p:nvSpPr>
          <p:cNvPr id="20"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28809723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Blank Color">
    <p:bg>
      <p:bgPr>
        <a:gradFill>
          <a:gsLst>
            <a:gs pos="0">
              <a:schemeClr val="accent2"/>
            </a:gs>
            <a:gs pos="100000">
              <a:schemeClr val="accent2">
                <a:lumMod val="75000"/>
              </a:schemeClr>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39608971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Blank Color">
    <p:bg>
      <p:bgPr>
        <a:gradFill>
          <a:gsLst>
            <a:gs pos="0">
              <a:srgbClr val="8230B7"/>
            </a:gs>
            <a:gs pos="100000">
              <a:srgbClr val="4C2484"/>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29119264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5_Blank Color">
    <p:bg>
      <p:bgPr>
        <a:gradFill>
          <a:gsLst>
            <a:gs pos="24000">
              <a:srgbClr val="BF1697"/>
            </a:gs>
            <a:gs pos="0">
              <a:schemeClr val="accent4">
                <a:alpha val="90000"/>
              </a:schemeClr>
            </a:gs>
            <a:gs pos="100000">
              <a:schemeClr val="accent4">
                <a:lumMod val="75000"/>
              </a:schemeClr>
            </a:gs>
          </a:gsLst>
          <a:lin ang="2700000" scaled="0"/>
        </a:gradFill>
        <a:effectLst/>
      </p:bgPr>
    </p:bg>
    <p:spTree>
      <p:nvGrpSpPr>
        <p:cNvPr id="1" name=""/>
        <p:cNvGrpSpPr/>
        <p:nvPr/>
      </p:nvGrpSpPr>
      <p:grpSpPr>
        <a:xfrm>
          <a:off x="0" y="0"/>
          <a:ext cx="0" cy="0"/>
          <a:chOff x="0" y="0"/>
          <a:chExt cx="0" cy="0"/>
        </a:xfrm>
      </p:grpSpPr>
      <p:sp>
        <p:nvSpPr>
          <p:cNvPr id="22"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35557221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6_Blank Color">
    <p:bg>
      <p:bgPr>
        <a:gradFill>
          <a:gsLst>
            <a:gs pos="0">
              <a:schemeClr val="accent5"/>
            </a:gs>
            <a:gs pos="100000">
              <a:srgbClr val="00A4ED"/>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3639289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sp>
        <p:nvSpPr>
          <p:cNvPr id="5"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39238572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7_Blank_Color">
    <p:bg>
      <p:bgPr>
        <a:gradFill>
          <a:gsLst>
            <a:gs pos="0">
              <a:schemeClr val="accent6"/>
            </a:gs>
            <a:gs pos="100000">
              <a:srgbClr val="11BAB6"/>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30160135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Blank_Gray">
    <p:bg>
      <p:bgPr>
        <a:gradFill>
          <a:gsLst>
            <a:gs pos="0">
              <a:schemeClr val="bg2">
                <a:lumMod val="95000"/>
                <a:lumOff val="5000"/>
              </a:schemeClr>
            </a:gs>
            <a:gs pos="100000">
              <a:schemeClr val="bg2"/>
            </a:gs>
          </a:gsLst>
          <a:lin ang="2700000" scaled="0"/>
        </a:gradFill>
        <a:effectLst/>
      </p:bgPr>
    </p:bg>
    <p:spTree>
      <p:nvGrpSpPr>
        <p:cNvPr id="1" name=""/>
        <p:cNvGrpSpPr/>
        <p:nvPr/>
      </p:nvGrpSpPr>
      <p:grpSpPr>
        <a:xfrm>
          <a:off x="0" y="0"/>
          <a:ext cx="0" cy="0"/>
          <a:chOff x="0" y="0"/>
          <a:chExt cx="0" cy="0"/>
        </a:xfrm>
      </p:grpSpPr>
      <p:sp>
        <p:nvSpPr>
          <p:cNvPr id="18" name="white bar" descr="Rectangle 59"/>
          <p:cNvSpPr/>
          <p:nvPr userDrawn="1"/>
        </p:nvSpPr>
        <p:spPr>
          <a:xfrm>
            <a:off x="946405" y="0"/>
            <a:ext cx="1799696" cy="151844"/>
          </a:xfrm>
          <a:prstGeom prst="rect">
            <a:avLst/>
          </a:prstGeom>
          <a:solidFill>
            <a:srgbClr val="FFFFF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Tree>
    <p:extLst>
      <p:ext uri="{BB962C8B-B14F-4D97-AF65-F5344CB8AC3E}">
        <p14:creationId xmlns:p14="http://schemas.microsoft.com/office/powerpoint/2010/main" val="26799627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Logo Slide">
    <p:bg>
      <p:bgPr>
        <a:gradFill flip="none" rotWithShape="1">
          <a:gsLst>
            <a:gs pos="0">
              <a:schemeClr val="accent5"/>
            </a:gs>
            <a:gs pos="47000">
              <a:schemeClr val="accent1">
                <a:lumMod val="90000"/>
                <a:lumOff val="10000"/>
              </a:schemeClr>
            </a:gs>
            <a:gs pos="100000">
              <a:schemeClr val="accent3"/>
            </a:gs>
          </a:gsLst>
          <a:lin ang="27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alphaModFix amt="6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p:cNvGrpSpPr/>
          <p:nvPr/>
        </p:nvGrpSpPr>
        <p:grpSpPr>
          <a:xfrm>
            <a:off x="4463703" y="2986727"/>
            <a:ext cx="3649746" cy="884546"/>
            <a:chOff x="5753494" y="2024196"/>
            <a:chExt cx="846681" cy="205200"/>
          </a:xfrm>
        </p:grpSpPr>
        <p:sp>
          <p:nvSpPr>
            <p:cNvPr id="9"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0"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1"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2"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3"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4"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5"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6"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7"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8"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19"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0"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1"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grpSp>
      <p:grpSp>
        <p:nvGrpSpPr>
          <p:cNvPr id="22" name="Group 21"/>
          <p:cNvGrpSpPr/>
          <p:nvPr userDrawn="1"/>
        </p:nvGrpSpPr>
        <p:grpSpPr>
          <a:xfrm>
            <a:off x="4463703" y="2986727"/>
            <a:ext cx="3649746" cy="884546"/>
            <a:chOff x="5753494" y="2024196"/>
            <a:chExt cx="846681" cy="205200"/>
          </a:xfrm>
        </p:grpSpPr>
        <p:sp>
          <p:nvSpPr>
            <p:cNvPr id="23" name="Freeform 5"/>
            <p:cNvSpPr>
              <a:spLocks/>
            </p:cNvSpPr>
            <p:nvPr/>
          </p:nvSpPr>
          <p:spPr bwMode="auto">
            <a:xfrm>
              <a:off x="5793240" y="2024196"/>
              <a:ext cx="164530" cy="164530"/>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4" name="Freeform 6"/>
            <p:cNvSpPr>
              <a:spLocks/>
            </p:cNvSpPr>
            <p:nvPr/>
          </p:nvSpPr>
          <p:spPr bwMode="auto">
            <a:xfrm>
              <a:off x="5753494" y="2063942"/>
              <a:ext cx="164530" cy="165454"/>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5" name="Freeform 7"/>
            <p:cNvSpPr>
              <a:spLocks/>
            </p:cNvSpPr>
            <p:nvPr/>
          </p:nvSpPr>
          <p:spPr bwMode="auto">
            <a:xfrm>
              <a:off x="6005835" y="2024196"/>
              <a:ext cx="95206" cy="88735"/>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6" name="Rectangle 8"/>
            <p:cNvSpPr>
              <a:spLocks noChangeArrowheads="1"/>
            </p:cNvSpPr>
            <p:nvPr/>
          </p:nvSpPr>
          <p:spPr bwMode="auto">
            <a:xfrm>
              <a:off x="6145407" y="2024196"/>
              <a:ext cx="16638" cy="88735"/>
            </a:xfrm>
            <a:prstGeom prst="rect">
              <a:avLst/>
            </a:pr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7" name="Freeform 9"/>
            <p:cNvSpPr>
              <a:spLocks/>
            </p:cNvSpPr>
            <p:nvPr/>
          </p:nvSpPr>
          <p:spPr bwMode="auto">
            <a:xfrm>
              <a:off x="6207337" y="2024196"/>
              <a:ext cx="85962" cy="88735"/>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8" name="Freeform 10"/>
            <p:cNvSpPr>
              <a:spLocks noEditPoints="1"/>
            </p:cNvSpPr>
            <p:nvPr/>
          </p:nvSpPr>
          <p:spPr bwMode="auto">
            <a:xfrm>
              <a:off x="6337667" y="2024196"/>
              <a:ext cx="86886" cy="88735"/>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29" name="Freeform 11"/>
            <p:cNvSpPr>
              <a:spLocks noEditPoints="1"/>
            </p:cNvSpPr>
            <p:nvPr/>
          </p:nvSpPr>
          <p:spPr bwMode="auto">
            <a:xfrm>
              <a:off x="6468920" y="2024196"/>
              <a:ext cx="85962" cy="88735"/>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30" name="Freeform 12"/>
            <p:cNvSpPr>
              <a:spLocks/>
            </p:cNvSpPr>
            <p:nvPr/>
          </p:nvSpPr>
          <p:spPr bwMode="auto">
            <a:xfrm>
              <a:off x="6005835" y="2140661"/>
              <a:ext cx="86886" cy="87811"/>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31" name="Freeform 13"/>
            <p:cNvSpPr>
              <a:spLocks noEditPoints="1"/>
            </p:cNvSpPr>
            <p:nvPr/>
          </p:nvSpPr>
          <p:spPr bwMode="auto">
            <a:xfrm>
              <a:off x="6116753" y="2140661"/>
              <a:ext cx="85962" cy="87811"/>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32" name="Freeform 14"/>
            <p:cNvSpPr>
              <a:spLocks/>
            </p:cNvSpPr>
            <p:nvPr/>
          </p:nvSpPr>
          <p:spPr bwMode="auto">
            <a:xfrm>
              <a:off x="6234142" y="2140661"/>
              <a:ext cx="85962" cy="88735"/>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33" name="Freeform 15"/>
            <p:cNvSpPr>
              <a:spLocks/>
            </p:cNvSpPr>
            <p:nvPr/>
          </p:nvSpPr>
          <p:spPr bwMode="auto">
            <a:xfrm>
              <a:off x="6351532" y="2140661"/>
              <a:ext cx="85962" cy="87811"/>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34" name="Freeform 16"/>
            <p:cNvSpPr>
              <a:spLocks/>
            </p:cNvSpPr>
            <p:nvPr/>
          </p:nvSpPr>
          <p:spPr bwMode="auto">
            <a:xfrm>
              <a:off x="6467996" y="2140661"/>
              <a:ext cx="86886" cy="88735"/>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35" name="Freeform 17"/>
            <p:cNvSpPr>
              <a:spLocks noEditPoints="1"/>
            </p:cNvSpPr>
            <p:nvPr/>
          </p:nvSpPr>
          <p:spPr bwMode="auto">
            <a:xfrm>
              <a:off x="6567823" y="2025120"/>
              <a:ext cx="32352" cy="32352"/>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solidFill>
              <a:srgbClr val="FFFFFF"/>
            </a:solid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grpSp>
    </p:spTree>
    <p:extLst>
      <p:ext uri="{BB962C8B-B14F-4D97-AF65-F5344CB8AC3E}">
        <p14:creationId xmlns:p14="http://schemas.microsoft.com/office/powerpoint/2010/main" val="17029920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ontent w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46151" y="2497874"/>
            <a:ext cx="10312400" cy="3679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hasCustomPrompt="1"/>
          </p:nvPr>
        </p:nvSpPr>
        <p:spPr>
          <a:xfrm>
            <a:off x="946151" y="1993266"/>
            <a:ext cx="10312400" cy="384175"/>
          </a:xfrm>
        </p:spPr>
        <p:txBody>
          <a:bodyPr/>
          <a:lstStyle>
            <a:lvl1pPr marL="0" indent="0">
              <a:buNone/>
              <a:defRPr b="1"/>
            </a:lvl1pPr>
            <a:lvl2pPr marL="228594" indent="0">
              <a:buNone/>
              <a:defRPr b="1"/>
            </a:lvl2pPr>
            <a:lvl3pPr marL="400041" indent="0">
              <a:buNone/>
              <a:defRPr b="1"/>
            </a:lvl3pPr>
            <a:lvl4pPr marL="571486" indent="0">
              <a:buNone/>
              <a:defRPr b="1"/>
            </a:lvl4pPr>
            <a:lvl5pPr marL="742932" indent="0">
              <a:buNone/>
              <a:defRPr b="1"/>
            </a:lvl5pPr>
          </a:lstStyle>
          <a:p>
            <a:pPr lvl="0"/>
            <a:r>
              <a:rPr lang="en-US"/>
              <a:t>Click to edit Heading text styles</a:t>
            </a:r>
          </a:p>
        </p:txBody>
      </p:sp>
      <p:sp>
        <p:nvSpPr>
          <p:cNvPr id="7" name="Slide Number Placeholder 5"/>
          <p:cNvSpPr>
            <a:spLocks noGrp="1"/>
          </p:cNvSpPr>
          <p:nvPr>
            <p:ph type="sldNum" sz="quarter" idx="4"/>
          </p:nvPr>
        </p:nvSpPr>
        <p:spPr>
          <a:xfrm>
            <a:off x="231632" y="6352240"/>
            <a:ext cx="365760" cy="365125"/>
          </a:xfrm>
          <a:prstGeom prst="rect">
            <a:avLst/>
          </a:prstGeom>
        </p:spPr>
        <p:txBody>
          <a:bodyPr anchor="ctr"/>
          <a:lstStyle>
            <a:lvl1pPr>
              <a:defRPr sz="1100">
                <a:solidFill>
                  <a:schemeClr val="bg1">
                    <a:lumMod val="75000"/>
                  </a:schemeClr>
                </a:solidFill>
              </a:defRPr>
            </a:lvl1pPr>
          </a:lstStyle>
          <a:p>
            <a:fld id="{0FB999A9-77CE-4AD1-9911-24A29F08BC34}" type="slidenum">
              <a:rPr lang="en-US" smtClean="0">
                <a:solidFill>
                  <a:srgbClr val="FFFFFF">
                    <a:lumMod val="75000"/>
                  </a:srgbClr>
                </a:solidFill>
              </a:rPr>
              <a:pPr/>
              <a:t>‹#›</a:t>
            </a:fld>
            <a:endParaRPr lang="en-US">
              <a:solidFill>
                <a:srgbClr val="FFFFFF">
                  <a:lumMod val="75000"/>
                </a:srgbClr>
              </a:solidFill>
            </a:endParaRPr>
          </a:p>
        </p:txBody>
      </p:sp>
    </p:spTree>
    <p:extLst>
      <p:ext uri="{BB962C8B-B14F-4D97-AF65-F5344CB8AC3E}">
        <p14:creationId xmlns:p14="http://schemas.microsoft.com/office/powerpoint/2010/main" val="81799993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ullet w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06881"/>
            <a:ext cx="10972800" cy="4410287"/>
          </a:xfrm>
        </p:spPr>
        <p:txBody>
          <a:bodyPr>
            <a:noAutofit/>
          </a:bodyPr>
          <a:lstStyle>
            <a:lvl1pPr marL="230712" indent="-230712">
              <a:buClr>
                <a:schemeClr val="tx1"/>
              </a:buClr>
              <a:buSzPct val="85000"/>
              <a:defRPr>
                <a:solidFill>
                  <a:schemeClr val="tx1"/>
                </a:solidFill>
              </a:defRPr>
            </a:lvl1pPr>
            <a:lvl2pPr marL="609585" indent="-230712">
              <a:buClr>
                <a:schemeClr val="tx1"/>
              </a:buClr>
              <a:buSzPct val="85000"/>
              <a:defRPr>
                <a:solidFill>
                  <a:schemeClr val="tx1"/>
                </a:solidFill>
              </a:defRPr>
            </a:lvl2pPr>
            <a:lvl3pPr marL="988459" indent="-230712">
              <a:buClr>
                <a:schemeClr val="tx1"/>
              </a:buClr>
              <a:buSzPct val="85000"/>
              <a:defRPr>
                <a:solidFill>
                  <a:schemeClr val="tx1"/>
                </a:solidFill>
              </a:defRPr>
            </a:lvl3pPr>
            <a:lvl4pPr marL="1375799" indent="-230712">
              <a:buClr>
                <a:schemeClr val="tx1"/>
              </a:buClr>
              <a:buSzPct val="85000"/>
              <a:defRPr sz="2133">
                <a:solidFill>
                  <a:schemeClr val="tx1"/>
                </a:solidFill>
              </a:defRPr>
            </a:lvl4pPr>
            <a:lvl5pPr marL="1754673" indent="-230712">
              <a:buClr>
                <a:schemeClr val="tx1"/>
              </a:buClr>
              <a:buSzPct val="85000"/>
              <a:defRPr sz="2133">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AE3AD13E-0250-4DDE-87F3-DC3D88732FA2}" type="slidenum">
              <a:rPr lang="en-GB" smtClean="0">
                <a:solidFill>
                  <a:srgbClr val="FFFFFF">
                    <a:lumMod val="75000"/>
                  </a:srgbClr>
                </a:solidFill>
              </a:rPr>
              <a:pPr/>
              <a:t>‹#›</a:t>
            </a:fld>
            <a:endParaRPr lang="en-GB">
              <a:solidFill>
                <a:srgbClr val="FFFFFF">
                  <a:lumMod val="75000"/>
                </a:srgbClr>
              </a:solidFill>
            </a:endParaRPr>
          </a:p>
        </p:txBody>
      </p:sp>
      <p:sp>
        <p:nvSpPr>
          <p:cNvPr id="8" name="Title 7"/>
          <p:cNvSpPr>
            <a:spLocks noGrp="1"/>
          </p:cNvSpPr>
          <p:nvPr>
            <p:ph type="title"/>
          </p:nvPr>
        </p:nvSpPr>
        <p:spPr>
          <a:xfrm>
            <a:off x="609600" y="378886"/>
            <a:ext cx="10972800" cy="1177909"/>
          </a:xfrm>
        </p:spPr>
        <p:txBody>
          <a:bodyPr anchor="ctr" anchorCtr="0">
            <a:normAutofit/>
          </a:bodyPr>
          <a:lstStyle>
            <a:lvl1pPr>
              <a:defRPr sz="4000">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51280533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Two Columns w Subtitle—INFORM">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50976" y="1736726"/>
            <a:ext cx="5029200" cy="4440239"/>
          </a:xfrm>
        </p:spPr>
        <p:txBody>
          <a:bodyPr/>
          <a:lstStyle>
            <a:lvl1pPr>
              <a:defRPr sz="2000"/>
            </a:lvl1pPr>
            <a:lvl2pPr>
              <a:defRPr sz="1800"/>
            </a:lvl2pPr>
            <a:lvl3pPr>
              <a:defRPr sz="1600"/>
            </a:lvl3pPr>
            <a:lvl4pPr>
              <a:defRPr sz="1400"/>
            </a:lvl4pPr>
            <a:lvl5pPr>
              <a:defRPr sz="12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4" name="Content Placeholder 3"/>
          <p:cNvSpPr>
            <a:spLocks noGrp="1"/>
          </p:cNvSpPr>
          <p:nvPr>
            <p:ph sz="half" idx="2" hasCustomPrompt="1"/>
          </p:nvPr>
        </p:nvSpPr>
        <p:spPr>
          <a:xfrm>
            <a:off x="6229351" y="1736726"/>
            <a:ext cx="5029200" cy="4440239"/>
          </a:xfrm>
        </p:spPr>
        <p:txBody>
          <a:bodyPr/>
          <a:lstStyle>
            <a:lvl1pPr>
              <a:defRPr sz="2000"/>
            </a:lvl1pPr>
            <a:lvl2pPr>
              <a:defRPr sz="1800"/>
            </a:lvl2pPr>
            <a:lvl3pPr>
              <a:defRPr sz="1600"/>
            </a:lvl3pPr>
            <a:lvl4pPr>
              <a:defRPr sz="1400"/>
            </a:lvl4pPr>
            <a:lvl5pPr>
              <a:defRPr sz="1200"/>
            </a:lvl5pPr>
          </a:lstStyle>
          <a:p>
            <a:pPr lvl="0"/>
            <a:r>
              <a:rPr lang="en-US"/>
              <a:t>First level 20 </a:t>
            </a:r>
            <a:r>
              <a:rPr lang="en-US" err="1"/>
              <a:t>pt</a:t>
            </a:r>
            <a:endParaRPr lang="en-US"/>
          </a:p>
          <a:p>
            <a:pPr lvl="1"/>
            <a:r>
              <a:rPr lang="en-US"/>
              <a:t>Second level 18 </a:t>
            </a:r>
            <a:r>
              <a:rPr lang="en-US" err="1"/>
              <a:t>pt</a:t>
            </a:r>
            <a:endParaRPr lang="en-US"/>
          </a:p>
          <a:p>
            <a:pPr lvl="2"/>
            <a:r>
              <a:rPr lang="en-US"/>
              <a:t>Third level 16 </a:t>
            </a:r>
            <a:r>
              <a:rPr lang="en-US" err="1"/>
              <a:t>pt</a:t>
            </a:r>
            <a:endParaRPr lang="en-US"/>
          </a:p>
          <a:p>
            <a:pPr lvl="3"/>
            <a:r>
              <a:rPr lang="en-US"/>
              <a:t>Fourth level - avoid</a:t>
            </a:r>
          </a:p>
          <a:p>
            <a:pPr lvl="4"/>
            <a:r>
              <a:rPr lang="en-US"/>
              <a:t>Fifth level - avoid</a:t>
            </a:r>
          </a:p>
        </p:txBody>
      </p:sp>
      <p:sp>
        <p:nvSpPr>
          <p:cNvPr id="6" name="Slide Number Placeholder 5"/>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solidFill>
                  <a:prstClr val="white">
                    <a:lumMod val="75000"/>
                  </a:prstClr>
                </a:solidFill>
              </a:rPr>
              <a:pPr/>
              <a:t>‹#›</a:t>
            </a:fld>
            <a:endParaRPr lang="en-US">
              <a:solidFill>
                <a:prstClr val="white">
                  <a:lumMod val="75000"/>
                </a:prstClr>
              </a:solidFill>
            </a:endParaRPr>
          </a:p>
        </p:txBody>
      </p:sp>
      <p:sp>
        <p:nvSpPr>
          <p:cNvPr id="8" name="Title 1"/>
          <p:cNvSpPr>
            <a:spLocks noGrp="1"/>
          </p:cNvSpPr>
          <p:nvPr>
            <p:ph type="title" hasCustomPrompt="1"/>
          </p:nvPr>
        </p:nvSpPr>
        <p:spPr>
          <a:xfrm>
            <a:off x="946787" y="429275"/>
            <a:ext cx="10311765" cy="657844"/>
          </a:xfrm>
        </p:spPr>
        <p:txBody>
          <a:bodyPr>
            <a:normAutofit/>
          </a:bodyPr>
          <a:lstStyle>
            <a:lvl1pPr>
              <a:defRPr baseline="0"/>
            </a:lvl1pPr>
          </a:lstStyle>
          <a:p>
            <a:r>
              <a:rPr lang="en-US"/>
              <a:t>Two Column with Subtitle—INFORM</a:t>
            </a:r>
          </a:p>
        </p:txBody>
      </p:sp>
      <p:sp>
        <p:nvSpPr>
          <p:cNvPr id="9" name="Text Placeholder 8"/>
          <p:cNvSpPr>
            <a:spLocks noGrp="1"/>
          </p:cNvSpPr>
          <p:nvPr>
            <p:ph type="body" sz="quarter" idx="13" hasCustomPrompt="1"/>
          </p:nvPr>
        </p:nvSpPr>
        <p:spPr>
          <a:xfrm>
            <a:off x="950978" y="1087121"/>
            <a:ext cx="10307575" cy="418375"/>
          </a:xfrm>
        </p:spPr>
        <p:txBody>
          <a:bodyPr anchor="t">
            <a:noAutofit/>
          </a:bodyPr>
          <a:lstStyle>
            <a:lvl1pPr marL="0" indent="0">
              <a:lnSpc>
                <a:spcPct val="90000"/>
              </a:lnSpc>
              <a:spcBef>
                <a:spcPts val="0"/>
              </a:spcBef>
              <a:buNone/>
              <a:defRPr lang="en-US" sz="2000" b="0" kern="1200" baseline="0" smtClean="0">
                <a:solidFill>
                  <a:schemeClr val="tx1"/>
                </a:solidFill>
                <a:latin typeface="+mn-lt"/>
                <a:ea typeface="+mn-ea"/>
                <a:cs typeface="Calibri Light" panose="020F030202020403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Subtitle text in Calibri (20pt)</a:t>
            </a:r>
          </a:p>
        </p:txBody>
      </p:sp>
      <p:sp>
        <p:nvSpPr>
          <p:cNvPr id="7" name="Footer Placeholde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212E35">
                  <a:tint val="75000"/>
                </a:srgbClr>
              </a:solidFill>
            </a:endParaRPr>
          </a:p>
        </p:txBody>
      </p:sp>
    </p:spTree>
    <p:extLst>
      <p:ext uri="{BB962C8B-B14F-4D97-AF65-F5344CB8AC3E}">
        <p14:creationId xmlns:p14="http://schemas.microsoft.com/office/powerpoint/2010/main" val="23431127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Content w Separate Subhead">
    <p:spTree>
      <p:nvGrpSpPr>
        <p:cNvPr id="1" name=""/>
        <p:cNvGrpSpPr/>
        <p:nvPr/>
      </p:nvGrpSpPr>
      <p:grpSpPr>
        <a:xfrm>
          <a:off x="0" y="0"/>
          <a:ext cx="0" cy="0"/>
          <a:chOff x="0" y="0"/>
          <a:chExt cx="0" cy="0"/>
        </a:xfrm>
      </p:grpSpPr>
      <p:sp>
        <p:nvSpPr>
          <p:cNvPr id="2" name="Title 1"/>
          <p:cNvSpPr>
            <a:spLocks noGrp="1"/>
          </p:cNvSpPr>
          <p:nvPr>
            <p:ph type="title"/>
          </p:nvPr>
        </p:nvSpPr>
        <p:spPr>
          <a:xfrm>
            <a:off x="946786" y="429274"/>
            <a:ext cx="10311765" cy="978408"/>
          </a:xfrm>
        </p:spPr>
        <p:txBody>
          <a:bodyPr/>
          <a:lstStyle/>
          <a:p>
            <a:r>
              <a:rPr lang="en-US"/>
              <a:t>Click to edit Master title style</a:t>
            </a:r>
          </a:p>
        </p:txBody>
      </p:sp>
      <p:sp>
        <p:nvSpPr>
          <p:cNvPr id="5" name="Text Placeholder 8"/>
          <p:cNvSpPr>
            <a:spLocks noGrp="1"/>
          </p:cNvSpPr>
          <p:nvPr>
            <p:ph type="body" sz="quarter" idx="13" hasCustomPrompt="1"/>
          </p:nvPr>
        </p:nvSpPr>
        <p:spPr>
          <a:xfrm>
            <a:off x="946786" y="967383"/>
            <a:ext cx="10311765" cy="538112"/>
          </a:xfrm>
        </p:spPr>
        <p:txBody>
          <a:bodyPr anchor="t">
            <a:normAutofit/>
          </a:bodyPr>
          <a:lstStyle>
            <a:lvl1pPr marL="0" indent="0">
              <a:lnSpc>
                <a:spcPct val="90000"/>
              </a:lnSpc>
              <a:spcBef>
                <a:spcPts val="0"/>
              </a:spcBef>
              <a:buNone/>
              <a:defRPr lang="en-US" sz="2000" b="0" kern="1200" baseline="0" smtClean="0">
                <a:solidFill>
                  <a:schemeClr val="tx1"/>
                </a:solidFill>
                <a:latin typeface="+mj-lt"/>
                <a:ea typeface="+mn-ea"/>
                <a:cs typeface="Arial" panose="020B0604020202020204" pitchFamily="34" charset="0"/>
              </a:defRPr>
            </a:lvl1pPr>
            <a:lvl2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2pPr>
            <a:lvl3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3pPr>
            <a:lvl4pPr marL="0" indent="0">
              <a:defRPr lang="en-US" sz="2000" b="1" kern="1200" baseline="0" smtClean="0">
                <a:solidFill>
                  <a:schemeClr val="tx2"/>
                </a:solidFill>
                <a:latin typeface="Arial" panose="020B0604020202020204" pitchFamily="34" charset="0"/>
                <a:ea typeface="+mn-ea"/>
                <a:cs typeface="Arial" panose="020B0604020202020204" pitchFamily="34" charset="0"/>
              </a:defRPr>
            </a:lvl4pPr>
            <a:lvl5pPr marL="0" indent="0">
              <a:defRPr lang="en-US" sz="2000" b="1" kern="1200" baseline="0">
                <a:solidFill>
                  <a:schemeClr val="tx2"/>
                </a:solidFill>
                <a:latin typeface="Arial" panose="020B0604020202020204" pitchFamily="34" charset="0"/>
                <a:ea typeface="+mn-ea"/>
                <a:cs typeface="Arial" panose="020B0604020202020204" pitchFamily="34" charset="0"/>
              </a:defRPr>
            </a:lvl5pPr>
          </a:lstStyle>
          <a:p>
            <a:pPr lvl="0"/>
            <a:r>
              <a:rPr lang="en-US"/>
              <a:t>Click to edit subhead text (20pt)</a:t>
            </a:r>
          </a:p>
        </p:txBody>
      </p:sp>
      <p:sp>
        <p:nvSpPr>
          <p:cNvPr id="6" name="Content Placeholder 2"/>
          <p:cNvSpPr>
            <a:spLocks noGrp="1"/>
          </p:cNvSpPr>
          <p:nvPr>
            <p:ph idx="1"/>
          </p:nvPr>
        </p:nvSpPr>
        <p:spPr>
          <a:xfrm>
            <a:off x="946786" y="2043606"/>
            <a:ext cx="10311765" cy="4133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182880" y="6409944"/>
            <a:ext cx="365760" cy="365125"/>
          </a:xfrm>
          <a:prstGeom prst="rect">
            <a:avLst/>
          </a:prstGeom>
        </p:spPr>
        <p:txBody>
          <a:bodyPr anchor="ctr"/>
          <a:lstStyle>
            <a:lvl1pPr>
              <a:defRPr sz="1100">
                <a:solidFill>
                  <a:schemeClr val="bg1">
                    <a:lumMod val="75000"/>
                  </a:schemeClr>
                </a:solidFill>
              </a:defRPr>
            </a:lvl1pPr>
          </a:lstStyle>
          <a:p>
            <a:fld id="{0FB999A9-77CE-4AD1-9911-24A29F08BC34}"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6501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pPr defTabSz="914400"/>
            <a:fld id="{8CCB5C44-887E-442F-92E1-508F627F4611}" type="datetime4">
              <a:rPr lang="en-US">
                <a:solidFill>
                  <a:prstClr val="black"/>
                </a:solidFill>
              </a:rPr>
              <a:pPr defTabSz="914400"/>
              <a:t>November 12, 2020</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Private | Confidential | Internal Use Only </a:t>
            </a:r>
          </a:p>
        </p:txBody>
      </p:sp>
      <p:sp>
        <p:nvSpPr>
          <p:cNvPr id="6" name="Slide Number Placeholder 5"/>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a:solidFill>
                <a:srgbClr val="617D78"/>
              </a:solidFill>
            </a:endParaRPr>
          </a:p>
        </p:txBody>
      </p:sp>
    </p:spTree>
    <p:extLst>
      <p:ext uri="{BB962C8B-B14F-4D97-AF65-F5344CB8AC3E}">
        <p14:creationId xmlns:p14="http://schemas.microsoft.com/office/powerpoint/2010/main" val="169206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pPr defTabSz="914400"/>
            <a:fld id="{E88410F1-FB93-47EE-B125-F604286E3557}" type="datetime4">
              <a:rPr lang="en-US">
                <a:solidFill>
                  <a:prstClr val="black"/>
                </a:solidFill>
              </a:rPr>
              <a:pPr defTabSz="914400"/>
              <a:t>November 12, 2020</a:t>
            </a:fld>
            <a:endParaRPr lang="en-US">
              <a:solidFill>
                <a:prstClr val="black"/>
              </a:solidFill>
            </a:endParaRPr>
          </a:p>
        </p:txBody>
      </p:sp>
      <p:sp>
        <p:nvSpPr>
          <p:cNvPr id="4" name="Footer Placeholder 3"/>
          <p:cNvSpPr>
            <a:spLocks noGrp="1"/>
          </p:cNvSpPr>
          <p:nvPr>
            <p:ph type="ftr" sz="quarter" idx="11"/>
          </p:nvPr>
        </p:nvSpPr>
        <p:spPr/>
        <p:txBody>
          <a:bodyPr/>
          <a:lstStyle/>
          <a:p>
            <a:r>
              <a:rPr lang="en-US">
                <a:solidFill>
                  <a:prstClr val="black"/>
                </a:solidFill>
              </a:rPr>
              <a:t>Private | Confidential | Internal Use Only </a:t>
            </a:r>
          </a:p>
        </p:txBody>
      </p:sp>
      <p:sp>
        <p:nvSpPr>
          <p:cNvPr id="5" name="Slide Number Placeholder 4"/>
          <p:cNvSpPr>
            <a:spLocks noGrp="1"/>
          </p:cNvSpPr>
          <p:nvPr>
            <p:ph type="sldNum" sz="quarter" idx="12"/>
          </p:nvPr>
        </p:nvSpPr>
        <p:spPr/>
        <p:txBody>
          <a:bodyPr/>
          <a:lstStyle/>
          <a:p>
            <a:fld id="{B016F8AB-BCEA-4347-8BA6-BE776009BC89}" type="slidenum">
              <a:rPr lang="en-US" smtClean="0">
                <a:solidFill>
                  <a:srgbClr val="617D78"/>
                </a:solidFill>
              </a:rPr>
              <a:pPr/>
              <a:t>‹#›</a:t>
            </a:fld>
            <a:endParaRPr lang="en-US">
              <a:solidFill>
                <a:srgbClr val="617D78"/>
              </a:solidFill>
            </a:endParaRPr>
          </a:p>
        </p:txBody>
      </p:sp>
    </p:spTree>
    <p:extLst>
      <p:ext uri="{BB962C8B-B14F-4D97-AF65-F5344CB8AC3E}">
        <p14:creationId xmlns:p14="http://schemas.microsoft.com/office/powerpoint/2010/main" val="237861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Title, Subtitle and Content">
    <p:spTree>
      <p:nvGrpSpPr>
        <p:cNvPr id="1" name=""/>
        <p:cNvGrpSpPr/>
        <p:nvPr/>
      </p:nvGrpSpPr>
      <p:grpSpPr>
        <a:xfrm>
          <a:off x="0" y="0"/>
          <a:ext cx="0" cy="0"/>
          <a:chOff x="0" y="0"/>
          <a:chExt cx="0" cy="0"/>
        </a:xfrm>
      </p:grpSpPr>
      <p:sp>
        <p:nvSpPr>
          <p:cNvPr id="159" name="Shape 159"/>
          <p:cNvSpPr>
            <a:spLocks noGrp="1"/>
          </p:cNvSpPr>
          <p:nvPr>
            <p:ph type="title"/>
          </p:nvPr>
        </p:nvSpPr>
        <p:spPr>
          <a:xfrm>
            <a:off x="609440" y="521208"/>
            <a:ext cx="10969944" cy="411481"/>
          </a:xfrm>
          <a:prstGeom prst="rect">
            <a:avLst/>
          </a:prstGeom>
        </p:spPr>
        <p:txBody>
          <a:bodyPr/>
          <a:lstStyle/>
          <a:p>
            <a:r>
              <a:t>Click to add one-line title</a:t>
            </a:r>
          </a:p>
        </p:txBody>
      </p:sp>
      <p:sp>
        <p:nvSpPr>
          <p:cNvPr id="160" name="Shape 160"/>
          <p:cNvSpPr>
            <a:spLocks noGrp="1"/>
          </p:cNvSpPr>
          <p:nvPr>
            <p:ph type="body" sz="quarter" idx="1"/>
          </p:nvPr>
        </p:nvSpPr>
        <p:spPr>
          <a:xfrm>
            <a:off x="609439" y="934239"/>
            <a:ext cx="10969944" cy="381001"/>
          </a:xfrm>
          <a:prstGeom prst="rect">
            <a:avLst/>
          </a:prstGeom>
        </p:spPr>
        <p:txBody>
          <a:bodyPr>
            <a:normAutofit/>
          </a:bodyPr>
          <a:lstStyle>
            <a:lvl1pPr marL="0" indent="0">
              <a:spcBef>
                <a:spcPts val="0"/>
              </a:spcBef>
              <a:buSzTx/>
              <a:buFontTx/>
              <a:buNone/>
              <a:defRPr sz="2000"/>
            </a:lvl1pPr>
          </a:lstStyle>
          <a:p>
            <a:r>
              <a:t>Click to add one-line subtitle</a:t>
            </a:r>
          </a:p>
        </p:txBody>
      </p:sp>
    </p:spTree>
    <p:extLst>
      <p:ext uri="{BB962C8B-B14F-4D97-AF65-F5344CB8AC3E}">
        <p14:creationId xmlns:p14="http://schemas.microsoft.com/office/powerpoint/2010/main" val="127559691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47" Type="http://schemas.openxmlformats.org/officeDocument/2006/relationships/slideLayout" Target="../slideLayouts/slideLayout89.xml"/><Relationship Id="rId50" Type="http://schemas.openxmlformats.org/officeDocument/2006/relationships/slideLayout" Target="../slideLayouts/slideLayout92.xml"/><Relationship Id="rId55" Type="http://schemas.openxmlformats.org/officeDocument/2006/relationships/slideLayout" Target="../slideLayouts/slideLayout97.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46" Type="http://schemas.openxmlformats.org/officeDocument/2006/relationships/slideLayout" Target="../slideLayouts/slideLayout88.xml"/><Relationship Id="rId59" Type="http://schemas.openxmlformats.org/officeDocument/2006/relationships/slideLayout" Target="../slideLayouts/slideLayout101.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54" Type="http://schemas.openxmlformats.org/officeDocument/2006/relationships/slideLayout" Target="../slideLayouts/slideLayout96.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slideLayout" Target="../slideLayouts/slideLayout87.xml"/><Relationship Id="rId53" Type="http://schemas.openxmlformats.org/officeDocument/2006/relationships/slideLayout" Target="../slideLayouts/slideLayout95.xml"/><Relationship Id="rId58" Type="http://schemas.openxmlformats.org/officeDocument/2006/relationships/slideLayout" Target="../slideLayouts/slideLayout100.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49" Type="http://schemas.openxmlformats.org/officeDocument/2006/relationships/slideLayout" Target="../slideLayouts/slideLayout91.xml"/><Relationship Id="rId57" Type="http://schemas.openxmlformats.org/officeDocument/2006/relationships/slideLayout" Target="../slideLayouts/slideLayout99.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52" Type="http://schemas.openxmlformats.org/officeDocument/2006/relationships/slideLayout" Target="../slideLayouts/slideLayout94.xml"/><Relationship Id="rId60" Type="http://schemas.openxmlformats.org/officeDocument/2006/relationships/theme" Target="../theme/theme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48" Type="http://schemas.openxmlformats.org/officeDocument/2006/relationships/slideLayout" Target="../slideLayouts/slideLayout90.xml"/><Relationship Id="rId56" Type="http://schemas.openxmlformats.org/officeDocument/2006/relationships/slideLayout" Target="../slideLayouts/slideLayout98.xml"/><Relationship Id="rId8" Type="http://schemas.openxmlformats.org/officeDocument/2006/relationships/slideLayout" Target="../slideLayouts/slideLayout50.xml"/><Relationship Id="rId51" Type="http://schemas.openxmlformats.org/officeDocument/2006/relationships/slideLayout" Target="../slideLayouts/slideLayout93.xml"/><Relationship Id="rId3"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00000">
              <a:srgbClr val="162A39"/>
            </a:gs>
            <a:gs pos="0">
              <a:srgbClr val="1E2E3C"/>
            </a:gs>
          </a:gsLst>
          <a:lin ang="5400000" scaled="0"/>
        </a:gra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946786" y="429273"/>
            <a:ext cx="10311765" cy="1080000"/>
          </a:xfrm>
          <a:prstGeom prst="rect">
            <a:avLst/>
          </a:prstGeom>
        </p:spPr>
        <p:txBody>
          <a:bodyPr vert="horz" lIns="0" tIns="45720" rIns="91440" bIns="45720" rtlCol="0" anchor="t">
            <a:noAutofit/>
          </a:bodyPr>
          <a:lstStyle/>
          <a:p>
            <a:r>
              <a:rPr lang="en-US"/>
              <a:t>Title Text</a:t>
            </a:r>
            <a:br>
              <a:rPr lang="en-US"/>
            </a:br>
            <a:r>
              <a:rPr lang="en-US"/>
              <a:t>with up to two lines</a:t>
            </a:r>
          </a:p>
        </p:txBody>
      </p:sp>
      <p:sp>
        <p:nvSpPr>
          <p:cNvPr id="3" name="Text Placeholder"/>
          <p:cNvSpPr>
            <a:spLocks noGrp="1"/>
          </p:cNvSpPr>
          <p:nvPr>
            <p:ph type="body" idx="1"/>
          </p:nvPr>
        </p:nvSpPr>
        <p:spPr>
          <a:xfrm>
            <a:off x="946786" y="1728000"/>
            <a:ext cx="10311765" cy="4452138"/>
          </a:xfrm>
          <a:prstGeom prst="rect">
            <a:avLst/>
          </a:prstGeom>
        </p:spPr>
        <p:txBody>
          <a:bodyPr vert="horz" lIns="0" tIns="45720" rIns="91440" bIns="45720" rtlCol="0">
            <a:noAutofit/>
          </a:bodyPr>
          <a:lstStyle/>
          <a:p>
            <a:pPr lvl="0"/>
            <a:r>
              <a:rPr lang="en-US"/>
              <a:t>First level 28 </a:t>
            </a:r>
            <a:r>
              <a:rPr lang="en-US" err="1"/>
              <a:t>pt</a:t>
            </a:r>
            <a:endParaRPr lang="en-US"/>
          </a:p>
          <a:p>
            <a:pPr lvl="1"/>
            <a:r>
              <a:rPr lang="en-US"/>
              <a:t>Second level 20 </a:t>
            </a:r>
            <a:r>
              <a:rPr lang="en-US" err="1"/>
              <a:t>pt</a:t>
            </a:r>
            <a:endParaRPr lang="en-US"/>
          </a:p>
          <a:p>
            <a:pPr lvl="2"/>
            <a:r>
              <a:rPr lang="en-US"/>
              <a:t>Third level 18 </a:t>
            </a:r>
            <a:r>
              <a:rPr lang="en-US" err="1"/>
              <a:t>pt</a:t>
            </a:r>
            <a:endParaRPr lang="en-US"/>
          </a:p>
          <a:p>
            <a:pPr lvl="3"/>
            <a:r>
              <a:rPr lang="en-US"/>
              <a:t>Fourth level 16 </a:t>
            </a:r>
            <a:r>
              <a:rPr lang="en-US" err="1"/>
              <a:t>pt</a:t>
            </a:r>
            <a:endParaRPr lang="en-US"/>
          </a:p>
          <a:p>
            <a:pPr lvl="4"/>
            <a:r>
              <a:rPr lang="en-US"/>
              <a:t>Fifth level – avoid as too small</a:t>
            </a:r>
          </a:p>
        </p:txBody>
      </p:sp>
      <p:sp>
        <p:nvSpPr>
          <p:cNvPr id="24"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0FB999A9-77CE-4AD1-9911-24A29F08BC34}" type="slidenum">
              <a:rPr lang="en-US" smtClean="0"/>
              <a:pPr/>
              <a:t>‹#›</a:t>
            </a:fld>
            <a:endParaRPr lang="en-US"/>
          </a:p>
        </p:txBody>
      </p:sp>
      <p:grpSp>
        <p:nvGrpSpPr>
          <p:cNvPr id="54" name="Logo"/>
          <p:cNvGrpSpPr>
            <a:grpSpLocks noChangeAspect="1"/>
          </p:cNvGrpSpPr>
          <p:nvPr userDrawn="1"/>
        </p:nvGrpSpPr>
        <p:grpSpPr>
          <a:xfrm>
            <a:off x="11051812" y="6398865"/>
            <a:ext cx="875755" cy="212246"/>
            <a:chOff x="941528" y="4056809"/>
            <a:chExt cx="1454151" cy="352425"/>
          </a:xfrm>
          <a:solidFill>
            <a:schemeClr val="bg1">
              <a:lumMod val="75000"/>
              <a:alpha val="52000"/>
            </a:schemeClr>
          </a:solidFill>
        </p:grpSpPr>
        <p:sp>
          <p:nvSpPr>
            <p:cNvPr id="55" name="Freeform 5"/>
            <p:cNvSpPr>
              <a:spLocks/>
            </p:cNvSpPr>
            <p:nvPr/>
          </p:nvSpPr>
          <p:spPr bwMode="auto">
            <a:xfrm>
              <a:off x="1009791" y="4056809"/>
              <a:ext cx="282575" cy="282575"/>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56" name="Freeform 6"/>
            <p:cNvSpPr>
              <a:spLocks/>
            </p:cNvSpPr>
            <p:nvPr/>
          </p:nvSpPr>
          <p:spPr bwMode="auto">
            <a:xfrm>
              <a:off x="941528" y="4125071"/>
              <a:ext cx="282575" cy="284163"/>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57" name="Freeform 7"/>
            <p:cNvSpPr>
              <a:spLocks/>
            </p:cNvSpPr>
            <p:nvPr/>
          </p:nvSpPr>
          <p:spPr bwMode="auto">
            <a:xfrm>
              <a:off x="1374916" y="4056809"/>
              <a:ext cx="163513" cy="152400"/>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58" name="Rectangle 8"/>
            <p:cNvSpPr>
              <a:spLocks noChangeArrowheads="1"/>
            </p:cNvSpPr>
            <p:nvPr/>
          </p:nvSpPr>
          <p:spPr bwMode="auto">
            <a:xfrm>
              <a:off x="1614628" y="4056809"/>
              <a:ext cx="28575" cy="152400"/>
            </a:xfrm>
            <a:prstGeom prst="rect">
              <a:avLst/>
            </a:pr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59" name="Freeform 9"/>
            <p:cNvSpPr>
              <a:spLocks/>
            </p:cNvSpPr>
            <p:nvPr/>
          </p:nvSpPr>
          <p:spPr bwMode="auto">
            <a:xfrm>
              <a:off x="1720991" y="4056809"/>
              <a:ext cx="147638" cy="152400"/>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0" name="Freeform 10"/>
            <p:cNvSpPr>
              <a:spLocks noEditPoints="1"/>
            </p:cNvSpPr>
            <p:nvPr/>
          </p:nvSpPr>
          <p:spPr bwMode="auto">
            <a:xfrm>
              <a:off x="1944828" y="4056809"/>
              <a:ext cx="149225" cy="152400"/>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1" name="Freeform 11"/>
            <p:cNvSpPr>
              <a:spLocks noEditPoints="1"/>
            </p:cNvSpPr>
            <p:nvPr/>
          </p:nvSpPr>
          <p:spPr bwMode="auto">
            <a:xfrm>
              <a:off x="2170253" y="4056809"/>
              <a:ext cx="147638" cy="152400"/>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2" name="Freeform 12"/>
            <p:cNvSpPr>
              <a:spLocks/>
            </p:cNvSpPr>
            <p:nvPr/>
          </p:nvSpPr>
          <p:spPr bwMode="auto">
            <a:xfrm>
              <a:off x="1374916" y="4256834"/>
              <a:ext cx="149225" cy="150813"/>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3" name="Freeform 13"/>
            <p:cNvSpPr>
              <a:spLocks noEditPoints="1"/>
            </p:cNvSpPr>
            <p:nvPr/>
          </p:nvSpPr>
          <p:spPr bwMode="auto">
            <a:xfrm>
              <a:off x="1565416" y="4256834"/>
              <a:ext cx="147638" cy="150813"/>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4" name="Freeform 14"/>
            <p:cNvSpPr>
              <a:spLocks/>
            </p:cNvSpPr>
            <p:nvPr/>
          </p:nvSpPr>
          <p:spPr bwMode="auto">
            <a:xfrm>
              <a:off x="1767028" y="4256834"/>
              <a:ext cx="147638" cy="152400"/>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5" name="Freeform 15"/>
            <p:cNvSpPr>
              <a:spLocks/>
            </p:cNvSpPr>
            <p:nvPr/>
          </p:nvSpPr>
          <p:spPr bwMode="auto">
            <a:xfrm>
              <a:off x="1968641" y="4256834"/>
              <a:ext cx="147638" cy="150813"/>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6" name="Freeform 16"/>
            <p:cNvSpPr>
              <a:spLocks/>
            </p:cNvSpPr>
            <p:nvPr/>
          </p:nvSpPr>
          <p:spPr bwMode="auto">
            <a:xfrm>
              <a:off x="2168666" y="4256834"/>
              <a:ext cx="149225" cy="152400"/>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sp>
          <p:nvSpPr>
            <p:cNvPr id="67" name="Freeform 17"/>
            <p:cNvSpPr>
              <a:spLocks noEditPoints="1"/>
            </p:cNvSpPr>
            <p:nvPr/>
          </p:nvSpPr>
          <p:spPr bwMode="auto">
            <a:xfrm>
              <a:off x="2340116" y="4058396"/>
              <a:ext cx="55563" cy="55563"/>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a:p>
          </p:txBody>
        </p:sp>
      </p:grpSp>
      <p:sp>
        <p:nvSpPr>
          <p:cNvPr id="21" name="Blue bar"/>
          <p:cNvSpPr/>
          <p:nvPr userDrawn="1"/>
        </p:nvSpPr>
        <p:spPr>
          <a:xfrm>
            <a:off x="944563" y="0"/>
            <a:ext cx="1799696" cy="151844"/>
          </a:xfrm>
          <a:prstGeom prst="rect">
            <a:avLst/>
          </a:prstGeom>
          <a:solidFill>
            <a:srgbClr val="0079EF"/>
          </a:solidFill>
          <a:ln w="12700">
            <a:miter lim="400000"/>
          </a:ln>
        </p:spPr>
        <p:txBody>
          <a:bodyPr lIns="45719" rIns="45719" anchor="ctr"/>
          <a:lstStyle/>
          <a:p>
            <a:pPr algn="ctr">
              <a:defRPr>
                <a:solidFill>
                  <a:srgbClr val="FFFFFF"/>
                </a:solidFill>
              </a:defRPr>
            </a:pPr>
            <a:endParaRPr/>
          </a:p>
        </p:txBody>
      </p:sp>
      <p:sp>
        <p:nvSpPr>
          <p:cNvPr id="4"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1838940517"/>
      </p:ext>
    </p:extLst>
  </p:cSld>
  <p:clrMap bg1="lt1" tx1="dk1" bg2="lt2" tx2="dk2" accent1="accent1" accent2="accent2" accent3="accent3" accent4="accent4" accent5="accent5" accent6="accent6" hlink="hlink" folHlink="folHlink"/>
  <p:sldLayoutIdLst>
    <p:sldLayoutId id="2147483894" r:id="rId1"/>
    <p:sldLayoutId id="2147483910" r:id="rId2"/>
    <p:sldLayoutId id="2147483896" r:id="rId3"/>
    <p:sldLayoutId id="2147483895" r:id="rId4"/>
    <p:sldLayoutId id="2147483860" r:id="rId5"/>
    <p:sldLayoutId id="2147483861" r:id="rId6"/>
    <p:sldLayoutId id="2147483863" r:id="rId7"/>
    <p:sldLayoutId id="2147483885" r:id="rId8"/>
    <p:sldLayoutId id="2147483864" r:id="rId9"/>
    <p:sldLayoutId id="2147483866" r:id="rId10"/>
    <p:sldLayoutId id="2147483868" r:id="rId11"/>
    <p:sldLayoutId id="2147483888" r:id="rId12"/>
    <p:sldLayoutId id="2147483869" r:id="rId13"/>
    <p:sldLayoutId id="2147483889" r:id="rId14"/>
    <p:sldLayoutId id="2147483870" r:id="rId15"/>
    <p:sldLayoutId id="2147483871" r:id="rId16"/>
    <p:sldLayoutId id="2147483872" r:id="rId17"/>
    <p:sldLayoutId id="2147483873" r:id="rId18"/>
    <p:sldLayoutId id="2147483900" r:id="rId19"/>
    <p:sldLayoutId id="2147483874" r:id="rId20"/>
    <p:sldLayoutId id="2147483908" r:id="rId21"/>
    <p:sldLayoutId id="2147483876" r:id="rId22"/>
    <p:sldLayoutId id="2147483875" r:id="rId23"/>
    <p:sldLayoutId id="2147483899" r:id="rId24"/>
    <p:sldLayoutId id="2147483901" r:id="rId25"/>
    <p:sldLayoutId id="2147483902" r:id="rId26"/>
    <p:sldLayoutId id="2147483909" r:id="rId27"/>
    <p:sldLayoutId id="2147483906" r:id="rId28"/>
    <p:sldLayoutId id="2147483904" r:id="rId29"/>
    <p:sldLayoutId id="2147483905" r:id="rId30"/>
    <p:sldLayoutId id="2147483907" r:id="rId31"/>
    <p:sldLayoutId id="2147483916" r:id="rId32"/>
    <p:sldLayoutId id="2147483919" r:id="rId33"/>
    <p:sldLayoutId id="2147483903" r:id="rId34"/>
    <p:sldLayoutId id="2147483915" r:id="rId35"/>
    <p:sldLayoutId id="2147483913" r:id="rId36"/>
    <p:sldLayoutId id="2147483918" r:id="rId37"/>
    <p:sldLayoutId id="2147483912" r:id="rId38"/>
    <p:sldLayoutId id="2147483911" r:id="rId39"/>
    <p:sldLayoutId id="2147483881" r:id="rId40"/>
    <p:sldLayoutId id="2147483963" r:id="rId41"/>
    <p:sldLayoutId id="2147484028" r:id="rId42"/>
  </p:sldLayoutIdLst>
  <p:hf sldNum="0" hdr="0" ftr="0" dt="0"/>
  <p:txStyles>
    <p:titleStyle>
      <a:lvl1pPr algn="l" defTabSz="914377" rtl="0" eaLnBrk="1" latinLnBrk="0" hangingPunct="1">
        <a:lnSpc>
          <a:spcPct val="90000"/>
        </a:lnSpc>
        <a:spcBef>
          <a:spcPct val="0"/>
        </a:spcBef>
        <a:buNone/>
        <a:defRPr sz="3600" b="1" kern="1200" baseline="0">
          <a:solidFill>
            <a:schemeClr val="bg1"/>
          </a:solidFill>
          <a:latin typeface="+mj-lt"/>
          <a:ea typeface="+mj-ea"/>
          <a:cs typeface="+mj-cs"/>
        </a:defRPr>
      </a:lvl1pPr>
    </p:titleStyle>
    <p:bodyStyle>
      <a:lvl1pPr marL="287338" indent="-287338"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800" kern="1200">
          <a:solidFill>
            <a:schemeClr val="bg1"/>
          </a:solidFill>
          <a:latin typeface="+mn-lt"/>
          <a:ea typeface="+mn-ea"/>
          <a:cs typeface="+mn-cs"/>
        </a:defRPr>
      </a:lvl1pPr>
      <a:lvl2pPr marL="574675" indent="-2286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000" kern="1200">
          <a:solidFill>
            <a:schemeClr val="bg1"/>
          </a:solidFill>
          <a:latin typeface="+mn-lt"/>
          <a:ea typeface="+mn-ea"/>
          <a:cs typeface="+mn-cs"/>
        </a:defRPr>
      </a:lvl2pPr>
      <a:lvl3pPr marL="744538" indent="-169863"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800" kern="1200">
          <a:solidFill>
            <a:schemeClr val="bg1"/>
          </a:solidFill>
          <a:latin typeface="+mn-lt"/>
          <a:ea typeface="+mn-ea"/>
          <a:cs typeface="+mn-cs"/>
        </a:defRPr>
      </a:lvl3pPr>
      <a:lvl4pPr marL="922338" indent="-1778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600" kern="1200">
          <a:solidFill>
            <a:schemeClr val="bg1"/>
          </a:solidFill>
          <a:latin typeface="+mn-lt"/>
          <a:ea typeface="+mn-ea"/>
          <a:cs typeface="+mn-cs"/>
        </a:defRPr>
      </a:lvl4pPr>
      <a:lvl5pPr marL="1079500" indent="-15875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4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userDrawn="1">
          <p15:clr>
            <a:srgbClr val="F26B43"/>
          </p15:clr>
        </p15:guide>
        <p15:guide id="1" orient="horz" pos="2160">
          <p15:clr>
            <a:srgbClr val="F26B43"/>
          </p15:clr>
        </p15:guide>
        <p15:guide id="3" pos="7092">
          <p15:clr>
            <a:srgbClr val="F26B43"/>
          </p15:clr>
        </p15:guide>
        <p15:guide id="4" pos="595">
          <p15:clr>
            <a:srgbClr val="F26B43"/>
          </p15:clr>
        </p15:guide>
        <p15:guide id="5" orient="horz" pos="540">
          <p15:clr>
            <a:srgbClr val="F26B43"/>
          </p15:clr>
        </p15:guide>
        <p15:guide id="6" orient="horz" pos="96">
          <p15:clr>
            <a:srgbClr val="F26B43"/>
          </p15:clr>
        </p15:guide>
        <p15:guide id="7" orient="horz" pos="4224">
          <p15:clr>
            <a:srgbClr val="F26B43"/>
          </p15:clr>
        </p15:guide>
        <p15:guide id="8" orient="horz" pos="1094" userDrawn="1">
          <p15:clr>
            <a:srgbClr val="F26B43"/>
          </p15:clr>
        </p15:guide>
        <p15:guide id="9" orient="horz" pos="3893" userDrawn="1">
          <p15:clr>
            <a:srgbClr val="F26B43"/>
          </p15:clr>
        </p15:guide>
        <p15:guide id="10" orient="horz" pos="1389" userDrawn="1">
          <p15:clr>
            <a:srgbClr val="547EBF"/>
          </p15:clr>
        </p15:guide>
        <p15:guide id="11" orient="horz" pos="936" userDrawn="1">
          <p15:clr>
            <a:srgbClr val="F26B43"/>
          </p15:clr>
        </p15:guide>
        <p15:guide id="12" orient="horz" pos="792" userDrawn="1">
          <p15:clr>
            <a:srgbClr val="F26B43"/>
          </p15:clr>
        </p15:guide>
        <p15:guide id="13" orient="horz" userDrawn="1">
          <p15:clr>
            <a:srgbClr val="F26B43"/>
          </p15:clr>
        </p15:guide>
        <p15:guide id="14" orient="horz" pos="4320" userDrawn="1">
          <p15:clr>
            <a:srgbClr val="F26B43"/>
          </p15:clr>
        </p15:guide>
        <p15:guide id="15" userDrawn="1">
          <p15:clr>
            <a:srgbClr val="F26B43"/>
          </p15:clr>
        </p15:guide>
        <p15:guide id="16" pos="7680" userDrawn="1">
          <p15:clr>
            <a:srgbClr val="F26B43"/>
          </p15:clr>
        </p15:guide>
        <p15:guide id="17" orient="horz" pos="25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946786" y="429273"/>
            <a:ext cx="10311765" cy="1080000"/>
          </a:xfrm>
          <a:prstGeom prst="rect">
            <a:avLst/>
          </a:prstGeom>
        </p:spPr>
        <p:txBody>
          <a:bodyPr vert="horz" lIns="0" tIns="45720" rIns="91440" bIns="45720" rtlCol="0" anchor="t">
            <a:noAutofit/>
          </a:bodyPr>
          <a:lstStyle/>
          <a:p>
            <a:r>
              <a:rPr lang="en-US"/>
              <a:t>Title Text</a:t>
            </a:r>
            <a:br>
              <a:rPr lang="en-US"/>
            </a:br>
            <a:r>
              <a:rPr lang="en-US"/>
              <a:t>with up to two lines</a:t>
            </a:r>
          </a:p>
        </p:txBody>
      </p:sp>
      <p:sp>
        <p:nvSpPr>
          <p:cNvPr id="3" name="Text Placeholder"/>
          <p:cNvSpPr>
            <a:spLocks noGrp="1"/>
          </p:cNvSpPr>
          <p:nvPr>
            <p:ph type="body" idx="1"/>
          </p:nvPr>
        </p:nvSpPr>
        <p:spPr>
          <a:xfrm>
            <a:off x="946786" y="1728000"/>
            <a:ext cx="10311765" cy="4452138"/>
          </a:xfrm>
          <a:prstGeom prst="rect">
            <a:avLst/>
          </a:prstGeom>
        </p:spPr>
        <p:txBody>
          <a:bodyPr vert="horz" lIns="0" tIns="45720" rIns="91440" bIns="45720" rtlCol="0">
            <a:noAutofit/>
          </a:bodyPr>
          <a:lstStyle/>
          <a:p>
            <a:pPr lvl="0"/>
            <a:r>
              <a:rPr lang="en-US"/>
              <a:t>First level 28 </a:t>
            </a:r>
            <a:r>
              <a:rPr lang="en-US" err="1"/>
              <a:t>pt</a:t>
            </a:r>
            <a:endParaRPr lang="en-US"/>
          </a:p>
          <a:p>
            <a:pPr lvl="1"/>
            <a:r>
              <a:rPr lang="en-US"/>
              <a:t>Second level 20 </a:t>
            </a:r>
            <a:r>
              <a:rPr lang="en-US" err="1"/>
              <a:t>pt</a:t>
            </a:r>
            <a:endParaRPr lang="en-US"/>
          </a:p>
          <a:p>
            <a:pPr lvl="2"/>
            <a:r>
              <a:rPr lang="en-US"/>
              <a:t>Third level 18 </a:t>
            </a:r>
            <a:r>
              <a:rPr lang="en-US" err="1"/>
              <a:t>pt</a:t>
            </a:r>
            <a:endParaRPr lang="en-US"/>
          </a:p>
          <a:p>
            <a:pPr lvl="3"/>
            <a:r>
              <a:rPr lang="en-US"/>
              <a:t>Fourth level 16 </a:t>
            </a:r>
            <a:r>
              <a:rPr lang="en-US" err="1"/>
              <a:t>pt</a:t>
            </a:r>
            <a:endParaRPr lang="en-US"/>
          </a:p>
          <a:p>
            <a:pPr lvl="4"/>
            <a:r>
              <a:rPr lang="en-US"/>
              <a:t>Fifth level – avoid as too small</a:t>
            </a:r>
          </a:p>
        </p:txBody>
      </p:sp>
      <p:sp>
        <p:nvSpPr>
          <p:cNvPr id="24"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pPr defTabSz="914400"/>
            <a:fld id="{0FB999A9-77CE-4AD1-9911-24A29F08BC34}" type="slidenum">
              <a:rPr lang="en-US" smtClean="0">
                <a:solidFill>
                  <a:srgbClr val="FFFFFF">
                    <a:lumMod val="75000"/>
                  </a:srgbClr>
                </a:solidFill>
              </a:rPr>
              <a:pPr defTabSz="914400"/>
              <a:t>‹#›</a:t>
            </a:fld>
            <a:endParaRPr lang="en-US">
              <a:solidFill>
                <a:srgbClr val="FFFFFF">
                  <a:lumMod val="75000"/>
                </a:srgbClr>
              </a:solidFill>
            </a:endParaRPr>
          </a:p>
        </p:txBody>
      </p:sp>
      <p:grpSp>
        <p:nvGrpSpPr>
          <p:cNvPr id="54" name="Logo"/>
          <p:cNvGrpSpPr>
            <a:grpSpLocks noChangeAspect="1"/>
          </p:cNvGrpSpPr>
          <p:nvPr userDrawn="1"/>
        </p:nvGrpSpPr>
        <p:grpSpPr>
          <a:xfrm>
            <a:off x="11051812" y="6398865"/>
            <a:ext cx="875755" cy="212246"/>
            <a:chOff x="941528" y="4056809"/>
            <a:chExt cx="1454151" cy="352425"/>
          </a:xfrm>
          <a:solidFill>
            <a:schemeClr val="bg1">
              <a:lumMod val="75000"/>
            </a:schemeClr>
          </a:solidFill>
        </p:grpSpPr>
        <p:sp>
          <p:nvSpPr>
            <p:cNvPr id="55" name="Freeform 5"/>
            <p:cNvSpPr>
              <a:spLocks/>
            </p:cNvSpPr>
            <p:nvPr/>
          </p:nvSpPr>
          <p:spPr bwMode="auto">
            <a:xfrm>
              <a:off x="1009791" y="4056809"/>
              <a:ext cx="282575" cy="282575"/>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56" name="Freeform 6"/>
            <p:cNvSpPr>
              <a:spLocks/>
            </p:cNvSpPr>
            <p:nvPr/>
          </p:nvSpPr>
          <p:spPr bwMode="auto">
            <a:xfrm>
              <a:off x="941528" y="4125071"/>
              <a:ext cx="282575" cy="284163"/>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57" name="Freeform 7"/>
            <p:cNvSpPr>
              <a:spLocks/>
            </p:cNvSpPr>
            <p:nvPr/>
          </p:nvSpPr>
          <p:spPr bwMode="auto">
            <a:xfrm>
              <a:off x="1374916" y="4056809"/>
              <a:ext cx="163513" cy="152400"/>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58" name="Rectangle 8"/>
            <p:cNvSpPr>
              <a:spLocks noChangeArrowheads="1"/>
            </p:cNvSpPr>
            <p:nvPr/>
          </p:nvSpPr>
          <p:spPr bwMode="auto">
            <a:xfrm>
              <a:off x="1614628" y="4056809"/>
              <a:ext cx="28575" cy="152400"/>
            </a:xfrm>
            <a:prstGeom prst="rect">
              <a:avLst/>
            </a:pr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59" name="Freeform 9"/>
            <p:cNvSpPr>
              <a:spLocks/>
            </p:cNvSpPr>
            <p:nvPr/>
          </p:nvSpPr>
          <p:spPr bwMode="auto">
            <a:xfrm>
              <a:off x="1720991" y="4056809"/>
              <a:ext cx="147638" cy="152400"/>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60" name="Freeform 10"/>
            <p:cNvSpPr>
              <a:spLocks noEditPoints="1"/>
            </p:cNvSpPr>
            <p:nvPr/>
          </p:nvSpPr>
          <p:spPr bwMode="auto">
            <a:xfrm>
              <a:off x="1944828" y="4056809"/>
              <a:ext cx="149225" cy="152400"/>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61" name="Freeform 11"/>
            <p:cNvSpPr>
              <a:spLocks noEditPoints="1"/>
            </p:cNvSpPr>
            <p:nvPr/>
          </p:nvSpPr>
          <p:spPr bwMode="auto">
            <a:xfrm>
              <a:off x="2170253" y="4056809"/>
              <a:ext cx="147638" cy="152400"/>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62" name="Freeform 12"/>
            <p:cNvSpPr>
              <a:spLocks/>
            </p:cNvSpPr>
            <p:nvPr/>
          </p:nvSpPr>
          <p:spPr bwMode="auto">
            <a:xfrm>
              <a:off x="1374916" y="4256834"/>
              <a:ext cx="149225" cy="150813"/>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63" name="Freeform 13"/>
            <p:cNvSpPr>
              <a:spLocks noEditPoints="1"/>
            </p:cNvSpPr>
            <p:nvPr/>
          </p:nvSpPr>
          <p:spPr bwMode="auto">
            <a:xfrm>
              <a:off x="1565416" y="4256834"/>
              <a:ext cx="147638" cy="150813"/>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64" name="Freeform 14"/>
            <p:cNvSpPr>
              <a:spLocks/>
            </p:cNvSpPr>
            <p:nvPr/>
          </p:nvSpPr>
          <p:spPr bwMode="auto">
            <a:xfrm>
              <a:off x="1767028" y="4256834"/>
              <a:ext cx="147638" cy="152400"/>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65" name="Freeform 15"/>
            <p:cNvSpPr>
              <a:spLocks/>
            </p:cNvSpPr>
            <p:nvPr/>
          </p:nvSpPr>
          <p:spPr bwMode="auto">
            <a:xfrm>
              <a:off x="1968641" y="4256834"/>
              <a:ext cx="147638" cy="150813"/>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66" name="Freeform 16"/>
            <p:cNvSpPr>
              <a:spLocks/>
            </p:cNvSpPr>
            <p:nvPr/>
          </p:nvSpPr>
          <p:spPr bwMode="auto">
            <a:xfrm>
              <a:off x="2168666" y="4256834"/>
              <a:ext cx="149225" cy="152400"/>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sp>
          <p:nvSpPr>
            <p:cNvPr id="67" name="Freeform 17"/>
            <p:cNvSpPr>
              <a:spLocks noEditPoints="1"/>
            </p:cNvSpPr>
            <p:nvPr/>
          </p:nvSpPr>
          <p:spPr bwMode="auto">
            <a:xfrm>
              <a:off x="2340116" y="4058396"/>
              <a:ext cx="55563" cy="55563"/>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grpFill/>
            <a:ln>
              <a:noFill/>
            </a:ln>
          </p:spPr>
          <p:txBody>
            <a:bodyPr vert="horz" wrap="square" lIns="121920" tIns="60960" rIns="121920" bIns="60960" numCol="1" anchor="t" anchorCtr="0" compatLnSpc="1">
              <a:prstTxWarp prst="textNoShape">
                <a:avLst/>
              </a:prstTxWarp>
            </a:bodyPr>
            <a:lstStyle/>
            <a:p>
              <a:pPr defTabSz="914400"/>
              <a:endParaRPr lang="en-US" sz="2400">
                <a:solidFill>
                  <a:srgbClr val="000000"/>
                </a:solidFill>
              </a:endParaRPr>
            </a:p>
          </p:txBody>
        </p:sp>
      </p:grpSp>
      <p:sp>
        <p:nvSpPr>
          <p:cNvPr id="21" name="Blue bar"/>
          <p:cNvSpPr/>
          <p:nvPr userDrawn="1"/>
        </p:nvSpPr>
        <p:spPr>
          <a:xfrm>
            <a:off x="944563" y="0"/>
            <a:ext cx="1799696" cy="151844"/>
          </a:xfrm>
          <a:prstGeom prst="rect">
            <a:avLst/>
          </a:prstGeom>
          <a:solidFill>
            <a:srgbClr val="0079EF"/>
          </a:solidFill>
          <a:ln w="12700">
            <a:miter lim="400000"/>
          </a:ln>
        </p:spPr>
        <p:txBody>
          <a:bodyPr lIns="45719" rIns="45719" anchor="ctr"/>
          <a:lstStyle/>
          <a:p>
            <a:pPr algn="ctr" defTabSz="914400">
              <a:defRPr>
                <a:solidFill>
                  <a:srgbClr val="FFFFFF"/>
                </a:solidFill>
              </a:defRPr>
            </a:pPr>
            <a:endParaRPr>
              <a:solidFill>
                <a:srgbClr val="FFFFFF"/>
              </a:solidFill>
            </a:endParaRPr>
          </a:p>
        </p:txBody>
      </p:sp>
      <p:sp>
        <p:nvSpPr>
          <p:cNvPr id="4"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srgbClr val="000000">
                  <a:tint val="75000"/>
                </a:srgbClr>
              </a:solidFill>
            </a:endParaRPr>
          </a:p>
        </p:txBody>
      </p:sp>
    </p:spTree>
    <p:extLst>
      <p:ext uri="{BB962C8B-B14F-4D97-AF65-F5344CB8AC3E}">
        <p14:creationId xmlns:p14="http://schemas.microsoft.com/office/powerpoint/2010/main" val="3079757057"/>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 id="2147483995" r:id="rId27"/>
    <p:sldLayoutId id="2147483996" r:id="rId28"/>
    <p:sldLayoutId id="2147483997" r:id="rId29"/>
    <p:sldLayoutId id="2147483998" r:id="rId30"/>
    <p:sldLayoutId id="2147483999" r:id="rId31"/>
    <p:sldLayoutId id="2147484000" r:id="rId32"/>
    <p:sldLayoutId id="2147484001" r:id="rId33"/>
    <p:sldLayoutId id="2147484002" r:id="rId34"/>
    <p:sldLayoutId id="2147484003" r:id="rId35"/>
    <p:sldLayoutId id="2147484004" r:id="rId36"/>
    <p:sldLayoutId id="2147484005" r:id="rId37"/>
    <p:sldLayoutId id="2147484006" r:id="rId38"/>
    <p:sldLayoutId id="2147484007" r:id="rId39"/>
    <p:sldLayoutId id="2147484008" r:id="rId40"/>
    <p:sldLayoutId id="2147484009" r:id="rId41"/>
    <p:sldLayoutId id="2147484010" r:id="rId42"/>
    <p:sldLayoutId id="2147484011" r:id="rId43"/>
    <p:sldLayoutId id="2147484012" r:id="rId44"/>
    <p:sldLayoutId id="2147484013" r:id="rId45"/>
    <p:sldLayoutId id="2147484014" r:id="rId46"/>
    <p:sldLayoutId id="2147484015" r:id="rId47"/>
    <p:sldLayoutId id="2147484016" r:id="rId48"/>
    <p:sldLayoutId id="2147484017" r:id="rId49"/>
    <p:sldLayoutId id="2147484018" r:id="rId50"/>
    <p:sldLayoutId id="2147484019" r:id="rId51"/>
    <p:sldLayoutId id="2147484020" r:id="rId52"/>
    <p:sldLayoutId id="2147484021" r:id="rId53"/>
    <p:sldLayoutId id="2147484022" r:id="rId54"/>
    <p:sldLayoutId id="2147484023" r:id="rId55"/>
    <p:sldLayoutId id="2147484024" r:id="rId56"/>
    <p:sldLayoutId id="2147484025" r:id="rId57"/>
    <p:sldLayoutId id="2147484026" r:id="rId58"/>
    <p:sldLayoutId id="2147484027" r:id="rId59"/>
  </p:sldLayoutIdLst>
  <p:hf hdr="0" ftr="0" dt="0"/>
  <p:txStyles>
    <p:titleStyle>
      <a:lvl1pPr algn="l" defTabSz="914377" rtl="0" eaLnBrk="1" latinLnBrk="0" hangingPunct="1">
        <a:lnSpc>
          <a:spcPct val="90000"/>
        </a:lnSpc>
        <a:spcBef>
          <a:spcPct val="0"/>
        </a:spcBef>
        <a:buNone/>
        <a:defRPr sz="3600" b="1" kern="1200" baseline="0">
          <a:solidFill>
            <a:schemeClr val="tx1"/>
          </a:solidFill>
          <a:latin typeface="+mj-lt"/>
          <a:ea typeface="+mj-ea"/>
          <a:cs typeface="+mj-cs"/>
        </a:defRPr>
      </a:lvl1pPr>
    </p:titleStyle>
    <p:bodyStyle>
      <a:lvl1pPr marL="287338" indent="-287338"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800" kern="1200">
          <a:solidFill>
            <a:schemeClr val="tx1"/>
          </a:solidFill>
          <a:latin typeface="+mn-lt"/>
          <a:ea typeface="+mn-ea"/>
          <a:cs typeface="+mn-cs"/>
        </a:defRPr>
      </a:lvl1pPr>
      <a:lvl2pPr marL="574675" indent="-2286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000" kern="1200">
          <a:solidFill>
            <a:schemeClr val="tx1"/>
          </a:solidFill>
          <a:latin typeface="+mn-lt"/>
          <a:ea typeface="+mn-ea"/>
          <a:cs typeface="+mn-cs"/>
        </a:defRPr>
      </a:lvl2pPr>
      <a:lvl3pPr marL="744538" indent="-169863"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800" kern="1200">
          <a:solidFill>
            <a:schemeClr val="tx1"/>
          </a:solidFill>
          <a:latin typeface="+mn-lt"/>
          <a:ea typeface="+mn-ea"/>
          <a:cs typeface="+mn-cs"/>
        </a:defRPr>
      </a:lvl3pPr>
      <a:lvl4pPr marL="922338" indent="-1778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600" kern="1200">
          <a:solidFill>
            <a:schemeClr val="tx1"/>
          </a:solidFill>
          <a:latin typeface="+mn-lt"/>
          <a:ea typeface="+mn-ea"/>
          <a:cs typeface="+mn-cs"/>
        </a:defRPr>
      </a:lvl4pPr>
      <a:lvl5pPr marL="1079500" indent="-15875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092">
          <p15:clr>
            <a:srgbClr val="F26B43"/>
          </p15:clr>
        </p15:guide>
        <p15:guide id="3" pos="595">
          <p15:clr>
            <a:srgbClr val="F26B43"/>
          </p15:clr>
        </p15:guide>
        <p15:guide id="4" orient="horz" pos="540">
          <p15:clr>
            <a:srgbClr val="F26B43"/>
          </p15:clr>
        </p15:guide>
        <p15:guide id="5" orient="horz" pos="96">
          <p15:clr>
            <a:srgbClr val="F26B43"/>
          </p15:clr>
        </p15:guide>
        <p15:guide id="6" orient="horz" pos="4224">
          <p15:clr>
            <a:srgbClr val="F26B43"/>
          </p15:clr>
        </p15:guide>
        <p15:guide id="7" orient="horz" pos="1094">
          <p15:clr>
            <a:srgbClr val="F26B43"/>
          </p15:clr>
        </p15:guide>
        <p15:guide id="8" pos="3840">
          <p15:clr>
            <a:srgbClr val="F26B43"/>
          </p15:clr>
        </p15:guide>
        <p15:guide id="9" orient="horz" pos="3893">
          <p15:clr>
            <a:srgbClr val="F26B43"/>
          </p15:clr>
        </p15:guide>
        <p15:guide id="10" orient="horz" pos="1389">
          <p15:clr>
            <a:srgbClr val="547EBF"/>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100000">
              <a:srgbClr val="162A39"/>
            </a:gs>
            <a:gs pos="0">
              <a:srgbClr val="1E2E3C"/>
            </a:gs>
          </a:gsLst>
          <a:lin ang="5400000" scaled="0"/>
        </a:gradFill>
        <a:effectLst/>
      </p:bgPr>
    </p:bg>
    <p:spTree>
      <p:nvGrpSpPr>
        <p:cNvPr id="1" name=""/>
        <p:cNvGrpSpPr/>
        <p:nvPr/>
      </p:nvGrpSpPr>
      <p:grpSpPr>
        <a:xfrm>
          <a:off x="0" y="0"/>
          <a:ext cx="0" cy="0"/>
          <a:chOff x="0" y="0"/>
          <a:chExt cx="0" cy="0"/>
        </a:xfrm>
      </p:grpSpPr>
      <p:sp>
        <p:nvSpPr>
          <p:cNvPr id="2" name="Title Placeholder"/>
          <p:cNvSpPr>
            <a:spLocks noGrp="1"/>
          </p:cNvSpPr>
          <p:nvPr>
            <p:ph type="title"/>
          </p:nvPr>
        </p:nvSpPr>
        <p:spPr>
          <a:xfrm>
            <a:off x="946786" y="429273"/>
            <a:ext cx="10311765" cy="1080000"/>
          </a:xfrm>
          <a:prstGeom prst="rect">
            <a:avLst/>
          </a:prstGeom>
        </p:spPr>
        <p:txBody>
          <a:bodyPr vert="horz" lIns="0" tIns="45720" rIns="91440" bIns="45720" rtlCol="0" anchor="t">
            <a:noAutofit/>
          </a:bodyPr>
          <a:lstStyle/>
          <a:p>
            <a:r>
              <a:rPr lang="en-US" dirty="0"/>
              <a:t>Title Text</a:t>
            </a:r>
            <a:br>
              <a:rPr lang="en-US" dirty="0"/>
            </a:br>
            <a:r>
              <a:rPr lang="en-US" dirty="0"/>
              <a:t>with up to two lines</a:t>
            </a:r>
          </a:p>
        </p:txBody>
      </p:sp>
      <p:sp>
        <p:nvSpPr>
          <p:cNvPr id="3" name="Text Placeholder"/>
          <p:cNvSpPr>
            <a:spLocks noGrp="1"/>
          </p:cNvSpPr>
          <p:nvPr>
            <p:ph type="body" idx="1"/>
          </p:nvPr>
        </p:nvSpPr>
        <p:spPr>
          <a:xfrm>
            <a:off x="946786" y="1728000"/>
            <a:ext cx="10311765" cy="4452138"/>
          </a:xfrm>
          <a:prstGeom prst="rect">
            <a:avLst/>
          </a:prstGeom>
        </p:spPr>
        <p:txBody>
          <a:bodyPr vert="horz" lIns="0" tIns="45720" rIns="91440" bIns="45720" rtlCol="0">
            <a:noAutofit/>
          </a:bodyPr>
          <a:lstStyle/>
          <a:p>
            <a:pPr lvl="0"/>
            <a:r>
              <a:rPr lang="en-US" dirty="0"/>
              <a:t>First level 28 </a:t>
            </a:r>
            <a:r>
              <a:rPr lang="en-US" dirty="0" err="1"/>
              <a:t>pt</a:t>
            </a:r>
            <a:endParaRPr lang="en-US" dirty="0"/>
          </a:p>
          <a:p>
            <a:pPr lvl="1"/>
            <a:r>
              <a:rPr lang="en-US" dirty="0"/>
              <a:t>Second level 20 </a:t>
            </a:r>
            <a:r>
              <a:rPr lang="en-US" dirty="0" err="1"/>
              <a:t>pt</a:t>
            </a:r>
            <a:endParaRPr lang="en-US" dirty="0"/>
          </a:p>
          <a:p>
            <a:pPr lvl="2"/>
            <a:r>
              <a:rPr lang="en-US" dirty="0"/>
              <a:t>Third level 18 </a:t>
            </a:r>
            <a:r>
              <a:rPr lang="en-US" dirty="0" err="1"/>
              <a:t>pt</a:t>
            </a:r>
            <a:endParaRPr lang="en-US" dirty="0"/>
          </a:p>
          <a:p>
            <a:pPr lvl="3"/>
            <a:r>
              <a:rPr lang="en-US" dirty="0"/>
              <a:t>Fourth level 16 </a:t>
            </a:r>
            <a:r>
              <a:rPr lang="en-US" dirty="0" err="1"/>
              <a:t>pt</a:t>
            </a:r>
            <a:endParaRPr lang="en-US" dirty="0"/>
          </a:p>
          <a:p>
            <a:pPr lvl="4"/>
            <a:r>
              <a:rPr lang="en-US" dirty="0"/>
              <a:t>Fifth level – avoid as too small</a:t>
            </a:r>
          </a:p>
        </p:txBody>
      </p:sp>
      <p:sp>
        <p:nvSpPr>
          <p:cNvPr id="24" name="Slide Number Placeholder"/>
          <p:cNvSpPr>
            <a:spLocks noGrp="1"/>
          </p:cNvSpPr>
          <p:nvPr>
            <p:ph type="sldNum" sz="quarter" idx="4"/>
          </p:nvPr>
        </p:nvSpPr>
        <p:spPr>
          <a:xfrm>
            <a:off x="182880" y="6409944"/>
            <a:ext cx="365760" cy="274320"/>
          </a:xfrm>
          <a:prstGeom prst="rect">
            <a:avLst/>
          </a:prstGeom>
        </p:spPr>
        <p:txBody>
          <a:bodyPr wrap="none" anchor="ctr"/>
          <a:lstStyle>
            <a:lvl1pPr>
              <a:defRPr sz="1100">
                <a:solidFill>
                  <a:schemeClr val="bg1">
                    <a:lumMod val="75000"/>
                  </a:schemeClr>
                </a:solidFill>
              </a:defRPr>
            </a:lvl1pPr>
          </a:lstStyle>
          <a:p>
            <a:fld id="{57C8FD27-012E-44D1-B380-618C1E8C80C3}" type="slidenum">
              <a:rPr lang="en-US" smtClean="0"/>
              <a:t>‹#›</a:t>
            </a:fld>
            <a:endParaRPr lang="en-US" dirty="0"/>
          </a:p>
        </p:txBody>
      </p:sp>
      <p:grpSp>
        <p:nvGrpSpPr>
          <p:cNvPr id="54" name="Logo"/>
          <p:cNvGrpSpPr>
            <a:grpSpLocks noChangeAspect="1"/>
          </p:cNvGrpSpPr>
          <p:nvPr/>
        </p:nvGrpSpPr>
        <p:grpSpPr>
          <a:xfrm>
            <a:off x="11051812" y="6398865"/>
            <a:ext cx="875755" cy="212246"/>
            <a:chOff x="941528" y="4056809"/>
            <a:chExt cx="1454151" cy="352425"/>
          </a:xfrm>
          <a:solidFill>
            <a:schemeClr val="bg1">
              <a:lumMod val="75000"/>
              <a:alpha val="52000"/>
            </a:schemeClr>
          </a:solidFill>
        </p:grpSpPr>
        <p:sp>
          <p:nvSpPr>
            <p:cNvPr id="55" name="Freeform 5"/>
            <p:cNvSpPr>
              <a:spLocks/>
            </p:cNvSpPr>
            <p:nvPr/>
          </p:nvSpPr>
          <p:spPr bwMode="auto">
            <a:xfrm>
              <a:off x="1009791" y="4056809"/>
              <a:ext cx="282575" cy="282575"/>
            </a:xfrm>
            <a:custGeom>
              <a:avLst/>
              <a:gdLst>
                <a:gd name="T0" fmla="*/ 178 w 178"/>
                <a:gd name="T1" fmla="*/ 0 h 178"/>
                <a:gd name="T2" fmla="*/ 178 w 178"/>
                <a:gd name="T3" fmla="*/ 178 h 178"/>
                <a:gd name="T4" fmla="*/ 135 w 178"/>
                <a:gd name="T5" fmla="*/ 178 h 178"/>
                <a:gd name="T6" fmla="*/ 135 w 178"/>
                <a:gd name="T7" fmla="*/ 43 h 178"/>
                <a:gd name="T8" fmla="*/ 0 w 178"/>
                <a:gd name="T9" fmla="*/ 43 h 178"/>
                <a:gd name="T10" fmla="*/ 0 w 178"/>
                <a:gd name="T11" fmla="*/ 0 h 178"/>
                <a:gd name="T12" fmla="*/ 178 w 178"/>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178" h="178">
                  <a:moveTo>
                    <a:pt x="178" y="0"/>
                  </a:moveTo>
                  <a:lnTo>
                    <a:pt x="178" y="178"/>
                  </a:lnTo>
                  <a:lnTo>
                    <a:pt x="135" y="178"/>
                  </a:lnTo>
                  <a:lnTo>
                    <a:pt x="135" y="43"/>
                  </a:lnTo>
                  <a:lnTo>
                    <a:pt x="0" y="43"/>
                  </a:lnTo>
                  <a:lnTo>
                    <a:pt x="0" y="0"/>
                  </a:lnTo>
                  <a:lnTo>
                    <a:pt x="178" y="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56" name="Freeform 6"/>
            <p:cNvSpPr>
              <a:spLocks/>
            </p:cNvSpPr>
            <p:nvPr/>
          </p:nvSpPr>
          <p:spPr bwMode="auto">
            <a:xfrm>
              <a:off x="941528" y="4125071"/>
              <a:ext cx="282575" cy="284163"/>
            </a:xfrm>
            <a:custGeom>
              <a:avLst/>
              <a:gdLst>
                <a:gd name="T0" fmla="*/ 178 w 178"/>
                <a:gd name="T1" fmla="*/ 135 h 179"/>
                <a:gd name="T2" fmla="*/ 178 w 178"/>
                <a:gd name="T3" fmla="*/ 179 h 179"/>
                <a:gd name="T4" fmla="*/ 0 w 178"/>
                <a:gd name="T5" fmla="*/ 179 h 179"/>
                <a:gd name="T6" fmla="*/ 0 w 178"/>
                <a:gd name="T7" fmla="*/ 0 h 179"/>
                <a:gd name="T8" fmla="*/ 43 w 178"/>
                <a:gd name="T9" fmla="*/ 0 h 179"/>
                <a:gd name="T10" fmla="*/ 43 w 178"/>
                <a:gd name="T11" fmla="*/ 135 h 179"/>
                <a:gd name="T12" fmla="*/ 178 w 178"/>
                <a:gd name="T13" fmla="*/ 135 h 179"/>
              </a:gdLst>
              <a:ahLst/>
              <a:cxnLst>
                <a:cxn ang="0">
                  <a:pos x="T0" y="T1"/>
                </a:cxn>
                <a:cxn ang="0">
                  <a:pos x="T2" y="T3"/>
                </a:cxn>
                <a:cxn ang="0">
                  <a:pos x="T4" y="T5"/>
                </a:cxn>
                <a:cxn ang="0">
                  <a:pos x="T6" y="T7"/>
                </a:cxn>
                <a:cxn ang="0">
                  <a:pos x="T8" y="T9"/>
                </a:cxn>
                <a:cxn ang="0">
                  <a:pos x="T10" y="T11"/>
                </a:cxn>
                <a:cxn ang="0">
                  <a:pos x="T12" y="T13"/>
                </a:cxn>
              </a:cxnLst>
              <a:rect l="0" t="0" r="r" b="b"/>
              <a:pathLst>
                <a:path w="178" h="179">
                  <a:moveTo>
                    <a:pt x="178" y="135"/>
                  </a:moveTo>
                  <a:lnTo>
                    <a:pt x="178" y="179"/>
                  </a:lnTo>
                  <a:lnTo>
                    <a:pt x="0" y="179"/>
                  </a:lnTo>
                  <a:lnTo>
                    <a:pt x="0" y="0"/>
                  </a:lnTo>
                  <a:lnTo>
                    <a:pt x="43" y="0"/>
                  </a:lnTo>
                  <a:lnTo>
                    <a:pt x="43" y="135"/>
                  </a:lnTo>
                  <a:lnTo>
                    <a:pt x="178" y="135"/>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57" name="Freeform 7"/>
            <p:cNvSpPr>
              <a:spLocks/>
            </p:cNvSpPr>
            <p:nvPr/>
          </p:nvSpPr>
          <p:spPr bwMode="auto">
            <a:xfrm>
              <a:off x="1374916" y="4056809"/>
              <a:ext cx="163513" cy="152400"/>
            </a:xfrm>
            <a:custGeom>
              <a:avLst/>
              <a:gdLst>
                <a:gd name="T0" fmla="*/ 103 w 103"/>
                <a:gd name="T1" fmla="*/ 96 h 96"/>
                <a:gd name="T2" fmla="*/ 103 w 103"/>
                <a:gd name="T3" fmla="*/ 0 h 96"/>
                <a:gd name="T4" fmla="*/ 85 w 103"/>
                <a:gd name="T5" fmla="*/ 0 h 96"/>
                <a:gd name="T6" fmla="*/ 52 w 103"/>
                <a:gd name="T7" fmla="*/ 48 h 96"/>
                <a:gd name="T8" fmla="*/ 19 w 103"/>
                <a:gd name="T9" fmla="*/ 0 h 96"/>
                <a:gd name="T10" fmla="*/ 0 w 103"/>
                <a:gd name="T11" fmla="*/ 0 h 96"/>
                <a:gd name="T12" fmla="*/ 0 w 103"/>
                <a:gd name="T13" fmla="*/ 96 h 96"/>
                <a:gd name="T14" fmla="*/ 19 w 103"/>
                <a:gd name="T15" fmla="*/ 96 h 96"/>
                <a:gd name="T16" fmla="*/ 19 w 103"/>
                <a:gd name="T17" fmla="*/ 33 h 96"/>
                <a:gd name="T18" fmla="*/ 46 w 103"/>
                <a:gd name="T19" fmla="*/ 73 h 96"/>
                <a:gd name="T20" fmla="*/ 57 w 103"/>
                <a:gd name="T21" fmla="*/ 73 h 96"/>
                <a:gd name="T22" fmla="*/ 84 w 103"/>
                <a:gd name="T23" fmla="*/ 33 h 96"/>
                <a:gd name="T24" fmla="*/ 84 w 103"/>
                <a:gd name="T25" fmla="*/ 96 h 96"/>
                <a:gd name="T26" fmla="*/ 103 w 103"/>
                <a:gd name="T2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6">
                  <a:moveTo>
                    <a:pt x="103" y="96"/>
                  </a:moveTo>
                  <a:lnTo>
                    <a:pt x="103" y="0"/>
                  </a:lnTo>
                  <a:lnTo>
                    <a:pt x="85" y="0"/>
                  </a:lnTo>
                  <a:lnTo>
                    <a:pt x="52" y="48"/>
                  </a:lnTo>
                  <a:lnTo>
                    <a:pt x="19" y="0"/>
                  </a:lnTo>
                  <a:lnTo>
                    <a:pt x="0" y="0"/>
                  </a:lnTo>
                  <a:lnTo>
                    <a:pt x="0" y="96"/>
                  </a:lnTo>
                  <a:lnTo>
                    <a:pt x="19" y="96"/>
                  </a:lnTo>
                  <a:lnTo>
                    <a:pt x="19" y="33"/>
                  </a:lnTo>
                  <a:lnTo>
                    <a:pt x="46" y="73"/>
                  </a:lnTo>
                  <a:lnTo>
                    <a:pt x="57" y="73"/>
                  </a:lnTo>
                  <a:lnTo>
                    <a:pt x="84" y="33"/>
                  </a:lnTo>
                  <a:lnTo>
                    <a:pt x="84" y="96"/>
                  </a:lnTo>
                  <a:lnTo>
                    <a:pt x="103" y="96"/>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58" name="Rectangle 8"/>
            <p:cNvSpPr>
              <a:spLocks noChangeArrowheads="1"/>
            </p:cNvSpPr>
            <p:nvPr/>
          </p:nvSpPr>
          <p:spPr bwMode="auto">
            <a:xfrm>
              <a:off x="1614628" y="4056809"/>
              <a:ext cx="28575" cy="152400"/>
            </a:xfrm>
            <a:prstGeom prst="rect">
              <a:avLst/>
            </a:pr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59" name="Freeform 9"/>
            <p:cNvSpPr>
              <a:spLocks/>
            </p:cNvSpPr>
            <p:nvPr/>
          </p:nvSpPr>
          <p:spPr bwMode="auto">
            <a:xfrm>
              <a:off x="1720991" y="4056809"/>
              <a:ext cx="147638" cy="152400"/>
            </a:xfrm>
            <a:custGeom>
              <a:avLst/>
              <a:gdLst>
                <a:gd name="T0" fmla="*/ 193 w 193"/>
                <a:gd name="T1" fmla="*/ 178 h 198"/>
                <a:gd name="T2" fmla="*/ 193 w 193"/>
                <a:gd name="T3" fmla="*/ 134 h 198"/>
                <a:gd name="T4" fmla="*/ 154 w 193"/>
                <a:gd name="T5" fmla="*/ 134 h 198"/>
                <a:gd name="T6" fmla="*/ 154 w 193"/>
                <a:gd name="T7" fmla="*/ 160 h 198"/>
                <a:gd name="T8" fmla="*/ 37 w 193"/>
                <a:gd name="T9" fmla="*/ 160 h 198"/>
                <a:gd name="T10" fmla="*/ 37 w 193"/>
                <a:gd name="T11" fmla="*/ 38 h 198"/>
                <a:gd name="T12" fmla="*/ 154 w 193"/>
                <a:gd name="T13" fmla="*/ 38 h 198"/>
                <a:gd name="T14" fmla="*/ 154 w 193"/>
                <a:gd name="T15" fmla="*/ 64 h 198"/>
                <a:gd name="T16" fmla="*/ 193 w 193"/>
                <a:gd name="T17" fmla="*/ 64 h 198"/>
                <a:gd name="T18" fmla="*/ 193 w 193"/>
                <a:gd name="T19" fmla="*/ 20 h 198"/>
                <a:gd name="T20" fmla="*/ 173 w 193"/>
                <a:gd name="T21" fmla="*/ 0 h 198"/>
                <a:gd name="T22" fmla="*/ 18 w 193"/>
                <a:gd name="T23" fmla="*/ 0 h 198"/>
                <a:gd name="T24" fmla="*/ 0 w 193"/>
                <a:gd name="T25" fmla="*/ 20 h 198"/>
                <a:gd name="T26" fmla="*/ 0 w 193"/>
                <a:gd name="T27" fmla="*/ 178 h 198"/>
                <a:gd name="T28" fmla="*/ 18 w 193"/>
                <a:gd name="T29" fmla="*/ 198 h 198"/>
                <a:gd name="T30" fmla="*/ 174 w 193"/>
                <a:gd name="T31" fmla="*/ 198 h 198"/>
                <a:gd name="T32" fmla="*/ 193 w 193"/>
                <a:gd name="T33" fmla="*/ 178 h 198"/>
                <a:gd name="T34" fmla="*/ 193 w 193"/>
                <a:gd name="T35" fmla="*/ 17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3" h="198">
                  <a:moveTo>
                    <a:pt x="193" y="178"/>
                  </a:moveTo>
                  <a:lnTo>
                    <a:pt x="193" y="134"/>
                  </a:lnTo>
                  <a:lnTo>
                    <a:pt x="154" y="134"/>
                  </a:lnTo>
                  <a:lnTo>
                    <a:pt x="154" y="160"/>
                  </a:lnTo>
                  <a:lnTo>
                    <a:pt x="37" y="160"/>
                  </a:lnTo>
                  <a:lnTo>
                    <a:pt x="37" y="38"/>
                  </a:lnTo>
                  <a:lnTo>
                    <a:pt x="154" y="38"/>
                  </a:lnTo>
                  <a:lnTo>
                    <a:pt x="154" y="64"/>
                  </a:lnTo>
                  <a:lnTo>
                    <a:pt x="193" y="64"/>
                  </a:ln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78"/>
                  </a:cubicBezTo>
                  <a:lnTo>
                    <a:pt x="193" y="178"/>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60" name="Freeform 10"/>
            <p:cNvSpPr>
              <a:spLocks noEditPoints="1"/>
            </p:cNvSpPr>
            <p:nvPr/>
          </p:nvSpPr>
          <p:spPr bwMode="auto">
            <a:xfrm>
              <a:off x="1944828" y="4056809"/>
              <a:ext cx="149225" cy="152400"/>
            </a:xfrm>
            <a:custGeom>
              <a:avLst/>
              <a:gdLst>
                <a:gd name="T0" fmla="*/ 195 w 195"/>
                <a:gd name="T1" fmla="*/ 200 h 200"/>
                <a:gd name="T2" fmla="*/ 136 w 195"/>
                <a:gd name="T3" fmla="*/ 120 h 200"/>
                <a:gd name="T4" fmla="*/ 175 w 195"/>
                <a:gd name="T5" fmla="*/ 120 h 200"/>
                <a:gd name="T6" fmla="*/ 195 w 195"/>
                <a:gd name="T7" fmla="*/ 100 h 200"/>
                <a:gd name="T8" fmla="*/ 195 w 195"/>
                <a:gd name="T9" fmla="*/ 20 h 200"/>
                <a:gd name="T10" fmla="*/ 175 w 195"/>
                <a:gd name="T11" fmla="*/ 0 h 200"/>
                <a:gd name="T12" fmla="*/ 0 w 195"/>
                <a:gd name="T13" fmla="*/ 0 h 200"/>
                <a:gd name="T14" fmla="*/ 0 w 195"/>
                <a:gd name="T15" fmla="*/ 199 h 200"/>
                <a:gd name="T16" fmla="*/ 39 w 195"/>
                <a:gd name="T17" fmla="*/ 199 h 200"/>
                <a:gd name="T18" fmla="*/ 39 w 195"/>
                <a:gd name="T19" fmla="*/ 119 h 200"/>
                <a:gd name="T20" fmla="*/ 87 w 195"/>
                <a:gd name="T21" fmla="*/ 119 h 200"/>
                <a:gd name="T22" fmla="*/ 145 w 195"/>
                <a:gd name="T23" fmla="*/ 199 h 200"/>
                <a:gd name="T24" fmla="*/ 195 w 195"/>
                <a:gd name="T25" fmla="*/ 199 h 200"/>
                <a:gd name="T26" fmla="*/ 195 w 195"/>
                <a:gd name="T27" fmla="*/ 200 h 200"/>
                <a:gd name="T28" fmla="*/ 39 w 195"/>
                <a:gd name="T29" fmla="*/ 40 h 200"/>
                <a:gd name="T30" fmla="*/ 156 w 195"/>
                <a:gd name="T31" fmla="*/ 40 h 200"/>
                <a:gd name="T32" fmla="*/ 156 w 195"/>
                <a:gd name="T33" fmla="*/ 82 h 200"/>
                <a:gd name="T34" fmla="*/ 39 w 195"/>
                <a:gd name="T35" fmla="*/ 82 h 200"/>
                <a:gd name="T36" fmla="*/ 39 w 195"/>
                <a:gd name="T37" fmla="*/ 40 h 200"/>
                <a:gd name="T38" fmla="*/ 39 w 195"/>
                <a:gd name="T39" fmla="*/ 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200">
                  <a:moveTo>
                    <a:pt x="195" y="200"/>
                  </a:moveTo>
                  <a:lnTo>
                    <a:pt x="136" y="120"/>
                  </a:lnTo>
                  <a:lnTo>
                    <a:pt x="175" y="120"/>
                  </a:lnTo>
                  <a:cubicBezTo>
                    <a:pt x="185" y="120"/>
                    <a:pt x="195" y="112"/>
                    <a:pt x="195" y="100"/>
                  </a:cubicBezTo>
                  <a:lnTo>
                    <a:pt x="195" y="20"/>
                  </a:lnTo>
                  <a:cubicBezTo>
                    <a:pt x="195" y="8"/>
                    <a:pt x="187" y="0"/>
                    <a:pt x="175" y="0"/>
                  </a:cubicBezTo>
                  <a:lnTo>
                    <a:pt x="0" y="0"/>
                  </a:lnTo>
                  <a:lnTo>
                    <a:pt x="0" y="199"/>
                  </a:lnTo>
                  <a:lnTo>
                    <a:pt x="39" y="199"/>
                  </a:lnTo>
                  <a:lnTo>
                    <a:pt x="39" y="119"/>
                  </a:lnTo>
                  <a:lnTo>
                    <a:pt x="87" y="119"/>
                  </a:lnTo>
                  <a:lnTo>
                    <a:pt x="145" y="199"/>
                  </a:lnTo>
                  <a:lnTo>
                    <a:pt x="195" y="199"/>
                  </a:lnTo>
                  <a:lnTo>
                    <a:pt x="195" y="200"/>
                  </a:lnTo>
                  <a:close/>
                  <a:moveTo>
                    <a:pt x="39" y="40"/>
                  </a:moveTo>
                  <a:lnTo>
                    <a:pt x="156" y="40"/>
                  </a:lnTo>
                  <a:lnTo>
                    <a:pt x="156" y="82"/>
                  </a:lnTo>
                  <a:lnTo>
                    <a:pt x="39" y="82"/>
                  </a:lnTo>
                  <a:lnTo>
                    <a:pt x="39" y="40"/>
                  </a:lnTo>
                  <a:lnTo>
                    <a:pt x="39" y="4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61" name="Freeform 11"/>
            <p:cNvSpPr>
              <a:spLocks noEditPoints="1"/>
            </p:cNvSpPr>
            <p:nvPr/>
          </p:nvSpPr>
          <p:spPr bwMode="auto">
            <a:xfrm>
              <a:off x="2170253" y="4056809"/>
              <a:ext cx="147638" cy="152400"/>
            </a:xfrm>
            <a:custGeom>
              <a:avLst/>
              <a:gdLst>
                <a:gd name="T0" fmla="*/ 194 w 194"/>
                <a:gd name="T1" fmla="*/ 178 h 198"/>
                <a:gd name="T2" fmla="*/ 194 w 194"/>
                <a:gd name="T3" fmla="*/ 20 h 198"/>
                <a:gd name="T4" fmla="*/ 174 w 194"/>
                <a:gd name="T5" fmla="*/ 0 h 198"/>
                <a:gd name="T6" fmla="*/ 18 w 194"/>
                <a:gd name="T7" fmla="*/ 0 h 198"/>
                <a:gd name="T8" fmla="*/ 0 w 194"/>
                <a:gd name="T9" fmla="*/ 20 h 198"/>
                <a:gd name="T10" fmla="*/ 0 w 194"/>
                <a:gd name="T11" fmla="*/ 178 h 198"/>
                <a:gd name="T12" fmla="*/ 18 w 194"/>
                <a:gd name="T13" fmla="*/ 198 h 198"/>
                <a:gd name="T14" fmla="*/ 176 w 194"/>
                <a:gd name="T15" fmla="*/ 198 h 198"/>
                <a:gd name="T16" fmla="*/ 194 w 194"/>
                <a:gd name="T17" fmla="*/ 178 h 198"/>
                <a:gd name="T18" fmla="*/ 194 w 194"/>
                <a:gd name="T19" fmla="*/ 178 h 198"/>
                <a:gd name="T20" fmla="*/ 38 w 194"/>
                <a:gd name="T21" fmla="*/ 38 h 198"/>
                <a:gd name="T22" fmla="*/ 156 w 194"/>
                <a:gd name="T23" fmla="*/ 38 h 198"/>
                <a:gd name="T24" fmla="*/ 156 w 194"/>
                <a:gd name="T25" fmla="*/ 160 h 198"/>
                <a:gd name="T26" fmla="*/ 38 w 194"/>
                <a:gd name="T27" fmla="*/ 160 h 198"/>
                <a:gd name="T28" fmla="*/ 38 w 194"/>
                <a:gd name="T29" fmla="*/ 38 h 198"/>
                <a:gd name="T30" fmla="*/ 38 w 194"/>
                <a:gd name="T31" fmla="*/ 3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4" h="198">
                  <a:moveTo>
                    <a:pt x="194" y="178"/>
                  </a:moveTo>
                  <a:lnTo>
                    <a:pt x="194" y="20"/>
                  </a:lnTo>
                  <a:cubicBezTo>
                    <a:pt x="194" y="8"/>
                    <a:pt x="186" y="0"/>
                    <a:pt x="174" y="0"/>
                  </a:cubicBezTo>
                  <a:lnTo>
                    <a:pt x="18" y="0"/>
                  </a:lnTo>
                  <a:cubicBezTo>
                    <a:pt x="8" y="0"/>
                    <a:pt x="0" y="8"/>
                    <a:pt x="0" y="20"/>
                  </a:cubicBezTo>
                  <a:lnTo>
                    <a:pt x="0" y="178"/>
                  </a:lnTo>
                  <a:cubicBezTo>
                    <a:pt x="0" y="189"/>
                    <a:pt x="8" y="198"/>
                    <a:pt x="18" y="198"/>
                  </a:cubicBezTo>
                  <a:lnTo>
                    <a:pt x="176" y="198"/>
                  </a:lnTo>
                  <a:cubicBezTo>
                    <a:pt x="186" y="198"/>
                    <a:pt x="194" y="190"/>
                    <a:pt x="194" y="178"/>
                  </a:cubicBezTo>
                  <a:lnTo>
                    <a:pt x="194" y="178"/>
                  </a:lnTo>
                  <a:close/>
                  <a:moveTo>
                    <a:pt x="38" y="38"/>
                  </a:moveTo>
                  <a:lnTo>
                    <a:pt x="156" y="38"/>
                  </a:lnTo>
                  <a:lnTo>
                    <a:pt x="156" y="160"/>
                  </a:lnTo>
                  <a:lnTo>
                    <a:pt x="38" y="160"/>
                  </a:lnTo>
                  <a:lnTo>
                    <a:pt x="38" y="38"/>
                  </a:lnTo>
                  <a:lnTo>
                    <a:pt x="38" y="38"/>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62" name="Freeform 12"/>
            <p:cNvSpPr>
              <a:spLocks/>
            </p:cNvSpPr>
            <p:nvPr/>
          </p:nvSpPr>
          <p:spPr bwMode="auto">
            <a:xfrm>
              <a:off x="1374916" y="4256834"/>
              <a:ext cx="149225" cy="150813"/>
            </a:xfrm>
            <a:custGeom>
              <a:avLst/>
              <a:gdLst>
                <a:gd name="T0" fmla="*/ 94 w 94"/>
                <a:gd name="T1" fmla="*/ 19 h 95"/>
                <a:gd name="T2" fmla="*/ 94 w 94"/>
                <a:gd name="T3" fmla="*/ 0 h 95"/>
                <a:gd name="T4" fmla="*/ 0 w 94"/>
                <a:gd name="T5" fmla="*/ 0 h 95"/>
                <a:gd name="T6" fmla="*/ 0 w 94"/>
                <a:gd name="T7" fmla="*/ 95 h 95"/>
                <a:gd name="T8" fmla="*/ 19 w 94"/>
                <a:gd name="T9" fmla="*/ 95 h 95"/>
                <a:gd name="T10" fmla="*/ 19 w 94"/>
                <a:gd name="T11" fmla="*/ 57 h 95"/>
                <a:gd name="T12" fmla="*/ 75 w 94"/>
                <a:gd name="T13" fmla="*/ 57 h 95"/>
                <a:gd name="T14" fmla="*/ 75 w 94"/>
                <a:gd name="T15" fmla="*/ 38 h 95"/>
                <a:gd name="T16" fmla="*/ 19 w 94"/>
                <a:gd name="T17" fmla="*/ 38 h 95"/>
                <a:gd name="T18" fmla="*/ 19 w 94"/>
                <a:gd name="T19" fmla="*/ 19 h 95"/>
                <a:gd name="T20" fmla="*/ 94 w 94"/>
                <a:gd name="T21" fmla="*/ 1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95">
                  <a:moveTo>
                    <a:pt x="94" y="19"/>
                  </a:moveTo>
                  <a:lnTo>
                    <a:pt x="94" y="0"/>
                  </a:lnTo>
                  <a:lnTo>
                    <a:pt x="0" y="0"/>
                  </a:lnTo>
                  <a:lnTo>
                    <a:pt x="0" y="95"/>
                  </a:lnTo>
                  <a:lnTo>
                    <a:pt x="19" y="95"/>
                  </a:lnTo>
                  <a:lnTo>
                    <a:pt x="19" y="57"/>
                  </a:lnTo>
                  <a:lnTo>
                    <a:pt x="75" y="57"/>
                  </a:lnTo>
                  <a:lnTo>
                    <a:pt x="75" y="38"/>
                  </a:lnTo>
                  <a:lnTo>
                    <a:pt x="19" y="38"/>
                  </a:lnTo>
                  <a:lnTo>
                    <a:pt x="19" y="19"/>
                  </a:lnTo>
                  <a:lnTo>
                    <a:pt x="94" y="1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63" name="Freeform 13"/>
            <p:cNvSpPr>
              <a:spLocks noEditPoints="1"/>
            </p:cNvSpPr>
            <p:nvPr/>
          </p:nvSpPr>
          <p:spPr bwMode="auto">
            <a:xfrm>
              <a:off x="1565416" y="4256834"/>
              <a:ext cx="147638" cy="150813"/>
            </a:xfrm>
            <a:custGeom>
              <a:avLst/>
              <a:gdLst>
                <a:gd name="T0" fmla="*/ 193 w 193"/>
                <a:gd name="T1" fmla="*/ 180 h 198"/>
                <a:gd name="T2" fmla="*/ 193 w 193"/>
                <a:gd name="T3" fmla="*/ 20 h 198"/>
                <a:gd name="T4" fmla="*/ 173 w 193"/>
                <a:gd name="T5" fmla="*/ 0 h 198"/>
                <a:gd name="T6" fmla="*/ 18 w 193"/>
                <a:gd name="T7" fmla="*/ 0 h 198"/>
                <a:gd name="T8" fmla="*/ 0 w 193"/>
                <a:gd name="T9" fmla="*/ 20 h 198"/>
                <a:gd name="T10" fmla="*/ 0 w 193"/>
                <a:gd name="T11" fmla="*/ 178 h 198"/>
                <a:gd name="T12" fmla="*/ 18 w 193"/>
                <a:gd name="T13" fmla="*/ 198 h 198"/>
                <a:gd name="T14" fmla="*/ 174 w 193"/>
                <a:gd name="T15" fmla="*/ 198 h 198"/>
                <a:gd name="T16" fmla="*/ 193 w 193"/>
                <a:gd name="T17" fmla="*/ 180 h 198"/>
                <a:gd name="T18" fmla="*/ 193 w 193"/>
                <a:gd name="T19" fmla="*/ 180 h 198"/>
                <a:gd name="T20" fmla="*/ 38 w 193"/>
                <a:gd name="T21" fmla="*/ 40 h 198"/>
                <a:gd name="T22" fmla="*/ 154 w 193"/>
                <a:gd name="T23" fmla="*/ 40 h 198"/>
                <a:gd name="T24" fmla="*/ 154 w 193"/>
                <a:gd name="T25" fmla="*/ 161 h 198"/>
                <a:gd name="T26" fmla="*/ 37 w 193"/>
                <a:gd name="T27" fmla="*/ 161 h 198"/>
                <a:gd name="T28" fmla="*/ 37 w 193"/>
                <a:gd name="T29" fmla="*/ 40 h 198"/>
                <a:gd name="T30" fmla="*/ 38 w 193"/>
                <a:gd name="T31" fmla="*/ 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3" h="198">
                  <a:moveTo>
                    <a:pt x="193" y="180"/>
                  </a:moveTo>
                  <a:lnTo>
                    <a:pt x="193" y="20"/>
                  </a:lnTo>
                  <a:cubicBezTo>
                    <a:pt x="193" y="8"/>
                    <a:pt x="185" y="0"/>
                    <a:pt x="173" y="0"/>
                  </a:cubicBezTo>
                  <a:lnTo>
                    <a:pt x="18" y="0"/>
                  </a:lnTo>
                  <a:cubicBezTo>
                    <a:pt x="8" y="0"/>
                    <a:pt x="0" y="8"/>
                    <a:pt x="0" y="20"/>
                  </a:cubicBezTo>
                  <a:lnTo>
                    <a:pt x="0" y="178"/>
                  </a:lnTo>
                  <a:cubicBezTo>
                    <a:pt x="0" y="189"/>
                    <a:pt x="8" y="198"/>
                    <a:pt x="18" y="198"/>
                  </a:cubicBezTo>
                  <a:lnTo>
                    <a:pt x="174" y="198"/>
                  </a:lnTo>
                  <a:cubicBezTo>
                    <a:pt x="185" y="198"/>
                    <a:pt x="193" y="190"/>
                    <a:pt x="193" y="180"/>
                  </a:cubicBezTo>
                  <a:lnTo>
                    <a:pt x="193" y="180"/>
                  </a:lnTo>
                  <a:close/>
                  <a:moveTo>
                    <a:pt x="38" y="40"/>
                  </a:moveTo>
                  <a:lnTo>
                    <a:pt x="154" y="40"/>
                  </a:lnTo>
                  <a:lnTo>
                    <a:pt x="154" y="161"/>
                  </a:lnTo>
                  <a:lnTo>
                    <a:pt x="37" y="161"/>
                  </a:lnTo>
                  <a:lnTo>
                    <a:pt x="37" y="40"/>
                  </a:lnTo>
                  <a:lnTo>
                    <a:pt x="38" y="4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64" name="Freeform 14"/>
            <p:cNvSpPr>
              <a:spLocks/>
            </p:cNvSpPr>
            <p:nvPr/>
          </p:nvSpPr>
          <p:spPr bwMode="auto">
            <a:xfrm>
              <a:off x="1767028" y="4256834"/>
              <a:ext cx="147638" cy="152400"/>
            </a:xfrm>
            <a:custGeom>
              <a:avLst/>
              <a:gdLst>
                <a:gd name="T0" fmla="*/ 194 w 194"/>
                <a:gd name="T1" fmla="*/ 179 h 199"/>
                <a:gd name="T2" fmla="*/ 194 w 194"/>
                <a:gd name="T3" fmla="*/ 135 h 199"/>
                <a:gd name="T4" fmla="*/ 156 w 194"/>
                <a:gd name="T5" fmla="*/ 135 h 199"/>
                <a:gd name="T6" fmla="*/ 156 w 194"/>
                <a:gd name="T7" fmla="*/ 160 h 199"/>
                <a:gd name="T8" fmla="*/ 38 w 194"/>
                <a:gd name="T9" fmla="*/ 160 h 199"/>
                <a:gd name="T10" fmla="*/ 38 w 194"/>
                <a:gd name="T11" fmla="*/ 39 h 199"/>
                <a:gd name="T12" fmla="*/ 156 w 194"/>
                <a:gd name="T13" fmla="*/ 39 h 199"/>
                <a:gd name="T14" fmla="*/ 156 w 194"/>
                <a:gd name="T15" fmla="*/ 64 h 199"/>
                <a:gd name="T16" fmla="*/ 194 w 194"/>
                <a:gd name="T17" fmla="*/ 64 h 199"/>
                <a:gd name="T18" fmla="*/ 194 w 194"/>
                <a:gd name="T19" fmla="*/ 20 h 199"/>
                <a:gd name="T20" fmla="*/ 174 w 194"/>
                <a:gd name="T21" fmla="*/ 0 h 199"/>
                <a:gd name="T22" fmla="*/ 18 w 194"/>
                <a:gd name="T23" fmla="*/ 0 h 199"/>
                <a:gd name="T24" fmla="*/ 0 w 194"/>
                <a:gd name="T25" fmla="*/ 20 h 199"/>
                <a:gd name="T26" fmla="*/ 0 w 194"/>
                <a:gd name="T27" fmla="*/ 179 h 199"/>
                <a:gd name="T28" fmla="*/ 18 w 194"/>
                <a:gd name="T29" fmla="*/ 199 h 199"/>
                <a:gd name="T30" fmla="*/ 174 w 194"/>
                <a:gd name="T31" fmla="*/ 199 h 199"/>
                <a:gd name="T32" fmla="*/ 194 w 194"/>
                <a:gd name="T33" fmla="*/ 179 h 199"/>
                <a:gd name="T34" fmla="*/ 194 w 194"/>
                <a:gd name="T35" fmla="*/ 17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4" h="199">
                  <a:moveTo>
                    <a:pt x="194" y="179"/>
                  </a:moveTo>
                  <a:lnTo>
                    <a:pt x="194" y="135"/>
                  </a:lnTo>
                  <a:lnTo>
                    <a:pt x="156" y="135"/>
                  </a:lnTo>
                  <a:lnTo>
                    <a:pt x="156" y="160"/>
                  </a:lnTo>
                  <a:lnTo>
                    <a:pt x="38" y="160"/>
                  </a:lnTo>
                  <a:lnTo>
                    <a:pt x="38" y="39"/>
                  </a:lnTo>
                  <a:lnTo>
                    <a:pt x="156" y="39"/>
                  </a:lnTo>
                  <a:lnTo>
                    <a:pt x="156" y="64"/>
                  </a:lnTo>
                  <a:lnTo>
                    <a:pt x="194" y="64"/>
                  </a:lnTo>
                  <a:lnTo>
                    <a:pt x="194" y="20"/>
                  </a:lnTo>
                  <a:cubicBezTo>
                    <a:pt x="194" y="8"/>
                    <a:pt x="186" y="0"/>
                    <a:pt x="174" y="0"/>
                  </a:cubicBezTo>
                  <a:lnTo>
                    <a:pt x="18" y="0"/>
                  </a:lnTo>
                  <a:cubicBezTo>
                    <a:pt x="8" y="0"/>
                    <a:pt x="0" y="8"/>
                    <a:pt x="0" y="20"/>
                  </a:cubicBezTo>
                  <a:lnTo>
                    <a:pt x="0" y="179"/>
                  </a:lnTo>
                  <a:cubicBezTo>
                    <a:pt x="0" y="189"/>
                    <a:pt x="8" y="199"/>
                    <a:pt x="18" y="199"/>
                  </a:cubicBezTo>
                  <a:lnTo>
                    <a:pt x="174" y="199"/>
                  </a:lnTo>
                  <a:cubicBezTo>
                    <a:pt x="185" y="197"/>
                    <a:pt x="194" y="189"/>
                    <a:pt x="194" y="179"/>
                  </a:cubicBezTo>
                  <a:lnTo>
                    <a:pt x="194" y="1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65" name="Freeform 15"/>
            <p:cNvSpPr>
              <a:spLocks/>
            </p:cNvSpPr>
            <p:nvPr/>
          </p:nvSpPr>
          <p:spPr bwMode="auto">
            <a:xfrm>
              <a:off x="1968641" y="4256834"/>
              <a:ext cx="147638" cy="150813"/>
            </a:xfrm>
            <a:custGeom>
              <a:avLst/>
              <a:gdLst>
                <a:gd name="T0" fmla="*/ 194 w 194"/>
                <a:gd name="T1" fmla="*/ 180 h 198"/>
                <a:gd name="T2" fmla="*/ 194 w 194"/>
                <a:gd name="T3" fmla="*/ 0 h 198"/>
                <a:gd name="T4" fmla="*/ 156 w 194"/>
                <a:gd name="T5" fmla="*/ 0 h 198"/>
                <a:gd name="T6" fmla="*/ 156 w 194"/>
                <a:gd name="T7" fmla="*/ 160 h 198"/>
                <a:gd name="T8" fmla="*/ 38 w 194"/>
                <a:gd name="T9" fmla="*/ 160 h 198"/>
                <a:gd name="T10" fmla="*/ 38 w 194"/>
                <a:gd name="T11" fmla="*/ 0 h 198"/>
                <a:gd name="T12" fmla="*/ 0 w 194"/>
                <a:gd name="T13" fmla="*/ 0 h 198"/>
                <a:gd name="T14" fmla="*/ 0 w 194"/>
                <a:gd name="T15" fmla="*/ 178 h 198"/>
                <a:gd name="T16" fmla="*/ 18 w 194"/>
                <a:gd name="T17" fmla="*/ 198 h 198"/>
                <a:gd name="T18" fmla="*/ 174 w 194"/>
                <a:gd name="T19" fmla="*/ 198 h 198"/>
                <a:gd name="T20" fmla="*/ 194 w 194"/>
                <a:gd name="T21" fmla="*/ 180 h 198"/>
                <a:gd name="T22" fmla="*/ 194 w 194"/>
                <a:gd name="T23" fmla="*/ 18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198">
                  <a:moveTo>
                    <a:pt x="194" y="180"/>
                  </a:moveTo>
                  <a:lnTo>
                    <a:pt x="194" y="0"/>
                  </a:lnTo>
                  <a:lnTo>
                    <a:pt x="156" y="0"/>
                  </a:lnTo>
                  <a:lnTo>
                    <a:pt x="156" y="160"/>
                  </a:lnTo>
                  <a:lnTo>
                    <a:pt x="38" y="160"/>
                  </a:lnTo>
                  <a:lnTo>
                    <a:pt x="38" y="0"/>
                  </a:lnTo>
                  <a:lnTo>
                    <a:pt x="0" y="0"/>
                  </a:lnTo>
                  <a:lnTo>
                    <a:pt x="0" y="178"/>
                  </a:lnTo>
                  <a:cubicBezTo>
                    <a:pt x="0" y="189"/>
                    <a:pt x="8" y="198"/>
                    <a:pt x="18" y="198"/>
                  </a:cubicBezTo>
                  <a:lnTo>
                    <a:pt x="174" y="198"/>
                  </a:lnTo>
                  <a:cubicBezTo>
                    <a:pt x="186" y="198"/>
                    <a:pt x="194" y="190"/>
                    <a:pt x="194" y="180"/>
                  </a:cubicBezTo>
                  <a:lnTo>
                    <a:pt x="194" y="180"/>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66" name="Freeform 16"/>
            <p:cNvSpPr>
              <a:spLocks/>
            </p:cNvSpPr>
            <p:nvPr/>
          </p:nvSpPr>
          <p:spPr bwMode="auto">
            <a:xfrm>
              <a:off x="2168666" y="4256834"/>
              <a:ext cx="149225" cy="152400"/>
            </a:xfrm>
            <a:custGeom>
              <a:avLst/>
              <a:gdLst>
                <a:gd name="T0" fmla="*/ 196 w 196"/>
                <a:gd name="T1" fmla="*/ 179 h 200"/>
                <a:gd name="T2" fmla="*/ 196 w 196"/>
                <a:gd name="T3" fmla="*/ 100 h 200"/>
                <a:gd name="T4" fmla="*/ 176 w 196"/>
                <a:gd name="T5" fmla="*/ 80 h 200"/>
                <a:gd name="T6" fmla="*/ 40 w 196"/>
                <a:gd name="T7" fmla="*/ 80 h 200"/>
                <a:gd name="T8" fmla="*/ 40 w 196"/>
                <a:gd name="T9" fmla="*/ 39 h 200"/>
                <a:gd name="T10" fmla="*/ 158 w 196"/>
                <a:gd name="T11" fmla="*/ 39 h 200"/>
                <a:gd name="T12" fmla="*/ 158 w 196"/>
                <a:gd name="T13" fmla="*/ 60 h 200"/>
                <a:gd name="T14" fmla="*/ 196 w 196"/>
                <a:gd name="T15" fmla="*/ 60 h 200"/>
                <a:gd name="T16" fmla="*/ 196 w 196"/>
                <a:gd name="T17" fmla="*/ 20 h 200"/>
                <a:gd name="T18" fmla="*/ 176 w 196"/>
                <a:gd name="T19" fmla="*/ 0 h 200"/>
                <a:gd name="T20" fmla="*/ 20 w 196"/>
                <a:gd name="T21" fmla="*/ 0 h 200"/>
                <a:gd name="T22" fmla="*/ 2 w 196"/>
                <a:gd name="T23" fmla="*/ 20 h 200"/>
                <a:gd name="T24" fmla="*/ 2 w 196"/>
                <a:gd name="T25" fmla="*/ 99 h 200"/>
                <a:gd name="T26" fmla="*/ 20 w 196"/>
                <a:gd name="T27" fmla="*/ 119 h 200"/>
                <a:gd name="T28" fmla="*/ 156 w 196"/>
                <a:gd name="T29" fmla="*/ 119 h 200"/>
                <a:gd name="T30" fmla="*/ 156 w 196"/>
                <a:gd name="T31" fmla="*/ 160 h 200"/>
                <a:gd name="T32" fmla="*/ 39 w 196"/>
                <a:gd name="T33" fmla="*/ 160 h 200"/>
                <a:gd name="T34" fmla="*/ 39 w 196"/>
                <a:gd name="T35" fmla="*/ 140 h 200"/>
                <a:gd name="T36" fmla="*/ 0 w 196"/>
                <a:gd name="T37" fmla="*/ 140 h 200"/>
                <a:gd name="T38" fmla="*/ 0 w 196"/>
                <a:gd name="T39" fmla="*/ 180 h 200"/>
                <a:gd name="T40" fmla="*/ 19 w 196"/>
                <a:gd name="T41" fmla="*/ 200 h 200"/>
                <a:gd name="T42" fmla="*/ 175 w 196"/>
                <a:gd name="T43" fmla="*/ 200 h 200"/>
                <a:gd name="T44" fmla="*/ 196 w 196"/>
                <a:gd name="T45" fmla="*/ 179 h 200"/>
                <a:gd name="T46" fmla="*/ 196 w 196"/>
                <a:gd name="T47" fmla="*/ 17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00">
                  <a:moveTo>
                    <a:pt x="196" y="179"/>
                  </a:moveTo>
                  <a:lnTo>
                    <a:pt x="196" y="100"/>
                  </a:lnTo>
                  <a:cubicBezTo>
                    <a:pt x="196" y="89"/>
                    <a:pt x="188" y="80"/>
                    <a:pt x="176" y="80"/>
                  </a:cubicBezTo>
                  <a:lnTo>
                    <a:pt x="40" y="80"/>
                  </a:lnTo>
                  <a:lnTo>
                    <a:pt x="40" y="39"/>
                  </a:lnTo>
                  <a:lnTo>
                    <a:pt x="158" y="39"/>
                  </a:lnTo>
                  <a:lnTo>
                    <a:pt x="158" y="60"/>
                  </a:lnTo>
                  <a:lnTo>
                    <a:pt x="196" y="60"/>
                  </a:lnTo>
                  <a:lnTo>
                    <a:pt x="196" y="20"/>
                  </a:lnTo>
                  <a:cubicBezTo>
                    <a:pt x="196" y="8"/>
                    <a:pt x="188" y="0"/>
                    <a:pt x="176" y="0"/>
                  </a:cubicBezTo>
                  <a:lnTo>
                    <a:pt x="20" y="0"/>
                  </a:lnTo>
                  <a:cubicBezTo>
                    <a:pt x="10" y="0"/>
                    <a:pt x="2" y="8"/>
                    <a:pt x="2" y="20"/>
                  </a:cubicBezTo>
                  <a:lnTo>
                    <a:pt x="2" y="99"/>
                  </a:lnTo>
                  <a:cubicBezTo>
                    <a:pt x="2" y="109"/>
                    <a:pt x="10" y="119"/>
                    <a:pt x="20" y="119"/>
                  </a:cubicBezTo>
                  <a:lnTo>
                    <a:pt x="156" y="119"/>
                  </a:lnTo>
                  <a:lnTo>
                    <a:pt x="156" y="160"/>
                  </a:lnTo>
                  <a:lnTo>
                    <a:pt x="39" y="160"/>
                  </a:lnTo>
                  <a:lnTo>
                    <a:pt x="39" y="140"/>
                  </a:lnTo>
                  <a:lnTo>
                    <a:pt x="0" y="140"/>
                  </a:lnTo>
                  <a:lnTo>
                    <a:pt x="0" y="180"/>
                  </a:lnTo>
                  <a:cubicBezTo>
                    <a:pt x="0" y="191"/>
                    <a:pt x="8" y="200"/>
                    <a:pt x="19" y="200"/>
                  </a:cubicBezTo>
                  <a:lnTo>
                    <a:pt x="175" y="200"/>
                  </a:lnTo>
                  <a:cubicBezTo>
                    <a:pt x="188" y="197"/>
                    <a:pt x="196" y="189"/>
                    <a:pt x="196" y="179"/>
                  </a:cubicBezTo>
                  <a:lnTo>
                    <a:pt x="196" y="179"/>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67" name="Freeform 17"/>
            <p:cNvSpPr>
              <a:spLocks noEditPoints="1"/>
            </p:cNvSpPr>
            <p:nvPr/>
          </p:nvSpPr>
          <p:spPr bwMode="auto">
            <a:xfrm>
              <a:off x="2340116" y="4058396"/>
              <a:ext cx="55563" cy="55563"/>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3 h 72"/>
                <a:gd name="T12" fmla="*/ 2 w 72"/>
                <a:gd name="T13" fmla="*/ 36 h 72"/>
                <a:gd name="T14" fmla="*/ 36 w 72"/>
                <a:gd name="T15" fmla="*/ 68 h 72"/>
                <a:gd name="T16" fmla="*/ 68 w 72"/>
                <a:gd name="T17" fmla="*/ 36 h 72"/>
                <a:gd name="T18" fmla="*/ 36 w 72"/>
                <a:gd name="T19" fmla="*/ 3 h 72"/>
                <a:gd name="T20" fmla="*/ 45 w 72"/>
                <a:gd name="T21" fmla="*/ 59 h 72"/>
                <a:gd name="T22" fmla="*/ 36 w 72"/>
                <a:gd name="T23" fmla="*/ 39 h 72"/>
                <a:gd name="T24" fmla="*/ 28 w 72"/>
                <a:gd name="T25" fmla="*/ 39 h 72"/>
                <a:gd name="T26" fmla="*/ 28 w 72"/>
                <a:gd name="T27" fmla="*/ 59 h 72"/>
                <a:gd name="T28" fmla="*/ 22 w 72"/>
                <a:gd name="T29" fmla="*/ 59 h 72"/>
                <a:gd name="T30" fmla="*/ 22 w 72"/>
                <a:gd name="T31" fmla="*/ 14 h 72"/>
                <a:gd name="T32" fmla="*/ 36 w 72"/>
                <a:gd name="T33" fmla="*/ 14 h 72"/>
                <a:gd name="T34" fmla="*/ 50 w 72"/>
                <a:gd name="T35" fmla="*/ 27 h 72"/>
                <a:gd name="T36" fmla="*/ 41 w 72"/>
                <a:gd name="T37" fmla="*/ 39 h 72"/>
                <a:gd name="T38" fmla="*/ 50 w 72"/>
                <a:gd name="T39" fmla="*/ 59 h 72"/>
                <a:gd name="T40" fmla="*/ 45 w 72"/>
                <a:gd name="T41" fmla="*/ 59 h 72"/>
                <a:gd name="T42" fmla="*/ 28 w 72"/>
                <a:gd name="T43" fmla="*/ 34 h 72"/>
                <a:gd name="T44" fmla="*/ 36 w 72"/>
                <a:gd name="T45" fmla="*/ 34 h 72"/>
                <a:gd name="T46" fmla="*/ 45 w 72"/>
                <a:gd name="T47" fmla="*/ 26 h 72"/>
                <a:gd name="T48" fmla="*/ 36 w 72"/>
                <a:gd name="T49" fmla="*/ 18 h 72"/>
                <a:gd name="T50" fmla="*/ 29 w 72"/>
                <a:gd name="T51" fmla="*/ 18 h 72"/>
                <a:gd name="T52" fmla="*/ 29 w 72"/>
                <a:gd name="T53" fmla="*/ 34 h 72"/>
                <a:gd name="T54" fmla="*/ 28 w 72"/>
                <a:gd name="T55"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2" h="72">
                  <a:moveTo>
                    <a:pt x="36" y="72"/>
                  </a:moveTo>
                  <a:cubicBezTo>
                    <a:pt x="16" y="72"/>
                    <a:pt x="0" y="56"/>
                    <a:pt x="0" y="36"/>
                  </a:cubicBezTo>
                  <a:cubicBezTo>
                    <a:pt x="0" y="16"/>
                    <a:pt x="16" y="0"/>
                    <a:pt x="36" y="0"/>
                  </a:cubicBezTo>
                  <a:cubicBezTo>
                    <a:pt x="56" y="0"/>
                    <a:pt x="72" y="16"/>
                    <a:pt x="72" y="36"/>
                  </a:cubicBezTo>
                  <a:cubicBezTo>
                    <a:pt x="72" y="56"/>
                    <a:pt x="56" y="72"/>
                    <a:pt x="36" y="72"/>
                  </a:cubicBezTo>
                  <a:close/>
                  <a:moveTo>
                    <a:pt x="36" y="3"/>
                  </a:moveTo>
                  <a:cubicBezTo>
                    <a:pt x="17" y="3"/>
                    <a:pt x="2" y="18"/>
                    <a:pt x="2" y="36"/>
                  </a:cubicBezTo>
                  <a:cubicBezTo>
                    <a:pt x="2" y="55"/>
                    <a:pt x="17" y="68"/>
                    <a:pt x="36" y="68"/>
                  </a:cubicBezTo>
                  <a:cubicBezTo>
                    <a:pt x="54" y="68"/>
                    <a:pt x="68" y="54"/>
                    <a:pt x="68" y="36"/>
                  </a:cubicBezTo>
                  <a:cubicBezTo>
                    <a:pt x="68" y="18"/>
                    <a:pt x="54" y="3"/>
                    <a:pt x="36" y="3"/>
                  </a:cubicBezTo>
                  <a:close/>
                  <a:moveTo>
                    <a:pt x="45" y="59"/>
                  </a:moveTo>
                  <a:lnTo>
                    <a:pt x="36" y="39"/>
                  </a:lnTo>
                  <a:lnTo>
                    <a:pt x="28" y="39"/>
                  </a:lnTo>
                  <a:lnTo>
                    <a:pt x="28" y="59"/>
                  </a:lnTo>
                  <a:lnTo>
                    <a:pt x="22" y="59"/>
                  </a:lnTo>
                  <a:lnTo>
                    <a:pt x="22" y="14"/>
                  </a:lnTo>
                  <a:lnTo>
                    <a:pt x="36" y="14"/>
                  </a:lnTo>
                  <a:cubicBezTo>
                    <a:pt x="46" y="14"/>
                    <a:pt x="50" y="18"/>
                    <a:pt x="50" y="27"/>
                  </a:cubicBezTo>
                  <a:cubicBezTo>
                    <a:pt x="50" y="34"/>
                    <a:pt x="48" y="38"/>
                    <a:pt x="41" y="39"/>
                  </a:cubicBezTo>
                  <a:lnTo>
                    <a:pt x="50" y="59"/>
                  </a:lnTo>
                  <a:lnTo>
                    <a:pt x="45" y="59"/>
                  </a:lnTo>
                  <a:close/>
                  <a:moveTo>
                    <a:pt x="28" y="34"/>
                  </a:moveTo>
                  <a:lnTo>
                    <a:pt x="36" y="34"/>
                  </a:lnTo>
                  <a:cubicBezTo>
                    <a:pt x="42" y="34"/>
                    <a:pt x="45" y="31"/>
                    <a:pt x="45" y="26"/>
                  </a:cubicBezTo>
                  <a:cubicBezTo>
                    <a:pt x="45" y="20"/>
                    <a:pt x="42" y="18"/>
                    <a:pt x="36" y="18"/>
                  </a:cubicBezTo>
                  <a:lnTo>
                    <a:pt x="29" y="18"/>
                  </a:lnTo>
                  <a:lnTo>
                    <a:pt x="29" y="34"/>
                  </a:lnTo>
                  <a:lnTo>
                    <a:pt x="28" y="34"/>
                  </a:lnTo>
                  <a:close/>
                </a:path>
              </a:pathLst>
            </a:custGeom>
            <a:grpFill/>
            <a:ln>
              <a:noFill/>
            </a:ln>
          </p:spPr>
          <p:txBody>
            <a:bodyPr vert="horz" wrap="square" lIns="121920" tIns="60960" rIns="121920" bIns="60960" numCol="1" anchor="t" anchorCtr="0" compatLnSpc="1">
              <a:prstTxWarp prst="textNoShape">
                <a:avLst/>
              </a:prstTxWarp>
            </a:bodyPr>
            <a:lstStyle/>
            <a:p>
              <a:endParaRPr lang="en-US" sz="2400" dirty="0"/>
            </a:p>
          </p:txBody>
        </p:sp>
      </p:grpSp>
      <p:sp>
        <p:nvSpPr>
          <p:cNvPr id="21" name="Blue bar"/>
          <p:cNvSpPr/>
          <p:nvPr/>
        </p:nvSpPr>
        <p:spPr>
          <a:xfrm>
            <a:off x="944563" y="0"/>
            <a:ext cx="1799696" cy="151844"/>
          </a:xfrm>
          <a:prstGeom prst="rect">
            <a:avLst/>
          </a:prstGeom>
          <a:solidFill>
            <a:srgbClr val="0079EF"/>
          </a:solidFill>
          <a:ln w="12700">
            <a:miter lim="400000"/>
          </a:ln>
        </p:spPr>
        <p:txBody>
          <a:bodyPr lIns="45719" rIns="45719" anchor="ctr"/>
          <a:lstStyle/>
          <a:p>
            <a:pPr algn="ctr">
              <a:defRPr>
                <a:solidFill>
                  <a:srgbClr val="FFFFFF"/>
                </a:solidFill>
              </a:defRPr>
            </a:pPr>
            <a:endParaRPr dirty="0"/>
          </a:p>
        </p:txBody>
      </p:sp>
      <p:sp>
        <p:nvSpPr>
          <p:cNvPr id="4" name="Footer Placeholde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390785096"/>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Lst>
  <p:txStyles>
    <p:titleStyle>
      <a:lvl1pPr algn="l" defTabSz="914377" rtl="0" eaLnBrk="1" latinLnBrk="0" hangingPunct="1">
        <a:lnSpc>
          <a:spcPct val="90000"/>
        </a:lnSpc>
        <a:spcBef>
          <a:spcPct val="0"/>
        </a:spcBef>
        <a:buNone/>
        <a:defRPr sz="3600" b="1" kern="1200" baseline="0">
          <a:solidFill>
            <a:schemeClr val="bg1"/>
          </a:solidFill>
          <a:latin typeface="+mj-lt"/>
          <a:ea typeface="+mj-ea"/>
          <a:cs typeface="+mj-cs"/>
        </a:defRPr>
      </a:lvl1pPr>
    </p:titleStyle>
    <p:bodyStyle>
      <a:lvl1pPr marL="287338" indent="-287338"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800" kern="1200">
          <a:solidFill>
            <a:schemeClr val="bg1"/>
          </a:solidFill>
          <a:latin typeface="+mn-lt"/>
          <a:ea typeface="+mn-ea"/>
          <a:cs typeface="+mn-cs"/>
        </a:defRPr>
      </a:lvl1pPr>
      <a:lvl2pPr marL="574675" indent="-2286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000" kern="1200">
          <a:solidFill>
            <a:schemeClr val="bg1"/>
          </a:solidFill>
          <a:latin typeface="+mn-lt"/>
          <a:ea typeface="+mn-ea"/>
          <a:cs typeface="+mn-cs"/>
        </a:defRPr>
      </a:lvl2pPr>
      <a:lvl3pPr marL="744538" indent="-169863"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800" kern="1200">
          <a:solidFill>
            <a:schemeClr val="bg1"/>
          </a:solidFill>
          <a:latin typeface="+mn-lt"/>
          <a:ea typeface="+mn-ea"/>
          <a:cs typeface="+mn-cs"/>
        </a:defRPr>
      </a:lvl3pPr>
      <a:lvl4pPr marL="922338" indent="-1778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600" kern="1200">
          <a:solidFill>
            <a:schemeClr val="bg1"/>
          </a:solidFill>
          <a:latin typeface="+mn-lt"/>
          <a:ea typeface="+mn-ea"/>
          <a:cs typeface="+mn-cs"/>
        </a:defRPr>
      </a:lvl4pPr>
      <a:lvl5pPr marL="1079500" indent="-15875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4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092">
          <p15:clr>
            <a:srgbClr val="F26B43"/>
          </p15:clr>
        </p15:guide>
        <p15:guide id="3" pos="595">
          <p15:clr>
            <a:srgbClr val="F26B43"/>
          </p15:clr>
        </p15:guide>
        <p15:guide id="4" orient="horz" pos="540">
          <p15:clr>
            <a:srgbClr val="F26B43"/>
          </p15:clr>
        </p15:guide>
        <p15:guide id="5" orient="horz" pos="96">
          <p15:clr>
            <a:srgbClr val="F26B43"/>
          </p15:clr>
        </p15:guide>
        <p15:guide id="6" orient="horz" pos="4224">
          <p15:clr>
            <a:srgbClr val="F26B43"/>
          </p15:clr>
        </p15:guide>
        <p15:guide id="7" orient="horz" pos="1094">
          <p15:clr>
            <a:srgbClr val="F26B43"/>
          </p15:clr>
        </p15:guide>
        <p15:guide id="8" pos="3840">
          <p15:clr>
            <a:srgbClr val="F26B43"/>
          </p15:clr>
        </p15:guide>
        <p15:guide id="9" orient="horz" pos="3893">
          <p15:clr>
            <a:srgbClr val="F26B43"/>
          </p15:clr>
        </p15:guide>
        <p15:guide id="10" orient="horz" pos="1389">
          <p15:clr>
            <a:srgbClr val="547EBF"/>
          </p15:clr>
        </p15:guide>
        <p15:guide id="11" orient="horz" pos="936">
          <p15:clr>
            <a:srgbClr val="F26B43"/>
          </p15:clr>
        </p15:guide>
        <p15:guide id="12" orient="horz" pos="792">
          <p15:clr>
            <a:srgbClr val="F26B43"/>
          </p15:clr>
        </p15:guide>
        <p15:guide id="13" orient="horz">
          <p15:clr>
            <a:srgbClr val="F26B43"/>
          </p15:clr>
        </p15:guide>
        <p15:guide id="14" orient="horz" pos="4320">
          <p15:clr>
            <a:srgbClr val="F26B43"/>
          </p15:clr>
        </p15:guide>
        <p15:guide id="15">
          <p15:clr>
            <a:srgbClr val="F26B43"/>
          </p15:clr>
        </p15:guide>
        <p15:guide id="16" pos="7680">
          <p15:clr>
            <a:srgbClr val="F26B43"/>
          </p15:clr>
        </p15:guide>
        <p15:guide id="17" orient="horz" pos="25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mp"/><Relationship Id="rId1" Type="http://schemas.openxmlformats.org/officeDocument/2006/relationships/slideLayout" Target="../slideLayouts/slideLayout5.xml"/><Relationship Id="rId4" Type="http://schemas.openxmlformats.org/officeDocument/2006/relationships/image" Target="../media/image19.tm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E7D2E-F0E3-4B34-8FBD-ADB2490D4471}"/>
              </a:ext>
            </a:extLst>
          </p:cNvPr>
          <p:cNvSpPr>
            <a:spLocks noGrp="1"/>
          </p:cNvSpPr>
          <p:nvPr>
            <p:ph type="ctrTitle"/>
          </p:nvPr>
        </p:nvSpPr>
        <p:spPr>
          <a:xfrm>
            <a:off x="950976" y="2446511"/>
            <a:ext cx="11540381" cy="1964978"/>
          </a:xfrm>
        </p:spPr>
        <p:txBody>
          <a:bodyPr>
            <a:normAutofit/>
          </a:bodyPr>
          <a:lstStyle/>
          <a:p>
            <a:r>
              <a:rPr lang="en-US" sz="5000" dirty="0"/>
              <a:t>Using AI Powered Intelligent Test Automation to Achieve Continuous Testing</a:t>
            </a:r>
          </a:p>
        </p:txBody>
      </p:sp>
      <p:sp>
        <p:nvSpPr>
          <p:cNvPr id="5" name="Text Placeholder 4">
            <a:extLst>
              <a:ext uri="{FF2B5EF4-FFF2-40B4-BE49-F238E27FC236}">
                <a16:creationId xmlns:a16="http://schemas.microsoft.com/office/drawing/2014/main" id="{3B4218D8-5E96-441D-B7A1-0D1769AEED27}"/>
              </a:ext>
            </a:extLst>
          </p:cNvPr>
          <p:cNvSpPr>
            <a:spLocks noGrp="1"/>
          </p:cNvSpPr>
          <p:nvPr>
            <p:ph type="body" sz="quarter" idx="10"/>
          </p:nvPr>
        </p:nvSpPr>
        <p:spPr>
          <a:xfrm>
            <a:off x="951663" y="5421550"/>
            <a:ext cx="4270249" cy="1427453"/>
          </a:xfrm>
        </p:spPr>
        <p:txBody>
          <a:bodyPr/>
          <a:lstStyle/>
          <a:p>
            <a:r>
              <a:rPr lang="en-US" dirty="0"/>
              <a:t>November 2020</a:t>
            </a:r>
          </a:p>
        </p:txBody>
      </p:sp>
      <p:sp>
        <p:nvSpPr>
          <p:cNvPr id="6" name="Text Placeholder 5">
            <a:extLst>
              <a:ext uri="{FF2B5EF4-FFF2-40B4-BE49-F238E27FC236}">
                <a16:creationId xmlns:a16="http://schemas.microsoft.com/office/drawing/2014/main" id="{E81654C2-A522-41CA-A4A3-A696D066C329}"/>
              </a:ext>
            </a:extLst>
          </p:cNvPr>
          <p:cNvSpPr>
            <a:spLocks noGrp="1"/>
          </p:cNvSpPr>
          <p:nvPr>
            <p:ph type="body" sz="quarter" idx="11"/>
          </p:nvPr>
        </p:nvSpPr>
        <p:spPr>
          <a:xfrm>
            <a:off x="950913" y="4788861"/>
            <a:ext cx="7307715" cy="512058"/>
          </a:xfrm>
        </p:spPr>
        <p:txBody>
          <a:bodyPr/>
          <a:lstStyle/>
          <a:p>
            <a:r>
              <a:rPr lang="en-US" dirty="0"/>
              <a:t>Eran Bachar, Sr. Product Management Lead</a:t>
            </a:r>
          </a:p>
        </p:txBody>
      </p:sp>
    </p:spTree>
    <p:extLst>
      <p:ext uri="{BB962C8B-B14F-4D97-AF65-F5344CB8AC3E}">
        <p14:creationId xmlns:p14="http://schemas.microsoft.com/office/powerpoint/2010/main" val="1354444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3">
            <a:extLst>
              <a:ext uri="{FF2B5EF4-FFF2-40B4-BE49-F238E27FC236}">
                <a16:creationId xmlns:a16="http://schemas.microsoft.com/office/drawing/2014/main" id="{FD791FB1-CF02-4815-B601-32BBC56D5CCE}"/>
              </a:ext>
            </a:extLst>
          </p:cNvPr>
          <p:cNvSpPr/>
          <p:nvPr/>
        </p:nvSpPr>
        <p:spPr>
          <a:xfrm>
            <a:off x="1030427" y="1433715"/>
            <a:ext cx="4960059" cy="4859607"/>
          </a:xfrm>
          <a:prstGeom prst="round2SameRect">
            <a:avLst>
              <a:gd name="adj1" fmla="val 0"/>
              <a:gd name="adj2" fmla="val 0"/>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6" name="Picture 5" descr="Screen Clipping"/>
          <p:cNvPicPr>
            <a:picLocks noChangeAspect="1"/>
          </p:cNvPicPr>
          <p:nvPr/>
        </p:nvPicPr>
        <p:blipFill rotWithShape="1">
          <a:blip r:embed="rId2">
            <a:extLst>
              <a:ext uri="{28A0092B-C50C-407E-A947-70E740481C1C}">
                <a14:useLocalDpi xmlns:a14="http://schemas.microsoft.com/office/drawing/2010/main" val="0"/>
              </a:ext>
            </a:extLst>
          </a:blip>
          <a:srcRect l="7505" t="3703" r="8361" b="3443"/>
          <a:stretch/>
        </p:blipFill>
        <p:spPr>
          <a:xfrm>
            <a:off x="2561875" y="2661381"/>
            <a:ext cx="1863487" cy="3336627"/>
          </a:xfrm>
          <a:prstGeom prst="roundRect">
            <a:avLst>
              <a:gd name="adj" fmla="val 11022"/>
            </a:avLst>
          </a:prstGeom>
        </p:spPr>
      </p:pic>
      <p:sp>
        <p:nvSpPr>
          <p:cNvPr id="2" name="Title 1"/>
          <p:cNvSpPr>
            <a:spLocks noGrp="1"/>
          </p:cNvSpPr>
          <p:nvPr>
            <p:ph type="title"/>
          </p:nvPr>
        </p:nvSpPr>
        <p:spPr>
          <a:xfrm>
            <a:off x="946786" y="429273"/>
            <a:ext cx="10311765" cy="549157"/>
          </a:xfrm>
        </p:spPr>
        <p:txBody>
          <a:bodyPr/>
          <a:lstStyle/>
          <a:p>
            <a:r>
              <a:rPr lang="en-US">
                <a:sym typeface="Wingdings" pitchFamily="2" charset="2"/>
              </a:rPr>
              <a:t>What if we could automate test as a </a:t>
            </a:r>
            <a:r>
              <a:rPr lang="en-US">
                <a:solidFill>
                  <a:schemeClr val="accent1"/>
                </a:solidFill>
                <a:sym typeface="Wingdings" pitchFamily="2" charset="2"/>
              </a:rPr>
              <a:t>human</a:t>
            </a:r>
            <a:r>
              <a:rPr lang="en-US">
                <a:sym typeface="Wingdings" pitchFamily="2" charset="2"/>
              </a:rPr>
              <a:t> does?</a:t>
            </a:r>
            <a:endParaRPr lang="en-US"/>
          </a:p>
        </p:txBody>
      </p:sp>
      <p:sp>
        <p:nvSpPr>
          <p:cNvPr id="3" name="BainBulletsConfiguration" hidden="1"/>
          <p:cNvSpPr txBox="1"/>
          <p:nvPr/>
        </p:nvSpPr>
        <p:spPr>
          <a:xfrm>
            <a:off x="4365334" y="12700"/>
            <a:ext cx="184731" cy="107722"/>
          </a:xfrm>
          <a:prstGeom prst="rect">
            <a:avLst/>
          </a:prstGeom>
        </p:spPr>
        <p:txBody>
          <a:bodyPr vert="horz" wrap="none" lIns="91440" tIns="45720" rIns="91440" bIns="45720" rtlCol="0" anchor="t" anchorCtr="0">
            <a:spAutoFit/>
          </a:bodyPr>
          <a:lstStyle/>
          <a:p>
            <a:pPr algn="ctr" defTabSz="914377"/>
            <a:endParaRPr lang="en-US" sz="100">
              <a:solidFill>
                <a:srgbClr val="FFFFFF"/>
              </a:solidFill>
              <a:ea typeface="Roboto Light" charset="0"/>
              <a:cs typeface="Roboto Light"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1495" y="2866648"/>
            <a:ext cx="4810077" cy="2249001"/>
          </a:xfrm>
          <a:prstGeom prst="rect">
            <a:avLst/>
          </a:prstGeom>
          <a:ln>
            <a:solidFill>
              <a:schemeClr val="bg2"/>
            </a:solidFill>
          </a:ln>
        </p:spPr>
      </p:pic>
      <p:sp>
        <p:nvSpPr>
          <p:cNvPr id="5" name="Rectangle: Top Corners Rounded 4">
            <a:extLst>
              <a:ext uri="{FF2B5EF4-FFF2-40B4-BE49-F238E27FC236}">
                <a16:creationId xmlns:a16="http://schemas.microsoft.com/office/drawing/2014/main" id="{26B6233B-48FA-427A-8DBD-29759019984A}"/>
              </a:ext>
            </a:extLst>
          </p:cNvPr>
          <p:cNvSpPr/>
          <p:nvPr/>
        </p:nvSpPr>
        <p:spPr>
          <a:xfrm>
            <a:off x="1030427" y="1293819"/>
            <a:ext cx="4960059" cy="268109"/>
          </a:xfrm>
          <a:prstGeom prst="round2Same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Mobile Devices</a:t>
            </a:r>
          </a:p>
        </p:txBody>
      </p:sp>
      <p:sp>
        <p:nvSpPr>
          <p:cNvPr id="10" name="Rectangle: Top Corners Rounded 9">
            <a:extLst>
              <a:ext uri="{FF2B5EF4-FFF2-40B4-BE49-F238E27FC236}">
                <a16:creationId xmlns:a16="http://schemas.microsoft.com/office/drawing/2014/main" id="{FD2F4E7A-30BC-4738-9C42-E13C7B6DB03D}"/>
              </a:ext>
            </a:extLst>
          </p:cNvPr>
          <p:cNvSpPr/>
          <p:nvPr/>
        </p:nvSpPr>
        <p:spPr>
          <a:xfrm>
            <a:off x="6235882" y="1423710"/>
            <a:ext cx="5142128" cy="4859607"/>
          </a:xfrm>
          <a:prstGeom prst="round2SameRect">
            <a:avLst>
              <a:gd name="adj1" fmla="val 0"/>
              <a:gd name="adj2" fmla="val 0"/>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2" name="Rectangle: Top Corners Rounded 11">
            <a:extLst>
              <a:ext uri="{FF2B5EF4-FFF2-40B4-BE49-F238E27FC236}">
                <a16:creationId xmlns:a16="http://schemas.microsoft.com/office/drawing/2014/main" id="{ED2CE814-8F98-417F-B434-72F3E03AC71C}"/>
              </a:ext>
            </a:extLst>
          </p:cNvPr>
          <p:cNvSpPr/>
          <p:nvPr/>
        </p:nvSpPr>
        <p:spPr>
          <a:xfrm>
            <a:off x="6235882" y="1293819"/>
            <a:ext cx="5142128" cy="299490"/>
          </a:xfrm>
          <a:prstGeom prst="round2Same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Desktop Browsers</a:t>
            </a:r>
          </a:p>
        </p:txBody>
      </p:sp>
      <p:sp>
        <p:nvSpPr>
          <p:cNvPr id="7" name="Speech Bubble: Rectangle with Corners Rounded 6">
            <a:extLst>
              <a:ext uri="{FF2B5EF4-FFF2-40B4-BE49-F238E27FC236}">
                <a16:creationId xmlns:a16="http://schemas.microsoft.com/office/drawing/2014/main" id="{E076C98F-CD24-41E2-9916-96FBCB7E9FCC}"/>
              </a:ext>
            </a:extLst>
          </p:cNvPr>
          <p:cNvSpPr/>
          <p:nvPr/>
        </p:nvSpPr>
        <p:spPr>
          <a:xfrm>
            <a:off x="1081775" y="2624223"/>
            <a:ext cx="1401081" cy="533328"/>
          </a:xfrm>
          <a:prstGeom prst="wedgeRoundRectCallout">
            <a:avLst>
              <a:gd name="adj1" fmla="val 65598"/>
              <a:gd name="adj2" fmla="val 8798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1400" dirty="0">
                <a:solidFill>
                  <a:schemeClr val="bg1"/>
                </a:solidFill>
              </a:rPr>
              <a:t>Click the ‘profile’ button </a:t>
            </a:r>
          </a:p>
        </p:txBody>
      </p:sp>
      <p:sp>
        <p:nvSpPr>
          <p:cNvPr id="8" name="Speech Bubble: Rectangle with Corners Rounded 7">
            <a:extLst>
              <a:ext uri="{FF2B5EF4-FFF2-40B4-BE49-F238E27FC236}">
                <a16:creationId xmlns:a16="http://schemas.microsoft.com/office/drawing/2014/main" id="{E31B47AF-3458-4D2D-BC97-96CBC15E57E5}"/>
              </a:ext>
            </a:extLst>
          </p:cNvPr>
          <p:cNvSpPr/>
          <p:nvPr/>
        </p:nvSpPr>
        <p:spPr>
          <a:xfrm>
            <a:off x="1102987" y="5030853"/>
            <a:ext cx="1401081" cy="533328"/>
          </a:xfrm>
          <a:prstGeom prst="wedgeRoundRectCallout">
            <a:avLst>
              <a:gd name="adj1" fmla="val 62070"/>
              <a:gd name="adj2" fmla="val -2786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1400" dirty="0">
                <a:solidFill>
                  <a:schemeClr val="bg1"/>
                </a:solidFill>
              </a:rPr>
              <a:t>Click the</a:t>
            </a:r>
          </a:p>
          <a:p>
            <a:pPr defTabSz="914377"/>
            <a:r>
              <a:rPr lang="en-US" sz="1400" dirty="0">
                <a:solidFill>
                  <a:schemeClr val="bg1"/>
                </a:solidFill>
              </a:rPr>
              <a:t>‘cart’ icon</a:t>
            </a:r>
          </a:p>
        </p:txBody>
      </p:sp>
      <p:sp>
        <p:nvSpPr>
          <p:cNvPr id="13" name="Speech Bubble: Rectangle with Corners Rounded 12">
            <a:extLst>
              <a:ext uri="{FF2B5EF4-FFF2-40B4-BE49-F238E27FC236}">
                <a16:creationId xmlns:a16="http://schemas.microsoft.com/office/drawing/2014/main" id="{F7131CF4-DF20-44F3-91C7-8F0B63B600C4}"/>
              </a:ext>
            </a:extLst>
          </p:cNvPr>
          <p:cNvSpPr/>
          <p:nvPr/>
        </p:nvSpPr>
        <p:spPr>
          <a:xfrm>
            <a:off x="4140708" y="1985099"/>
            <a:ext cx="1401081" cy="533328"/>
          </a:xfrm>
          <a:prstGeom prst="wedgeRoundRectCallout">
            <a:avLst>
              <a:gd name="adj1" fmla="val -89624"/>
              <a:gd name="adj2" fmla="val 166761"/>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Type ‘17t’ to the input field</a:t>
            </a:r>
          </a:p>
        </p:txBody>
      </p:sp>
      <p:sp>
        <p:nvSpPr>
          <p:cNvPr id="14" name="Speech Bubble: Rectangle with Corners Rounded 13">
            <a:extLst>
              <a:ext uri="{FF2B5EF4-FFF2-40B4-BE49-F238E27FC236}">
                <a16:creationId xmlns:a16="http://schemas.microsoft.com/office/drawing/2014/main" id="{AB6B9527-4AED-4672-B719-C33B45631335}"/>
              </a:ext>
            </a:extLst>
          </p:cNvPr>
          <p:cNvSpPr/>
          <p:nvPr/>
        </p:nvSpPr>
        <p:spPr>
          <a:xfrm>
            <a:off x="4540976" y="3394297"/>
            <a:ext cx="1401081" cy="533328"/>
          </a:xfrm>
          <a:prstGeom prst="wedgeRoundRectCallout">
            <a:avLst>
              <a:gd name="adj1" fmla="val -85215"/>
              <a:gd name="adj2" fmla="val -9273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Click the ‘search’ button</a:t>
            </a:r>
          </a:p>
        </p:txBody>
      </p:sp>
      <p:sp>
        <p:nvSpPr>
          <p:cNvPr id="15" name="Speech Bubble: Rectangle with Corners Rounded 14">
            <a:extLst>
              <a:ext uri="{FF2B5EF4-FFF2-40B4-BE49-F238E27FC236}">
                <a16:creationId xmlns:a16="http://schemas.microsoft.com/office/drawing/2014/main" id="{E77A5EF5-E99C-47A2-9565-F09F59614F97}"/>
              </a:ext>
            </a:extLst>
          </p:cNvPr>
          <p:cNvSpPr/>
          <p:nvPr/>
        </p:nvSpPr>
        <p:spPr>
          <a:xfrm>
            <a:off x="7405865" y="2028634"/>
            <a:ext cx="1401081" cy="533328"/>
          </a:xfrm>
          <a:prstGeom prst="wedgeRoundRectCallout">
            <a:avLst>
              <a:gd name="adj1" fmla="val 180250"/>
              <a:gd name="adj2" fmla="val 125056"/>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bg1"/>
                </a:solidFill>
              </a:rPr>
              <a:t>Click the ‘search’ button</a:t>
            </a:r>
          </a:p>
        </p:txBody>
      </p:sp>
      <p:sp>
        <p:nvSpPr>
          <p:cNvPr id="27" name="Speech Bubble: Rectangle with Corners Rounded 26">
            <a:extLst>
              <a:ext uri="{FF2B5EF4-FFF2-40B4-BE49-F238E27FC236}">
                <a16:creationId xmlns:a16="http://schemas.microsoft.com/office/drawing/2014/main" id="{D457BEBE-79F1-4F1D-8B28-0C528C75D91A}"/>
              </a:ext>
            </a:extLst>
          </p:cNvPr>
          <p:cNvSpPr/>
          <p:nvPr/>
        </p:nvSpPr>
        <p:spPr>
          <a:xfrm>
            <a:off x="9604110" y="1997051"/>
            <a:ext cx="1401081" cy="533328"/>
          </a:xfrm>
          <a:prstGeom prst="wedgeRoundRectCallout">
            <a:avLst>
              <a:gd name="adj1" fmla="val 31202"/>
              <a:gd name="adj2" fmla="val 113472"/>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1400" dirty="0">
                <a:solidFill>
                  <a:schemeClr val="bg1"/>
                </a:solidFill>
              </a:rPr>
              <a:t>Click the ‘profile’ button </a:t>
            </a:r>
          </a:p>
        </p:txBody>
      </p:sp>
      <p:sp>
        <p:nvSpPr>
          <p:cNvPr id="29" name="Speech Bubble: Rectangle with Corners Rounded 28">
            <a:extLst>
              <a:ext uri="{FF2B5EF4-FFF2-40B4-BE49-F238E27FC236}">
                <a16:creationId xmlns:a16="http://schemas.microsoft.com/office/drawing/2014/main" id="{E2A21FFC-63CD-43C6-BAA6-FC07857675AB}"/>
              </a:ext>
            </a:extLst>
          </p:cNvPr>
          <p:cNvSpPr/>
          <p:nvPr/>
        </p:nvSpPr>
        <p:spPr>
          <a:xfrm>
            <a:off x="8687953" y="4497525"/>
            <a:ext cx="1178110" cy="533328"/>
          </a:xfrm>
          <a:prstGeom prst="wedgeRoundRectCallout">
            <a:avLst>
              <a:gd name="adj1" fmla="val -90203"/>
              <a:gd name="adj2" fmla="val 31647"/>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1400" dirty="0">
                <a:solidFill>
                  <a:schemeClr val="bg1"/>
                </a:solidFill>
              </a:rPr>
              <a:t>Click the ‘mice’ text </a:t>
            </a:r>
          </a:p>
        </p:txBody>
      </p:sp>
      <p:pic>
        <p:nvPicPr>
          <p:cNvPr id="16" name="Picture 15" descr="A picture containing background pattern&#10;&#10;Description automatically generated">
            <a:extLst>
              <a:ext uri="{FF2B5EF4-FFF2-40B4-BE49-F238E27FC236}">
                <a16:creationId xmlns:a16="http://schemas.microsoft.com/office/drawing/2014/main" id="{B9E60D90-08CC-4EFB-82E4-C0FF7E4E1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3746" y="5160744"/>
            <a:ext cx="4807826" cy="1097472"/>
          </a:xfrm>
          <a:prstGeom prst="rect">
            <a:avLst/>
          </a:prstGeom>
          <a:ln>
            <a:solidFill>
              <a:schemeClr val="accent3"/>
            </a:solidFill>
          </a:ln>
        </p:spPr>
      </p:pic>
      <p:sp>
        <p:nvSpPr>
          <p:cNvPr id="20" name="Speech Bubble: Rectangle with Corners Rounded 19">
            <a:extLst>
              <a:ext uri="{FF2B5EF4-FFF2-40B4-BE49-F238E27FC236}">
                <a16:creationId xmlns:a16="http://schemas.microsoft.com/office/drawing/2014/main" id="{ECB90611-D0A2-4BAF-97F7-149F6CF4FFB3}"/>
              </a:ext>
            </a:extLst>
          </p:cNvPr>
          <p:cNvSpPr/>
          <p:nvPr/>
        </p:nvSpPr>
        <p:spPr>
          <a:xfrm>
            <a:off x="9607752" y="1995184"/>
            <a:ext cx="1401081" cy="533328"/>
          </a:xfrm>
          <a:prstGeom prst="wedgeRoundRectCallout">
            <a:avLst>
              <a:gd name="adj1" fmla="val 31202"/>
              <a:gd name="adj2" fmla="val 113472"/>
              <a:gd name="adj3" fmla="val 16667"/>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1400" dirty="0">
                <a:solidFill>
                  <a:schemeClr val="bg1"/>
                </a:solidFill>
              </a:rPr>
              <a:t>Click the ‘profile’ button </a:t>
            </a:r>
          </a:p>
        </p:txBody>
      </p:sp>
    </p:spTree>
    <p:extLst>
      <p:ext uri="{BB962C8B-B14F-4D97-AF65-F5344CB8AC3E}">
        <p14:creationId xmlns:p14="http://schemas.microsoft.com/office/powerpoint/2010/main" val="1562501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5" grpId="0" animBg="1"/>
      <p:bldP spid="27" grpId="0" animBg="1"/>
      <p:bldP spid="2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2004E2-EED6-0647-8FD9-B4C77394576E}"/>
              </a:ext>
            </a:extLst>
          </p:cNvPr>
          <p:cNvSpPr>
            <a:spLocks noGrp="1"/>
          </p:cNvSpPr>
          <p:nvPr>
            <p:ph type="title"/>
          </p:nvPr>
        </p:nvSpPr>
        <p:spPr/>
        <p:txBody>
          <a:bodyPr/>
          <a:lstStyle/>
          <a:p>
            <a:r>
              <a:rPr lang="en-US"/>
              <a:t>AI Major Research Areas</a:t>
            </a:r>
          </a:p>
        </p:txBody>
      </p:sp>
      <p:sp>
        <p:nvSpPr>
          <p:cNvPr id="27" name="Hexagon 26">
            <a:extLst>
              <a:ext uri="{FF2B5EF4-FFF2-40B4-BE49-F238E27FC236}">
                <a16:creationId xmlns:a16="http://schemas.microsoft.com/office/drawing/2014/main" id="{0F7A55AE-FAFF-A046-8AE7-350A9363DDC5}"/>
              </a:ext>
            </a:extLst>
          </p:cNvPr>
          <p:cNvSpPr/>
          <p:nvPr/>
        </p:nvSpPr>
        <p:spPr>
          <a:xfrm>
            <a:off x="4273868" y="2690106"/>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Machine/Deep</a:t>
            </a:r>
          </a:p>
          <a:p>
            <a:pPr algn="ctr"/>
            <a:r>
              <a:rPr lang="en-US" b="1" spc="-50"/>
              <a:t>Learning</a:t>
            </a:r>
          </a:p>
        </p:txBody>
      </p:sp>
      <p:sp>
        <p:nvSpPr>
          <p:cNvPr id="28" name="Hexagon 27">
            <a:extLst>
              <a:ext uri="{FF2B5EF4-FFF2-40B4-BE49-F238E27FC236}">
                <a16:creationId xmlns:a16="http://schemas.microsoft.com/office/drawing/2014/main" id="{B556E2DB-1438-E94C-87F9-327094B39E45}"/>
              </a:ext>
            </a:extLst>
          </p:cNvPr>
          <p:cNvSpPr/>
          <p:nvPr/>
        </p:nvSpPr>
        <p:spPr>
          <a:xfrm>
            <a:off x="5891001" y="1661647"/>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Natural Language</a:t>
            </a:r>
            <a:br>
              <a:rPr lang="en-US" b="1" spc="-50"/>
            </a:br>
            <a:r>
              <a:rPr lang="en-US" b="1" spc="-50"/>
              <a:t>Processing</a:t>
            </a:r>
          </a:p>
        </p:txBody>
      </p:sp>
      <p:sp>
        <p:nvSpPr>
          <p:cNvPr id="29" name="Hexagon 28">
            <a:extLst>
              <a:ext uri="{FF2B5EF4-FFF2-40B4-BE49-F238E27FC236}">
                <a16:creationId xmlns:a16="http://schemas.microsoft.com/office/drawing/2014/main" id="{84952A6F-BF31-3448-A7BC-FC84CE7C763C}"/>
              </a:ext>
            </a:extLst>
          </p:cNvPr>
          <p:cNvSpPr/>
          <p:nvPr/>
        </p:nvSpPr>
        <p:spPr>
          <a:xfrm>
            <a:off x="5886555" y="3686454"/>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Perception</a:t>
            </a:r>
          </a:p>
        </p:txBody>
      </p:sp>
      <p:sp>
        <p:nvSpPr>
          <p:cNvPr id="20" name="Hexagon 19">
            <a:extLst>
              <a:ext uri="{FF2B5EF4-FFF2-40B4-BE49-F238E27FC236}">
                <a16:creationId xmlns:a16="http://schemas.microsoft.com/office/drawing/2014/main" id="{B8A94FEB-9C6A-C842-B204-90EC92DCD7AD}"/>
              </a:ext>
            </a:extLst>
          </p:cNvPr>
          <p:cNvSpPr/>
          <p:nvPr/>
        </p:nvSpPr>
        <p:spPr>
          <a:xfrm>
            <a:off x="1095852" y="2667000"/>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Reasoning,</a:t>
            </a:r>
            <a:br>
              <a:rPr lang="en-US" b="1" spc="-50"/>
            </a:br>
            <a:r>
              <a:rPr lang="en-US" b="1" spc="-50"/>
              <a:t>Problem Solving</a:t>
            </a:r>
          </a:p>
        </p:txBody>
      </p:sp>
      <p:sp>
        <p:nvSpPr>
          <p:cNvPr id="21" name="Hexagon 20">
            <a:extLst>
              <a:ext uri="{FF2B5EF4-FFF2-40B4-BE49-F238E27FC236}">
                <a16:creationId xmlns:a16="http://schemas.microsoft.com/office/drawing/2014/main" id="{8E7FA2D0-929A-D645-B0D2-5AE3FE77AF4E}"/>
              </a:ext>
            </a:extLst>
          </p:cNvPr>
          <p:cNvSpPr/>
          <p:nvPr/>
        </p:nvSpPr>
        <p:spPr>
          <a:xfrm>
            <a:off x="2712985" y="1657591"/>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Knowledge</a:t>
            </a:r>
            <a:br>
              <a:rPr lang="en-US" b="1" spc="-50"/>
            </a:br>
            <a:r>
              <a:rPr lang="en-US" b="1" spc="-50"/>
              <a:t>Representation</a:t>
            </a:r>
          </a:p>
        </p:txBody>
      </p:sp>
      <p:sp>
        <p:nvSpPr>
          <p:cNvPr id="22" name="Hexagon 21">
            <a:extLst>
              <a:ext uri="{FF2B5EF4-FFF2-40B4-BE49-F238E27FC236}">
                <a16:creationId xmlns:a16="http://schemas.microsoft.com/office/drawing/2014/main" id="{B4425A26-BD29-8044-8F09-7F75F1D1E482}"/>
              </a:ext>
            </a:extLst>
          </p:cNvPr>
          <p:cNvSpPr/>
          <p:nvPr/>
        </p:nvSpPr>
        <p:spPr>
          <a:xfrm>
            <a:off x="2712985" y="3621528"/>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Planning</a:t>
            </a:r>
          </a:p>
        </p:txBody>
      </p:sp>
      <p:sp>
        <p:nvSpPr>
          <p:cNvPr id="32" name="Hexagon 31">
            <a:extLst>
              <a:ext uri="{FF2B5EF4-FFF2-40B4-BE49-F238E27FC236}">
                <a16:creationId xmlns:a16="http://schemas.microsoft.com/office/drawing/2014/main" id="{7307830B-A1F3-124D-8F8F-00DF86C693DB}"/>
              </a:ext>
            </a:extLst>
          </p:cNvPr>
          <p:cNvSpPr/>
          <p:nvPr/>
        </p:nvSpPr>
        <p:spPr>
          <a:xfrm>
            <a:off x="7451884" y="2688078"/>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Motion and</a:t>
            </a:r>
            <a:br>
              <a:rPr lang="en-US" b="1" spc="-50"/>
            </a:br>
            <a:r>
              <a:rPr lang="en-US" b="1" spc="-50"/>
              <a:t>Manipulation</a:t>
            </a:r>
          </a:p>
        </p:txBody>
      </p:sp>
      <p:sp>
        <p:nvSpPr>
          <p:cNvPr id="33" name="Hexagon 32">
            <a:extLst>
              <a:ext uri="{FF2B5EF4-FFF2-40B4-BE49-F238E27FC236}">
                <a16:creationId xmlns:a16="http://schemas.microsoft.com/office/drawing/2014/main" id="{E3823DD1-1F75-2845-9BE0-4CD225A93AFD}"/>
              </a:ext>
            </a:extLst>
          </p:cNvPr>
          <p:cNvSpPr/>
          <p:nvPr/>
        </p:nvSpPr>
        <p:spPr>
          <a:xfrm>
            <a:off x="9012767" y="1662661"/>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Social</a:t>
            </a:r>
            <a:br>
              <a:rPr lang="en-US" b="1" spc="-50"/>
            </a:br>
            <a:r>
              <a:rPr lang="en-US" b="1" spc="-50"/>
              <a:t>Intelligence</a:t>
            </a:r>
          </a:p>
        </p:txBody>
      </p:sp>
      <p:sp>
        <p:nvSpPr>
          <p:cNvPr id="34" name="Hexagon 33">
            <a:extLst>
              <a:ext uri="{FF2B5EF4-FFF2-40B4-BE49-F238E27FC236}">
                <a16:creationId xmlns:a16="http://schemas.microsoft.com/office/drawing/2014/main" id="{23947D65-FE55-9A47-9300-AC1B21B8388F}"/>
              </a:ext>
            </a:extLst>
          </p:cNvPr>
          <p:cNvSpPr/>
          <p:nvPr/>
        </p:nvSpPr>
        <p:spPr>
          <a:xfrm>
            <a:off x="9012767" y="3672462"/>
            <a:ext cx="1828800" cy="1828800"/>
          </a:xfrm>
          <a:prstGeom prst="hexagon">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General</a:t>
            </a:r>
            <a:br>
              <a:rPr lang="en-US" b="1" spc="-50"/>
            </a:br>
            <a:r>
              <a:rPr lang="en-US" b="1" spc="-50"/>
              <a:t>Intelligence</a:t>
            </a:r>
          </a:p>
        </p:txBody>
      </p:sp>
      <p:grpSp>
        <p:nvGrpSpPr>
          <p:cNvPr id="100" name="Group 99">
            <a:extLst>
              <a:ext uri="{FF2B5EF4-FFF2-40B4-BE49-F238E27FC236}">
                <a16:creationId xmlns:a16="http://schemas.microsoft.com/office/drawing/2014/main" id="{3A6624C3-E4AE-454C-8607-BD6184AFA29E}"/>
              </a:ext>
            </a:extLst>
          </p:cNvPr>
          <p:cNvGrpSpPr/>
          <p:nvPr/>
        </p:nvGrpSpPr>
        <p:grpSpPr>
          <a:xfrm>
            <a:off x="1478321" y="2566648"/>
            <a:ext cx="9970729" cy="2966233"/>
            <a:chOff x="1478321" y="2566648"/>
            <a:chExt cx="9970729" cy="2966233"/>
          </a:xfrm>
        </p:grpSpPr>
        <p:cxnSp>
          <p:nvCxnSpPr>
            <p:cNvPr id="5" name="Straight Connector 4">
              <a:extLst>
                <a:ext uri="{FF2B5EF4-FFF2-40B4-BE49-F238E27FC236}">
                  <a16:creationId xmlns:a16="http://schemas.microsoft.com/office/drawing/2014/main" id="{FE03E352-5603-4405-874E-DADE40A217A5}"/>
                </a:ext>
              </a:extLst>
            </p:cNvPr>
            <p:cNvCxnSpPr/>
            <p:nvPr/>
          </p:nvCxnSpPr>
          <p:spPr>
            <a:xfrm flipH="1">
              <a:off x="9382125" y="3601518"/>
              <a:ext cx="2066925" cy="0"/>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1A76B61D-279F-47C3-A544-0E14FA2CB60D}"/>
                </a:ext>
              </a:extLst>
            </p:cNvPr>
            <p:cNvCxnSpPr>
              <a:cxnSpLocks/>
            </p:cNvCxnSpPr>
            <p:nvPr/>
          </p:nvCxnSpPr>
          <p:spPr>
            <a:xfrm>
              <a:off x="8876706" y="2568347"/>
              <a:ext cx="505419" cy="1033171"/>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6245474F-7DBF-461B-91BF-DDA2481AAA2F}"/>
                </a:ext>
              </a:extLst>
            </p:cNvPr>
            <p:cNvCxnSpPr>
              <a:cxnSpLocks/>
            </p:cNvCxnSpPr>
            <p:nvPr/>
          </p:nvCxnSpPr>
          <p:spPr>
            <a:xfrm>
              <a:off x="7849372" y="2568347"/>
              <a:ext cx="1027334" cy="1600"/>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30" name="Straight Connector 29">
              <a:extLst>
                <a:ext uri="{FF2B5EF4-FFF2-40B4-BE49-F238E27FC236}">
                  <a16:creationId xmlns:a16="http://schemas.microsoft.com/office/drawing/2014/main" id="{B73BA753-C934-409B-8DAA-70F517C053DB}"/>
                </a:ext>
              </a:extLst>
            </p:cNvPr>
            <p:cNvCxnSpPr>
              <a:cxnSpLocks/>
            </p:cNvCxnSpPr>
            <p:nvPr/>
          </p:nvCxnSpPr>
          <p:spPr>
            <a:xfrm flipV="1">
              <a:off x="7320819" y="2566648"/>
              <a:ext cx="529686" cy="1010421"/>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38" name="Straight Connector 37">
              <a:extLst>
                <a:ext uri="{FF2B5EF4-FFF2-40B4-BE49-F238E27FC236}">
                  <a16:creationId xmlns:a16="http://schemas.microsoft.com/office/drawing/2014/main" id="{33B4190F-36FE-449D-A37B-9AB4ACA29173}"/>
                </a:ext>
              </a:extLst>
            </p:cNvPr>
            <p:cNvCxnSpPr>
              <a:cxnSpLocks/>
            </p:cNvCxnSpPr>
            <p:nvPr/>
          </p:nvCxnSpPr>
          <p:spPr>
            <a:xfrm flipH="1" flipV="1">
              <a:off x="6266570" y="3569795"/>
              <a:ext cx="1054249" cy="7274"/>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43" name="Straight Connector 42">
              <a:extLst>
                <a:ext uri="{FF2B5EF4-FFF2-40B4-BE49-F238E27FC236}">
                  <a16:creationId xmlns:a16="http://schemas.microsoft.com/office/drawing/2014/main" id="{BEAEF99B-5657-4DAD-8B0B-9837C31A1667}"/>
                </a:ext>
              </a:extLst>
            </p:cNvPr>
            <p:cNvCxnSpPr>
              <a:cxnSpLocks/>
            </p:cNvCxnSpPr>
            <p:nvPr/>
          </p:nvCxnSpPr>
          <p:spPr>
            <a:xfrm flipV="1">
              <a:off x="5746706" y="3569796"/>
              <a:ext cx="519864" cy="1028526"/>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46" name="Straight Connector 45">
              <a:extLst>
                <a:ext uri="{FF2B5EF4-FFF2-40B4-BE49-F238E27FC236}">
                  <a16:creationId xmlns:a16="http://schemas.microsoft.com/office/drawing/2014/main" id="{E11B3D1D-1808-4516-9091-EAB9448F334F}"/>
                </a:ext>
              </a:extLst>
            </p:cNvPr>
            <p:cNvCxnSpPr>
              <a:cxnSpLocks/>
            </p:cNvCxnSpPr>
            <p:nvPr/>
          </p:nvCxnSpPr>
          <p:spPr>
            <a:xfrm flipH="1" flipV="1">
              <a:off x="4649857" y="4597270"/>
              <a:ext cx="1096849" cy="1052"/>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51" name="Straight Connector 50">
              <a:extLst>
                <a:ext uri="{FF2B5EF4-FFF2-40B4-BE49-F238E27FC236}">
                  <a16:creationId xmlns:a16="http://schemas.microsoft.com/office/drawing/2014/main" id="{C6881A4F-D194-4802-8849-5E47C4282EE5}"/>
                </a:ext>
              </a:extLst>
            </p:cNvPr>
            <p:cNvCxnSpPr>
              <a:cxnSpLocks/>
            </p:cNvCxnSpPr>
            <p:nvPr/>
          </p:nvCxnSpPr>
          <p:spPr>
            <a:xfrm flipV="1">
              <a:off x="4178489" y="4598323"/>
              <a:ext cx="469836" cy="930369"/>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56" name="Straight Connector 55">
              <a:extLst>
                <a:ext uri="{FF2B5EF4-FFF2-40B4-BE49-F238E27FC236}">
                  <a16:creationId xmlns:a16="http://schemas.microsoft.com/office/drawing/2014/main" id="{A1DC874F-F27F-42DE-B05E-446EA0D7D437}"/>
                </a:ext>
              </a:extLst>
            </p:cNvPr>
            <p:cNvCxnSpPr>
              <a:cxnSpLocks/>
            </p:cNvCxnSpPr>
            <p:nvPr/>
          </p:nvCxnSpPr>
          <p:spPr>
            <a:xfrm flipH="1">
              <a:off x="3088974" y="5532880"/>
              <a:ext cx="1089787" cy="1"/>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59" name="Straight Connector 58">
              <a:extLst>
                <a:ext uri="{FF2B5EF4-FFF2-40B4-BE49-F238E27FC236}">
                  <a16:creationId xmlns:a16="http://schemas.microsoft.com/office/drawing/2014/main" id="{8E33A2E7-9778-4A11-BB95-ED4C9748E035}"/>
                </a:ext>
              </a:extLst>
            </p:cNvPr>
            <p:cNvCxnSpPr>
              <a:cxnSpLocks/>
            </p:cNvCxnSpPr>
            <p:nvPr/>
          </p:nvCxnSpPr>
          <p:spPr>
            <a:xfrm flipV="1">
              <a:off x="2576462" y="3567585"/>
              <a:ext cx="492485" cy="979149"/>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66" name="Straight Connector 65">
              <a:extLst>
                <a:ext uri="{FF2B5EF4-FFF2-40B4-BE49-F238E27FC236}">
                  <a16:creationId xmlns:a16="http://schemas.microsoft.com/office/drawing/2014/main" id="{EC0B144D-D62D-4FB9-97DB-6A9AE06FBF4E}"/>
                </a:ext>
              </a:extLst>
            </p:cNvPr>
            <p:cNvCxnSpPr>
              <a:cxnSpLocks/>
            </p:cNvCxnSpPr>
            <p:nvPr/>
          </p:nvCxnSpPr>
          <p:spPr>
            <a:xfrm>
              <a:off x="2576462" y="4546734"/>
              <a:ext cx="512512" cy="985391"/>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75" name="Straight Connector 74">
              <a:extLst>
                <a:ext uri="{FF2B5EF4-FFF2-40B4-BE49-F238E27FC236}">
                  <a16:creationId xmlns:a16="http://schemas.microsoft.com/office/drawing/2014/main" id="{6634F64C-2745-40A5-A638-AFB2970F2F3D}"/>
                </a:ext>
              </a:extLst>
            </p:cNvPr>
            <p:cNvCxnSpPr>
              <a:cxnSpLocks/>
            </p:cNvCxnSpPr>
            <p:nvPr/>
          </p:nvCxnSpPr>
          <p:spPr>
            <a:xfrm>
              <a:off x="2576462" y="2582311"/>
              <a:ext cx="492485" cy="985274"/>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78" name="Straight Connector 77">
              <a:extLst>
                <a:ext uri="{FF2B5EF4-FFF2-40B4-BE49-F238E27FC236}">
                  <a16:creationId xmlns:a16="http://schemas.microsoft.com/office/drawing/2014/main" id="{F7F6726F-47F1-4712-8803-0FDD831B8BED}"/>
                </a:ext>
              </a:extLst>
            </p:cNvPr>
            <p:cNvCxnSpPr>
              <a:cxnSpLocks/>
            </p:cNvCxnSpPr>
            <p:nvPr/>
          </p:nvCxnSpPr>
          <p:spPr>
            <a:xfrm flipH="1" flipV="1">
              <a:off x="1478321" y="2581259"/>
              <a:ext cx="1100097" cy="1052"/>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grpSp>
      <p:grpSp>
        <p:nvGrpSpPr>
          <p:cNvPr id="107" name="Group 106">
            <a:extLst>
              <a:ext uri="{FF2B5EF4-FFF2-40B4-BE49-F238E27FC236}">
                <a16:creationId xmlns:a16="http://schemas.microsoft.com/office/drawing/2014/main" id="{96FFFFB6-F3F2-4A3A-92A8-A6BD59C94352}"/>
              </a:ext>
            </a:extLst>
          </p:cNvPr>
          <p:cNvGrpSpPr/>
          <p:nvPr/>
        </p:nvGrpSpPr>
        <p:grpSpPr>
          <a:xfrm>
            <a:off x="3152569" y="1497403"/>
            <a:ext cx="3114001" cy="2079666"/>
            <a:chOff x="3152569" y="1497403"/>
            <a:chExt cx="3114001" cy="2079666"/>
          </a:xfrm>
        </p:grpSpPr>
        <p:cxnSp>
          <p:nvCxnSpPr>
            <p:cNvPr id="101" name="Straight Connector 100">
              <a:extLst>
                <a:ext uri="{FF2B5EF4-FFF2-40B4-BE49-F238E27FC236}">
                  <a16:creationId xmlns:a16="http://schemas.microsoft.com/office/drawing/2014/main" id="{1D52E28F-D922-4BE7-A19D-A7743BCE6940}"/>
                </a:ext>
              </a:extLst>
            </p:cNvPr>
            <p:cNvCxnSpPr>
              <a:cxnSpLocks/>
            </p:cNvCxnSpPr>
            <p:nvPr/>
          </p:nvCxnSpPr>
          <p:spPr>
            <a:xfrm>
              <a:off x="5727099" y="2537732"/>
              <a:ext cx="539471" cy="1039337"/>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104" name="Straight Connector 103">
              <a:extLst>
                <a:ext uri="{FF2B5EF4-FFF2-40B4-BE49-F238E27FC236}">
                  <a16:creationId xmlns:a16="http://schemas.microsoft.com/office/drawing/2014/main" id="{78E9FC7C-63E5-484D-AD2F-4DAFAD48F38B}"/>
                </a:ext>
              </a:extLst>
            </p:cNvPr>
            <p:cNvCxnSpPr>
              <a:cxnSpLocks/>
            </p:cNvCxnSpPr>
            <p:nvPr/>
          </p:nvCxnSpPr>
          <p:spPr>
            <a:xfrm>
              <a:off x="4699765" y="2537964"/>
              <a:ext cx="1027334" cy="1600"/>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105" name="Straight Connector 104">
              <a:extLst>
                <a:ext uri="{FF2B5EF4-FFF2-40B4-BE49-F238E27FC236}">
                  <a16:creationId xmlns:a16="http://schemas.microsoft.com/office/drawing/2014/main" id="{597E5720-7BFA-4CCF-A7E9-D7813EC255C2}"/>
                </a:ext>
              </a:extLst>
            </p:cNvPr>
            <p:cNvCxnSpPr>
              <a:cxnSpLocks/>
            </p:cNvCxnSpPr>
            <p:nvPr/>
          </p:nvCxnSpPr>
          <p:spPr>
            <a:xfrm>
              <a:off x="4194346" y="1504677"/>
              <a:ext cx="505419" cy="1033171"/>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106" name="Straight Connector 105">
              <a:extLst>
                <a:ext uri="{FF2B5EF4-FFF2-40B4-BE49-F238E27FC236}">
                  <a16:creationId xmlns:a16="http://schemas.microsoft.com/office/drawing/2014/main" id="{4AE07A59-7367-4510-926A-FF651A8638F0}"/>
                </a:ext>
              </a:extLst>
            </p:cNvPr>
            <p:cNvCxnSpPr>
              <a:cxnSpLocks/>
            </p:cNvCxnSpPr>
            <p:nvPr/>
          </p:nvCxnSpPr>
          <p:spPr>
            <a:xfrm flipH="1" flipV="1">
              <a:off x="3152569" y="1497403"/>
              <a:ext cx="1054249" cy="7274"/>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grpSp>
      <p:grpSp>
        <p:nvGrpSpPr>
          <p:cNvPr id="108" name="Group 107">
            <a:extLst>
              <a:ext uri="{FF2B5EF4-FFF2-40B4-BE49-F238E27FC236}">
                <a16:creationId xmlns:a16="http://schemas.microsoft.com/office/drawing/2014/main" id="{A5731742-C5D2-4299-A23C-107FAF61505F}"/>
              </a:ext>
            </a:extLst>
          </p:cNvPr>
          <p:cNvGrpSpPr/>
          <p:nvPr/>
        </p:nvGrpSpPr>
        <p:grpSpPr>
          <a:xfrm>
            <a:off x="7320819" y="3577069"/>
            <a:ext cx="2072224" cy="2072392"/>
            <a:chOff x="4194346" y="1504677"/>
            <a:chExt cx="2072224" cy="2072392"/>
          </a:xfrm>
        </p:grpSpPr>
        <p:cxnSp>
          <p:nvCxnSpPr>
            <p:cNvPr id="109" name="Straight Connector 108">
              <a:extLst>
                <a:ext uri="{FF2B5EF4-FFF2-40B4-BE49-F238E27FC236}">
                  <a16:creationId xmlns:a16="http://schemas.microsoft.com/office/drawing/2014/main" id="{462AAF86-A2C6-4A45-B232-B9B43E72731C}"/>
                </a:ext>
              </a:extLst>
            </p:cNvPr>
            <p:cNvCxnSpPr>
              <a:cxnSpLocks/>
            </p:cNvCxnSpPr>
            <p:nvPr/>
          </p:nvCxnSpPr>
          <p:spPr>
            <a:xfrm>
              <a:off x="5727099" y="2537732"/>
              <a:ext cx="539471" cy="1039337"/>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110" name="Straight Connector 109">
              <a:extLst>
                <a:ext uri="{FF2B5EF4-FFF2-40B4-BE49-F238E27FC236}">
                  <a16:creationId xmlns:a16="http://schemas.microsoft.com/office/drawing/2014/main" id="{0648A87C-94B2-408F-9554-1B23471FCC15}"/>
                </a:ext>
              </a:extLst>
            </p:cNvPr>
            <p:cNvCxnSpPr>
              <a:cxnSpLocks/>
            </p:cNvCxnSpPr>
            <p:nvPr/>
          </p:nvCxnSpPr>
          <p:spPr>
            <a:xfrm>
              <a:off x="4699765" y="2537964"/>
              <a:ext cx="1027334" cy="1600"/>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111" name="Straight Connector 110">
              <a:extLst>
                <a:ext uri="{FF2B5EF4-FFF2-40B4-BE49-F238E27FC236}">
                  <a16:creationId xmlns:a16="http://schemas.microsoft.com/office/drawing/2014/main" id="{E5DEFCD0-753A-490D-AAE4-E00D41097813}"/>
                </a:ext>
              </a:extLst>
            </p:cNvPr>
            <p:cNvCxnSpPr>
              <a:cxnSpLocks/>
            </p:cNvCxnSpPr>
            <p:nvPr/>
          </p:nvCxnSpPr>
          <p:spPr>
            <a:xfrm>
              <a:off x="4194346" y="1504677"/>
              <a:ext cx="505419" cy="1033171"/>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grpSp>
      <p:grpSp>
        <p:nvGrpSpPr>
          <p:cNvPr id="113" name="Group 112">
            <a:extLst>
              <a:ext uri="{FF2B5EF4-FFF2-40B4-BE49-F238E27FC236}">
                <a16:creationId xmlns:a16="http://schemas.microsoft.com/office/drawing/2014/main" id="{0241D622-6563-41E8-92DD-CA55DFD5BAB0}"/>
              </a:ext>
            </a:extLst>
          </p:cNvPr>
          <p:cNvGrpSpPr/>
          <p:nvPr/>
        </p:nvGrpSpPr>
        <p:grpSpPr>
          <a:xfrm>
            <a:off x="5723444" y="1516547"/>
            <a:ext cx="2130682" cy="1051800"/>
            <a:chOff x="7334604" y="2566648"/>
            <a:chExt cx="2130682" cy="1051800"/>
          </a:xfrm>
        </p:grpSpPr>
        <p:cxnSp>
          <p:nvCxnSpPr>
            <p:cNvPr id="115" name="Straight Connector 114">
              <a:extLst>
                <a:ext uri="{FF2B5EF4-FFF2-40B4-BE49-F238E27FC236}">
                  <a16:creationId xmlns:a16="http://schemas.microsoft.com/office/drawing/2014/main" id="{59A38359-BB7A-4181-B2B1-D4B9F682FF3B}"/>
                </a:ext>
              </a:extLst>
            </p:cNvPr>
            <p:cNvCxnSpPr>
              <a:cxnSpLocks/>
            </p:cNvCxnSpPr>
            <p:nvPr/>
          </p:nvCxnSpPr>
          <p:spPr>
            <a:xfrm>
              <a:off x="8936733" y="2568347"/>
              <a:ext cx="528553" cy="1050101"/>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116" name="Straight Connector 115">
              <a:extLst>
                <a:ext uri="{FF2B5EF4-FFF2-40B4-BE49-F238E27FC236}">
                  <a16:creationId xmlns:a16="http://schemas.microsoft.com/office/drawing/2014/main" id="{89A9D4C8-00A7-492D-BF2E-D04613F4A0B0}"/>
                </a:ext>
              </a:extLst>
            </p:cNvPr>
            <p:cNvCxnSpPr>
              <a:cxnSpLocks/>
            </p:cNvCxnSpPr>
            <p:nvPr/>
          </p:nvCxnSpPr>
          <p:spPr>
            <a:xfrm>
              <a:off x="7871010" y="2566648"/>
              <a:ext cx="1065723" cy="3490"/>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cxnSp>
          <p:nvCxnSpPr>
            <p:cNvPr id="117" name="Straight Connector 116">
              <a:extLst>
                <a:ext uri="{FF2B5EF4-FFF2-40B4-BE49-F238E27FC236}">
                  <a16:creationId xmlns:a16="http://schemas.microsoft.com/office/drawing/2014/main" id="{1B8A86B5-9198-462D-9F8E-6386297AA28C}"/>
                </a:ext>
              </a:extLst>
            </p:cNvPr>
            <p:cNvCxnSpPr>
              <a:cxnSpLocks/>
            </p:cNvCxnSpPr>
            <p:nvPr/>
          </p:nvCxnSpPr>
          <p:spPr>
            <a:xfrm flipV="1">
              <a:off x="7334604" y="2566648"/>
              <a:ext cx="529686" cy="1010421"/>
            </a:xfrm>
            <a:prstGeom prst="line">
              <a:avLst/>
            </a:prstGeom>
            <a:ln w="9525">
              <a:gradFill>
                <a:gsLst>
                  <a:gs pos="52000">
                    <a:schemeClr val="accent3"/>
                  </a:gs>
                  <a:gs pos="100000">
                    <a:schemeClr val="accent4"/>
                  </a:gs>
                </a:gsLst>
                <a:lin ang="5400000" scaled="1"/>
              </a:gra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176736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3400"/>
                                        <p:tgtEl>
                                          <p:spTgt spid="100"/>
                                        </p:tgtEl>
                                      </p:cBhvr>
                                    </p:animEffect>
                                  </p:childTnLst>
                                </p:cTn>
                              </p:par>
                              <p:par>
                                <p:cTn id="8" presetID="22" presetClass="entr" presetSubtype="8" fill="hold" nodeType="withEffect">
                                  <p:stCondLst>
                                    <p:cond delay="900"/>
                                  </p:stCondLst>
                                  <p:childTnLst>
                                    <p:set>
                                      <p:cBhvr>
                                        <p:cTn id="9" dur="1" fill="hold">
                                          <p:stCondLst>
                                            <p:cond delay="0"/>
                                          </p:stCondLst>
                                        </p:cTn>
                                        <p:tgtEl>
                                          <p:spTgt spid="107"/>
                                        </p:tgtEl>
                                        <p:attrNameLst>
                                          <p:attrName>style.visibility</p:attrName>
                                        </p:attrNameLst>
                                      </p:cBhvr>
                                      <p:to>
                                        <p:strVal val="visible"/>
                                      </p:to>
                                    </p:set>
                                    <p:animEffect transition="in" filter="wipe(left)">
                                      <p:cBhvr>
                                        <p:cTn id="10" dur="2400"/>
                                        <p:tgtEl>
                                          <p:spTgt spid="107"/>
                                        </p:tgtEl>
                                      </p:cBhvr>
                                    </p:animEffect>
                                  </p:childTnLst>
                                </p:cTn>
                              </p:par>
                              <p:par>
                                <p:cTn id="11" presetID="22" presetClass="entr" presetSubtype="8" fill="hold" nodeType="withEffect">
                                  <p:stCondLst>
                                    <p:cond delay="600"/>
                                  </p:stCondLst>
                                  <p:childTnLst>
                                    <p:set>
                                      <p:cBhvr>
                                        <p:cTn id="12" dur="1" fill="hold">
                                          <p:stCondLst>
                                            <p:cond delay="0"/>
                                          </p:stCondLst>
                                        </p:cTn>
                                        <p:tgtEl>
                                          <p:spTgt spid="108"/>
                                        </p:tgtEl>
                                        <p:attrNameLst>
                                          <p:attrName>style.visibility</p:attrName>
                                        </p:attrNameLst>
                                      </p:cBhvr>
                                      <p:to>
                                        <p:strVal val="visible"/>
                                      </p:to>
                                    </p:set>
                                    <p:animEffect transition="in" filter="wipe(left)">
                                      <p:cBhvr>
                                        <p:cTn id="13" dur="2700"/>
                                        <p:tgtEl>
                                          <p:spTgt spid="108"/>
                                        </p:tgtEl>
                                      </p:cBhvr>
                                    </p:animEffect>
                                  </p:childTnLst>
                                </p:cTn>
                              </p:par>
                              <p:par>
                                <p:cTn id="14" presetID="22" presetClass="entr" presetSubtype="8" fill="hold" nodeType="withEffect">
                                  <p:stCondLst>
                                    <p:cond delay="300"/>
                                  </p:stCondLst>
                                  <p:childTnLst>
                                    <p:set>
                                      <p:cBhvr>
                                        <p:cTn id="15" dur="1" fill="hold">
                                          <p:stCondLst>
                                            <p:cond delay="0"/>
                                          </p:stCondLst>
                                        </p:cTn>
                                        <p:tgtEl>
                                          <p:spTgt spid="113"/>
                                        </p:tgtEl>
                                        <p:attrNameLst>
                                          <p:attrName>style.visibility</p:attrName>
                                        </p:attrNameLst>
                                      </p:cBhvr>
                                      <p:to>
                                        <p:strVal val="visible"/>
                                      </p:to>
                                    </p:set>
                                    <p:animEffect transition="in" filter="wipe(left)">
                                      <p:cBhvr>
                                        <p:cTn id="16" dur="3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2004E2-EED6-0647-8FD9-B4C77394576E}"/>
              </a:ext>
            </a:extLst>
          </p:cNvPr>
          <p:cNvSpPr>
            <a:spLocks noGrp="1"/>
          </p:cNvSpPr>
          <p:nvPr>
            <p:ph type="title"/>
          </p:nvPr>
        </p:nvSpPr>
        <p:spPr/>
        <p:txBody>
          <a:bodyPr/>
          <a:lstStyle/>
          <a:p>
            <a:r>
              <a:rPr lang="en-US" dirty="0"/>
              <a:t>AI Major Research Areas</a:t>
            </a:r>
          </a:p>
        </p:txBody>
      </p:sp>
      <p:sp>
        <p:nvSpPr>
          <p:cNvPr id="27" name="Hexagon 26">
            <a:extLst>
              <a:ext uri="{FF2B5EF4-FFF2-40B4-BE49-F238E27FC236}">
                <a16:creationId xmlns:a16="http://schemas.microsoft.com/office/drawing/2014/main" id="{0F7A55AE-FAFF-A046-8AE7-350A9363DDC5}"/>
              </a:ext>
            </a:extLst>
          </p:cNvPr>
          <p:cNvSpPr/>
          <p:nvPr/>
        </p:nvSpPr>
        <p:spPr>
          <a:xfrm>
            <a:off x="4273868" y="2690106"/>
            <a:ext cx="1828800" cy="1828800"/>
          </a:xfrm>
          <a:prstGeom prst="hexagon">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dirty="0"/>
              <a:t>Machine/Deep</a:t>
            </a:r>
          </a:p>
          <a:p>
            <a:pPr algn="ctr"/>
            <a:r>
              <a:rPr lang="en-US" b="1" spc="-50" dirty="0"/>
              <a:t>Learning</a:t>
            </a:r>
          </a:p>
        </p:txBody>
      </p:sp>
      <p:sp>
        <p:nvSpPr>
          <p:cNvPr id="28" name="Hexagon 27">
            <a:extLst>
              <a:ext uri="{FF2B5EF4-FFF2-40B4-BE49-F238E27FC236}">
                <a16:creationId xmlns:a16="http://schemas.microsoft.com/office/drawing/2014/main" id="{B556E2DB-1438-E94C-87F9-327094B39E45}"/>
              </a:ext>
            </a:extLst>
          </p:cNvPr>
          <p:cNvSpPr/>
          <p:nvPr/>
        </p:nvSpPr>
        <p:spPr>
          <a:xfrm>
            <a:off x="5891001" y="1661647"/>
            <a:ext cx="1828800" cy="1828800"/>
          </a:xfrm>
          <a:prstGeom prst="hexagon">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dirty="0"/>
              <a:t>Natural Language</a:t>
            </a:r>
            <a:br>
              <a:rPr lang="en-US" b="1" spc="-50" dirty="0"/>
            </a:br>
            <a:r>
              <a:rPr lang="en-US" b="1" spc="-50" dirty="0"/>
              <a:t>Processing</a:t>
            </a:r>
          </a:p>
        </p:txBody>
      </p:sp>
      <p:sp>
        <p:nvSpPr>
          <p:cNvPr id="29" name="Hexagon 28">
            <a:extLst>
              <a:ext uri="{FF2B5EF4-FFF2-40B4-BE49-F238E27FC236}">
                <a16:creationId xmlns:a16="http://schemas.microsoft.com/office/drawing/2014/main" id="{84952A6F-BF31-3448-A7BC-FC84CE7C763C}"/>
              </a:ext>
            </a:extLst>
          </p:cNvPr>
          <p:cNvSpPr/>
          <p:nvPr/>
        </p:nvSpPr>
        <p:spPr>
          <a:xfrm>
            <a:off x="5886555" y="3686454"/>
            <a:ext cx="1828800" cy="1828800"/>
          </a:xfrm>
          <a:prstGeom prst="hexagon">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b="1" spc="-50"/>
              <a:t>Perception</a:t>
            </a:r>
          </a:p>
        </p:txBody>
      </p:sp>
      <p:grpSp>
        <p:nvGrpSpPr>
          <p:cNvPr id="39" name="Group 38">
            <a:extLst>
              <a:ext uri="{FF2B5EF4-FFF2-40B4-BE49-F238E27FC236}">
                <a16:creationId xmlns:a16="http://schemas.microsoft.com/office/drawing/2014/main" id="{E3F7960D-95E3-44F3-BB27-BE99DD9F71B2}"/>
              </a:ext>
            </a:extLst>
          </p:cNvPr>
          <p:cNvGrpSpPr/>
          <p:nvPr/>
        </p:nvGrpSpPr>
        <p:grpSpPr>
          <a:xfrm>
            <a:off x="7531479" y="4091904"/>
            <a:ext cx="4302009" cy="727696"/>
            <a:chOff x="7582641" y="4091904"/>
            <a:chExt cx="4302009" cy="727696"/>
          </a:xfrm>
        </p:grpSpPr>
        <p:sp>
          <p:nvSpPr>
            <p:cNvPr id="40" name="Oval 39">
              <a:extLst>
                <a:ext uri="{FF2B5EF4-FFF2-40B4-BE49-F238E27FC236}">
                  <a16:creationId xmlns:a16="http://schemas.microsoft.com/office/drawing/2014/main" id="{8C7A3B96-C442-4D59-BFDA-DE0E351B0170}"/>
                </a:ext>
              </a:extLst>
            </p:cNvPr>
            <p:cNvSpPr/>
            <p:nvPr/>
          </p:nvSpPr>
          <p:spPr>
            <a:xfrm>
              <a:off x="7582641" y="4407402"/>
              <a:ext cx="274320" cy="297180"/>
            </a:xfrm>
            <a:prstGeom prst="ellipse">
              <a:avLst/>
            </a:prstGeom>
            <a:solidFill>
              <a:schemeClr val="accent3"/>
            </a:solidFill>
            <a:ln w="28575">
              <a:solidFill>
                <a:srgbClr val="1E2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98F98792-3212-4709-B8DF-040E60DE45C5}"/>
                </a:ext>
              </a:extLst>
            </p:cNvPr>
            <p:cNvSpPr txBox="1"/>
            <p:nvPr/>
          </p:nvSpPr>
          <p:spPr>
            <a:xfrm>
              <a:off x="8519698" y="4091904"/>
              <a:ext cx="3364952" cy="461665"/>
            </a:xfrm>
            <a:prstGeom prst="rect">
              <a:avLst/>
            </a:prstGeom>
            <a:noFill/>
            <a:ln>
              <a:noFill/>
            </a:ln>
          </p:spPr>
          <p:txBody>
            <a:bodyPr wrap="square" rtlCol="0">
              <a:spAutoFit/>
            </a:bodyPr>
            <a:lstStyle/>
            <a:p>
              <a:r>
                <a:rPr lang="en-IN" sz="2400" b="1" dirty="0">
                  <a:solidFill>
                    <a:schemeClr val="tx2"/>
                  </a:solidFill>
                  <a:cs typeface="Arial" panose="020B0604020202020204" pitchFamily="34" charset="0"/>
                </a:rPr>
                <a:t>Computer Vision</a:t>
              </a:r>
            </a:p>
          </p:txBody>
        </p:sp>
        <p:sp>
          <p:nvSpPr>
            <p:cNvPr id="44" name="Rectangle 43">
              <a:extLst>
                <a:ext uri="{FF2B5EF4-FFF2-40B4-BE49-F238E27FC236}">
                  <a16:creationId xmlns:a16="http://schemas.microsoft.com/office/drawing/2014/main" id="{1EE4397E-5871-458B-805D-923566BA9EC1}"/>
                </a:ext>
              </a:extLst>
            </p:cNvPr>
            <p:cNvSpPr/>
            <p:nvPr/>
          </p:nvSpPr>
          <p:spPr>
            <a:xfrm>
              <a:off x="8523113" y="4481046"/>
              <a:ext cx="3361536" cy="338554"/>
            </a:xfrm>
            <a:prstGeom prst="rect">
              <a:avLst/>
            </a:prstGeom>
            <a:ln>
              <a:noFill/>
            </a:ln>
          </p:spPr>
          <p:txBody>
            <a:bodyPr wrap="square">
              <a:spAutoFit/>
            </a:bodyPr>
            <a:lstStyle/>
            <a:p>
              <a:r>
                <a:rPr lang="en-US" sz="1600" dirty="0">
                  <a:solidFill>
                    <a:schemeClr val="accent1"/>
                  </a:solidFill>
                  <a:latin typeface="Calibri Light" panose="020F0302020204030204" pitchFamily="34" charset="0"/>
                  <a:cs typeface="Arial" panose="020B0604020202020204" pitchFamily="34" charset="0"/>
                </a:rPr>
                <a:t>UX/UI object recognition </a:t>
              </a:r>
            </a:p>
          </p:txBody>
        </p:sp>
      </p:grpSp>
      <p:grpSp>
        <p:nvGrpSpPr>
          <p:cNvPr id="55" name="Group 54">
            <a:extLst>
              <a:ext uri="{FF2B5EF4-FFF2-40B4-BE49-F238E27FC236}">
                <a16:creationId xmlns:a16="http://schemas.microsoft.com/office/drawing/2014/main" id="{F29D8792-E148-44E6-9F43-0BE2D94101CF}"/>
              </a:ext>
            </a:extLst>
          </p:cNvPr>
          <p:cNvGrpSpPr/>
          <p:nvPr/>
        </p:nvGrpSpPr>
        <p:grpSpPr>
          <a:xfrm>
            <a:off x="7601404" y="1723254"/>
            <a:ext cx="4232084" cy="1042842"/>
            <a:chOff x="7551296" y="1837610"/>
            <a:chExt cx="4232084" cy="1042842"/>
          </a:xfrm>
        </p:grpSpPr>
        <p:sp>
          <p:nvSpPr>
            <p:cNvPr id="57" name="Oval 56">
              <a:extLst>
                <a:ext uri="{FF2B5EF4-FFF2-40B4-BE49-F238E27FC236}">
                  <a16:creationId xmlns:a16="http://schemas.microsoft.com/office/drawing/2014/main" id="{ECD7A316-647B-42D3-9A00-56805238B482}"/>
                </a:ext>
              </a:extLst>
            </p:cNvPr>
            <p:cNvSpPr/>
            <p:nvPr/>
          </p:nvSpPr>
          <p:spPr>
            <a:xfrm>
              <a:off x="7551296" y="2522518"/>
              <a:ext cx="274320" cy="297180"/>
            </a:xfrm>
            <a:prstGeom prst="ellipse">
              <a:avLst/>
            </a:prstGeom>
            <a:solidFill>
              <a:schemeClr val="accent3"/>
            </a:solidFill>
            <a:ln w="28575">
              <a:solidFill>
                <a:srgbClr val="1E2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0" name="TextBox 59">
              <a:extLst>
                <a:ext uri="{FF2B5EF4-FFF2-40B4-BE49-F238E27FC236}">
                  <a16:creationId xmlns:a16="http://schemas.microsoft.com/office/drawing/2014/main" id="{C43A8A79-5BCD-450F-97C3-6FC8BCD9191D}"/>
                </a:ext>
              </a:extLst>
            </p:cNvPr>
            <p:cNvSpPr txBox="1"/>
            <p:nvPr/>
          </p:nvSpPr>
          <p:spPr>
            <a:xfrm>
              <a:off x="8421844" y="1837610"/>
              <a:ext cx="3361536" cy="830997"/>
            </a:xfrm>
            <a:prstGeom prst="rect">
              <a:avLst/>
            </a:prstGeom>
            <a:noFill/>
            <a:ln>
              <a:noFill/>
            </a:ln>
          </p:spPr>
          <p:txBody>
            <a:bodyPr wrap="square" rtlCol="0">
              <a:spAutoFit/>
            </a:bodyPr>
            <a:lstStyle/>
            <a:p>
              <a:r>
                <a:rPr lang="en-IN" sz="2400" b="1" dirty="0">
                  <a:solidFill>
                    <a:schemeClr val="tx2"/>
                  </a:solidFill>
                  <a:cs typeface="Arial" panose="020B0604020202020204" pitchFamily="34" charset="0"/>
                </a:rPr>
                <a:t>Natural Language </a:t>
              </a:r>
              <a:br>
                <a:rPr lang="en-IN" sz="2400" b="1" dirty="0">
                  <a:solidFill>
                    <a:schemeClr val="tx2"/>
                  </a:solidFill>
                  <a:cs typeface="Arial" panose="020B0604020202020204" pitchFamily="34" charset="0"/>
                </a:rPr>
              </a:br>
              <a:r>
                <a:rPr lang="en-IN" sz="2400" b="1" dirty="0">
                  <a:solidFill>
                    <a:schemeClr val="tx2"/>
                  </a:solidFill>
                  <a:cs typeface="Arial" panose="020B0604020202020204" pitchFamily="34" charset="0"/>
                </a:rPr>
                <a:t>Understanding</a:t>
              </a:r>
            </a:p>
          </p:txBody>
        </p:sp>
        <p:sp>
          <p:nvSpPr>
            <p:cNvPr id="61" name="Rectangle 60">
              <a:extLst>
                <a:ext uri="{FF2B5EF4-FFF2-40B4-BE49-F238E27FC236}">
                  <a16:creationId xmlns:a16="http://schemas.microsoft.com/office/drawing/2014/main" id="{9136A08A-4FBA-4BFA-896B-2FB03B401D8B}"/>
                </a:ext>
              </a:extLst>
            </p:cNvPr>
            <p:cNvSpPr/>
            <p:nvPr/>
          </p:nvSpPr>
          <p:spPr>
            <a:xfrm>
              <a:off x="8421844" y="2541898"/>
              <a:ext cx="3361536" cy="338554"/>
            </a:xfrm>
            <a:prstGeom prst="rect">
              <a:avLst/>
            </a:prstGeom>
            <a:ln>
              <a:noFill/>
            </a:ln>
          </p:spPr>
          <p:txBody>
            <a:bodyPr wrap="square">
              <a:spAutoFit/>
            </a:bodyPr>
            <a:lstStyle/>
            <a:p>
              <a:r>
                <a:rPr lang="en-US" sz="1600" dirty="0">
                  <a:solidFill>
                    <a:schemeClr val="accent1"/>
                  </a:solidFill>
                  <a:latin typeface="Calibri Light" panose="020F0302020204030204" pitchFamily="34" charset="0"/>
                  <a:cs typeface="Arial" panose="020B0604020202020204" pitchFamily="34" charset="0"/>
                </a:rPr>
                <a:t>Test case design</a:t>
              </a:r>
            </a:p>
          </p:txBody>
        </p:sp>
      </p:grpSp>
      <p:grpSp>
        <p:nvGrpSpPr>
          <p:cNvPr id="87" name="Group 86">
            <a:extLst>
              <a:ext uri="{FF2B5EF4-FFF2-40B4-BE49-F238E27FC236}">
                <a16:creationId xmlns:a16="http://schemas.microsoft.com/office/drawing/2014/main" id="{BAD5A8C2-E22D-47CB-822B-15E069123B13}"/>
              </a:ext>
            </a:extLst>
          </p:cNvPr>
          <p:cNvGrpSpPr/>
          <p:nvPr/>
        </p:nvGrpSpPr>
        <p:grpSpPr>
          <a:xfrm>
            <a:off x="88354" y="3126014"/>
            <a:ext cx="4350038" cy="956984"/>
            <a:chOff x="745544" y="2270179"/>
            <a:chExt cx="4350038" cy="956984"/>
          </a:xfrm>
        </p:grpSpPr>
        <p:grpSp>
          <p:nvGrpSpPr>
            <p:cNvPr id="88" name="Group 87">
              <a:extLst>
                <a:ext uri="{FF2B5EF4-FFF2-40B4-BE49-F238E27FC236}">
                  <a16:creationId xmlns:a16="http://schemas.microsoft.com/office/drawing/2014/main" id="{019BFEE2-78F5-4C92-B541-158B8EF31949}"/>
                </a:ext>
              </a:extLst>
            </p:cNvPr>
            <p:cNvGrpSpPr/>
            <p:nvPr/>
          </p:nvGrpSpPr>
          <p:grpSpPr>
            <a:xfrm>
              <a:off x="745544" y="2270179"/>
              <a:ext cx="3364952" cy="956984"/>
              <a:chOff x="604004" y="1737320"/>
              <a:chExt cx="3364952" cy="956984"/>
            </a:xfrm>
          </p:grpSpPr>
          <p:sp>
            <p:nvSpPr>
              <p:cNvPr id="99" name="TextBox 98">
                <a:extLst>
                  <a:ext uri="{FF2B5EF4-FFF2-40B4-BE49-F238E27FC236}">
                    <a16:creationId xmlns:a16="http://schemas.microsoft.com/office/drawing/2014/main" id="{13D2DFB3-BD32-4098-B2BC-C59EEF81E733}"/>
                  </a:ext>
                </a:extLst>
              </p:cNvPr>
              <p:cNvSpPr txBox="1"/>
              <p:nvPr/>
            </p:nvSpPr>
            <p:spPr>
              <a:xfrm>
                <a:off x="604004" y="1737320"/>
                <a:ext cx="3364952" cy="461665"/>
              </a:xfrm>
              <a:prstGeom prst="rect">
                <a:avLst/>
              </a:prstGeom>
              <a:noFill/>
              <a:ln>
                <a:noFill/>
              </a:ln>
            </p:spPr>
            <p:txBody>
              <a:bodyPr wrap="square" rtlCol="0">
                <a:spAutoFit/>
              </a:bodyPr>
              <a:lstStyle/>
              <a:p>
                <a:pPr algn="r"/>
                <a:r>
                  <a:rPr lang="en-IN" sz="2400" b="1" dirty="0">
                    <a:solidFill>
                      <a:schemeClr val="tx2"/>
                    </a:solidFill>
                    <a:cs typeface="Arial" panose="020B0604020202020204" pitchFamily="34" charset="0"/>
                  </a:rPr>
                  <a:t>Supervised Learning</a:t>
                </a:r>
              </a:p>
            </p:txBody>
          </p:sp>
          <p:sp>
            <p:nvSpPr>
              <p:cNvPr id="102" name="Rectangle 101">
                <a:extLst>
                  <a:ext uri="{FF2B5EF4-FFF2-40B4-BE49-F238E27FC236}">
                    <a16:creationId xmlns:a16="http://schemas.microsoft.com/office/drawing/2014/main" id="{F5B7F921-B8EC-4AA9-847A-C7C0570202F4}"/>
                  </a:ext>
                </a:extLst>
              </p:cNvPr>
              <p:cNvSpPr/>
              <p:nvPr/>
            </p:nvSpPr>
            <p:spPr>
              <a:xfrm>
                <a:off x="607419" y="2109529"/>
                <a:ext cx="3361536" cy="584775"/>
              </a:xfrm>
              <a:prstGeom prst="rect">
                <a:avLst/>
              </a:prstGeom>
              <a:ln>
                <a:noFill/>
              </a:ln>
            </p:spPr>
            <p:txBody>
              <a:bodyPr wrap="square">
                <a:spAutoFit/>
              </a:bodyPr>
              <a:lstStyle/>
              <a:p>
                <a:pPr algn="r"/>
                <a:r>
                  <a:rPr lang="en-US" sz="1600" dirty="0">
                    <a:solidFill>
                      <a:schemeClr val="accent1"/>
                    </a:solidFill>
                    <a:latin typeface="Calibri Light" panose="020F0302020204030204" pitchFamily="34" charset="0"/>
                    <a:cs typeface="Arial" panose="020B0604020202020204" pitchFamily="34" charset="0"/>
                  </a:rPr>
                  <a:t>UI Elements Classification</a:t>
                </a:r>
              </a:p>
              <a:p>
                <a:pPr algn="r"/>
                <a:r>
                  <a:rPr lang="en-US" sz="1600" dirty="0">
                    <a:solidFill>
                      <a:schemeClr val="accent1"/>
                    </a:solidFill>
                    <a:latin typeface="Calibri Light" panose="020F0302020204030204" pitchFamily="34" charset="0"/>
                    <a:cs typeface="Arial" panose="020B0604020202020204" pitchFamily="34" charset="0"/>
                  </a:rPr>
                  <a:t>Monitoring Aspects</a:t>
                </a:r>
              </a:p>
            </p:txBody>
          </p:sp>
        </p:grpSp>
        <p:sp>
          <p:nvSpPr>
            <p:cNvPr id="89" name="Oval 88">
              <a:extLst>
                <a:ext uri="{FF2B5EF4-FFF2-40B4-BE49-F238E27FC236}">
                  <a16:creationId xmlns:a16="http://schemas.microsoft.com/office/drawing/2014/main" id="{925982A2-C4E3-4B16-B1A8-4551FFDDE605}"/>
                </a:ext>
              </a:extLst>
            </p:cNvPr>
            <p:cNvSpPr/>
            <p:nvPr/>
          </p:nvSpPr>
          <p:spPr>
            <a:xfrm>
              <a:off x="4821262" y="2588866"/>
              <a:ext cx="274320" cy="297180"/>
            </a:xfrm>
            <a:prstGeom prst="ellipse">
              <a:avLst/>
            </a:prstGeom>
            <a:solidFill>
              <a:schemeClr val="accent3"/>
            </a:solidFill>
            <a:ln w="28575">
              <a:solidFill>
                <a:srgbClr val="1E2E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cxnSp>
        <p:nvCxnSpPr>
          <p:cNvPr id="4" name="Straight Connector 3">
            <a:extLst>
              <a:ext uri="{FF2B5EF4-FFF2-40B4-BE49-F238E27FC236}">
                <a16:creationId xmlns:a16="http://schemas.microsoft.com/office/drawing/2014/main" id="{94B126AD-017A-4D7B-A420-02F5AC3402FD}"/>
              </a:ext>
            </a:extLst>
          </p:cNvPr>
          <p:cNvCxnSpPr>
            <a:stCxn id="57" idx="6"/>
          </p:cNvCxnSpPr>
          <p:nvPr/>
        </p:nvCxnSpPr>
        <p:spPr>
          <a:xfrm flipV="1">
            <a:off x="7875724" y="2554251"/>
            <a:ext cx="596227" cy="2501"/>
          </a:xfrm>
          <a:prstGeom prst="line">
            <a:avLst/>
          </a:prstGeom>
          <a:ln w="12700">
            <a:solidFill>
              <a:schemeClr val="accent3"/>
            </a:solidFill>
            <a:prstDash val="sysDot"/>
          </a:ln>
        </p:spPr>
        <p:style>
          <a:lnRef idx="1">
            <a:schemeClr val="accent4"/>
          </a:lnRef>
          <a:fillRef idx="0">
            <a:schemeClr val="accent4"/>
          </a:fillRef>
          <a:effectRef idx="0">
            <a:schemeClr val="accent4"/>
          </a:effectRef>
          <a:fontRef idx="minor">
            <a:schemeClr val="tx1"/>
          </a:fontRef>
        </p:style>
      </p:cxnSp>
      <p:cxnSp>
        <p:nvCxnSpPr>
          <p:cNvPr id="103" name="Straight Connector 102">
            <a:extLst>
              <a:ext uri="{FF2B5EF4-FFF2-40B4-BE49-F238E27FC236}">
                <a16:creationId xmlns:a16="http://schemas.microsoft.com/office/drawing/2014/main" id="{14095227-526C-43ED-A06E-D7BA19AEF987}"/>
              </a:ext>
            </a:extLst>
          </p:cNvPr>
          <p:cNvCxnSpPr>
            <a:cxnSpLocks/>
          </p:cNvCxnSpPr>
          <p:nvPr/>
        </p:nvCxnSpPr>
        <p:spPr>
          <a:xfrm flipV="1">
            <a:off x="7805799" y="4556070"/>
            <a:ext cx="662736" cy="1"/>
          </a:xfrm>
          <a:prstGeom prst="line">
            <a:avLst/>
          </a:prstGeom>
          <a:ln w="12700">
            <a:solidFill>
              <a:schemeClr val="accent3"/>
            </a:solidFill>
            <a:prstDash val="sysDot"/>
          </a:ln>
        </p:spPr>
        <p:style>
          <a:lnRef idx="1">
            <a:schemeClr val="accent4"/>
          </a:lnRef>
          <a:fillRef idx="0">
            <a:schemeClr val="accent4"/>
          </a:fillRef>
          <a:effectRef idx="0">
            <a:schemeClr val="accent4"/>
          </a:effectRef>
          <a:fontRef idx="minor">
            <a:schemeClr val="tx1"/>
          </a:fontRef>
        </p:style>
      </p:cxnSp>
      <p:cxnSp>
        <p:nvCxnSpPr>
          <p:cNvPr id="112" name="Straight Connector 111">
            <a:extLst>
              <a:ext uri="{FF2B5EF4-FFF2-40B4-BE49-F238E27FC236}">
                <a16:creationId xmlns:a16="http://schemas.microsoft.com/office/drawing/2014/main" id="{E7EF1FAD-732B-4F5F-95C6-036DCD762454}"/>
              </a:ext>
            </a:extLst>
          </p:cNvPr>
          <p:cNvCxnSpPr/>
          <p:nvPr/>
        </p:nvCxnSpPr>
        <p:spPr>
          <a:xfrm flipV="1">
            <a:off x="3581159" y="3585178"/>
            <a:ext cx="596227" cy="2501"/>
          </a:xfrm>
          <a:prstGeom prst="line">
            <a:avLst/>
          </a:prstGeom>
          <a:ln w="12700">
            <a:solidFill>
              <a:schemeClr val="accent3"/>
            </a:solidFill>
            <a:prstDash val="sysDot"/>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0995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934D1C-51C3-4C96-9804-C3287E1C03C2}"/>
              </a:ext>
            </a:extLst>
          </p:cNvPr>
          <p:cNvSpPr>
            <a:spLocks noGrp="1"/>
          </p:cNvSpPr>
          <p:nvPr>
            <p:ph type="title"/>
          </p:nvPr>
        </p:nvSpPr>
        <p:spPr/>
        <p:txBody>
          <a:bodyPr/>
          <a:lstStyle/>
          <a:p>
            <a:r>
              <a:rPr lang="en-US"/>
              <a:t>Micro Focus functional testing AI capabilities</a:t>
            </a:r>
          </a:p>
        </p:txBody>
      </p:sp>
      <p:grpSp>
        <p:nvGrpSpPr>
          <p:cNvPr id="28" name="Group 27">
            <a:extLst>
              <a:ext uri="{FF2B5EF4-FFF2-40B4-BE49-F238E27FC236}">
                <a16:creationId xmlns:a16="http://schemas.microsoft.com/office/drawing/2014/main" id="{1BF62AF4-6900-47C1-8A13-7F8400C9958D}"/>
              </a:ext>
            </a:extLst>
          </p:cNvPr>
          <p:cNvGrpSpPr/>
          <p:nvPr/>
        </p:nvGrpSpPr>
        <p:grpSpPr>
          <a:xfrm>
            <a:off x="1051816" y="2104040"/>
            <a:ext cx="2772444" cy="1335411"/>
            <a:chOff x="8120319" y="1271655"/>
            <a:chExt cx="2772444" cy="1335411"/>
          </a:xfrm>
        </p:grpSpPr>
        <p:sp>
          <p:nvSpPr>
            <p:cNvPr id="21" name="Rectangle: Single Corner Snipped 18">
              <a:extLst>
                <a:ext uri="{FF2B5EF4-FFF2-40B4-BE49-F238E27FC236}">
                  <a16:creationId xmlns:a16="http://schemas.microsoft.com/office/drawing/2014/main" id="{79537A17-500B-4A7E-AB18-CF15C9456DDA}"/>
                </a:ext>
              </a:extLst>
            </p:cNvPr>
            <p:cNvSpPr/>
            <p:nvPr/>
          </p:nvSpPr>
          <p:spPr bwMode="ltGray">
            <a:xfrm>
              <a:off x="10309845" y="1271656"/>
              <a:ext cx="582918" cy="475236"/>
            </a:xfrm>
            <a:prstGeom prst="snip1Rect">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21888" bIns="121888" rtlCol="0" anchor="t"/>
            <a:lstStyle/>
            <a:p>
              <a:pPr defTabSz="609402">
                <a:lnSpc>
                  <a:spcPct val="90000"/>
                </a:lnSpc>
                <a:spcAft>
                  <a:spcPts val="800"/>
                </a:spcAft>
              </a:pPr>
              <a:endParaRPr lang="en-US" sz="1600" b="1">
                <a:solidFill>
                  <a:prstClr val="black"/>
                </a:solidFill>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DDB9F921-46C1-44F5-AD2C-849E26C8D635}"/>
                </a:ext>
              </a:extLst>
            </p:cNvPr>
            <p:cNvSpPr/>
            <p:nvPr/>
          </p:nvSpPr>
          <p:spPr bwMode="ltGray">
            <a:xfrm>
              <a:off x="8120320" y="1749860"/>
              <a:ext cx="2772443" cy="857206"/>
            </a:xfrm>
            <a:prstGeom prst="rect">
              <a:avLst/>
            </a:prstGeom>
            <a:no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82832" bIns="1218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a:rPr>
                <a:t>Identify objects the same way as a human does</a:t>
              </a:r>
              <a:endParaRPr kumimoji="0" lang="he-IL" sz="1600" i="0" u="none" strike="noStrike" kern="1200" cap="none" spc="0" normalizeH="0" baseline="0" noProof="0" dirty="0">
                <a:ln>
                  <a:noFill/>
                </a:ln>
                <a:solidFill>
                  <a:schemeClr val="bg1"/>
                </a:solidFill>
                <a:effectLst/>
                <a:uLnTx/>
                <a:uFillTx/>
                <a:latin typeface="Calibri" panose="020F0502020204030204"/>
                <a:cs typeface="Arial" panose="020B0604020202020204" pitchFamily="34" charset="0"/>
              </a:endParaRPr>
            </a:p>
            <a:p>
              <a:pPr marL="228525" indent="-228525" defTabSz="609402">
                <a:lnSpc>
                  <a:spcPct val="110000"/>
                </a:lnSpc>
                <a:spcAft>
                  <a:spcPts val="600"/>
                </a:spcAft>
                <a:buFont typeface="Arial" panose="020B0604020202020204" pitchFamily="34" charset="0"/>
                <a:buChar char="•"/>
              </a:pPr>
              <a:endParaRPr lang="en-US" sz="1200" dirty="0">
                <a:solidFill>
                  <a:schemeClr val="bg1"/>
                </a:solidFill>
                <a:latin typeface="Calibri Light" panose="020F030202020403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BAD30EFB-D9EF-40BD-B139-F69FEEF95E88}"/>
                </a:ext>
              </a:extLst>
            </p:cNvPr>
            <p:cNvSpPr/>
            <p:nvPr/>
          </p:nvSpPr>
          <p:spPr bwMode="ltGray">
            <a:xfrm>
              <a:off x="8120319" y="1271655"/>
              <a:ext cx="2189526" cy="475236"/>
            </a:xfrm>
            <a:prstGeom prst="rect">
              <a:avLst/>
            </a:prstGeom>
            <a:solidFill>
              <a:schemeClr val="accent1"/>
            </a:solidFill>
            <a:ln w="63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21888" bIns="121888" rtlCol="0" anchor="t"/>
            <a:lstStyle/>
            <a:p>
              <a:pPr algn="ctr" defTabSz="609402">
                <a:lnSpc>
                  <a:spcPct val="90000"/>
                </a:lnSpc>
                <a:spcAft>
                  <a:spcPts val="800"/>
                </a:spcAft>
              </a:pPr>
              <a:r>
                <a:rPr lang="en-US" sz="1799" b="1" dirty="0">
                  <a:solidFill>
                    <a:srgbClr val="FFFFFF"/>
                  </a:solidFill>
                  <a:latin typeface="+mj-lt"/>
                  <a:cs typeface="Calibri" panose="020F0502020204030204" pitchFamily="34" charset="0"/>
                </a:rPr>
                <a:t>Computer Vision</a:t>
              </a:r>
            </a:p>
          </p:txBody>
        </p:sp>
        <p:grpSp>
          <p:nvGrpSpPr>
            <p:cNvPr id="78" name="Group 77">
              <a:extLst>
                <a:ext uri="{FF2B5EF4-FFF2-40B4-BE49-F238E27FC236}">
                  <a16:creationId xmlns:a16="http://schemas.microsoft.com/office/drawing/2014/main" id="{298CA749-C274-43D9-AFD7-65D6A6D76F76}"/>
                </a:ext>
              </a:extLst>
            </p:cNvPr>
            <p:cNvGrpSpPr/>
            <p:nvPr/>
          </p:nvGrpSpPr>
          <p:grpSpPr>
            <a:xfrm>
              <a:off x="10402343" y="1400559"/>
              <a:ext cx="397921" cy="237389"/>
              <a:chOff x="8314412" y="1958488"/>
              <a:chExt cx="316808" cy="170446"/>
            </a:xfrm>
            <a:solidFill>
              <a:schemeClr val="bg1"/>
            </a:solidFill>
          </p:grpSpPr>
          <p:sp>
            <p:nvSpPr>
              <p:cNvPr id="79" name="Freeform 162">
                <a:extLst>
                  <a:ext uri="{FF2B5EF4-FFF2-40B4-BE49-F238E27FC236}">
                    <a16:creationId xmlns:a16="http://schemas.microsoft.com/office/drawing/2014/main" id="{5A33527B-0903-4FB1-BFC3-8A6516FE4AE5}"/>
                  </a:ext>
                </a:extLst>
              </p:cNvPr>
              <p:cNvSpPr>
                <a:spLocks noChangeArrowheads="1"/>
              </p:cNvSpPr>
              <p:nvPr/>
            </p:nvSpPr>
            <p:spPr bwMode="auto">
              <a:xfrm>
                <a:off x="8314412" y="1958488"/>
                <a:ext cx="316808" cy="170446"/>
              </a:xfrm>
              <a:custGeom>
                <a:avLst/>
                <a:gdLst>
                  <a:gd name="T0" fmla="*/ 746 w 752"/>
                  <a:gd name="T1" fmla="*/ 197 h 404"/>
                  <a:gd name="T2" fmla="*/ 746 w 752"/>
                  <a:gd name="T3" fmla="*/ 197 h 404"/>
                  <a:gd name="T4" fmla="*/ 738 w 752"/>
                  <a:gd name="T5" fmla="*/ 188 h 404"/>
                  <a:gd name="T6" fmla="*/ 368 w 752"/>
                  <a:gd name="T7" fmla="*/ 1 h 404"/>
                  <a:gd name="T8" fmla="*/ 361 w 752"/>
                  <a:gd name="T9" fmla="*/ 0 h 404"/>
                  <a:gd name="T10" fmla="*/ 3 w 752"/>
                  <a:gd name="T11" fmla="*/ 198 h 404"/>
                  <a:gd name="T12" fmla="*/ 4 w 752"/>
                  <a:gd name="T13" fmla="*/ 213 h 404"/>
                  <a:gd name="T14" fmla="*/ 380 w 752"/>
                  <a:gd name="T15" fmla="*/ 403 h 404"/>
                  <a:gd name="T16" fmla="*/ 400 w 752"/>
                  <a:gd name="T17" fmla="*/ 403 h 404"/>
                  <a:gd name="T18" fmla="*/ 746 w 752"/>
                  <a:gd name="T19" fmla="*/ 213 h 404"/>
                  <a:gd name="T20" fmla="*/ 746 w 752"/>
                  <a:gd name="T21" fmla="*/ 197 h 404"/>
                  <a:gd name="T22" fmla="*/ 377 w 752"/>
                  <a:gd name="T23" fmla="*/ 373 h 404"/>
                  <a:gd name="T24" fmla="*/ 377 w 752"/>
                  <a:gd name="T25" fmla="*/ 373 h 404"/>
                  <a:gd name="T26" fmla="*/ 206 w 752"/>
                  <a:gd name="T27" fmla="*/ 202 h 404"/>
                  <a:gd name="T28" fmla="*/ 377 w 752"/>
                  <a:gd name="T29" fmla="*/ 31 h 404"/>
                  <a:gd name="T30" fmla="*/ 548 w 752"/>
                  <a:gd name="T31" fmla="*/ 202 h 404"/>
                  <a:gd name="T32" fmla="*/ 377 w 752"/>
                  <a:gd name="T33" fmla="*/ 37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2" h="404">
                    <a:moveTo>
                      <a:pt x="746" y="197"/>
                    </a:moveTo>
                    <a:lnTo>
                      <a:pt x="746" y="197"/>
                    </a:lnTo>
                    <a:cubicBezTo>
                      <a:pt x="738" y="188"/>
                      <a:pt x="738" y="188"/>
                      <a:pt x="738" y="188"/>
                    </a:cubicBezTo>
                    <a:cubicBezTo>
                      <a:pt x="692" y="138"/>
                      <a:pt x="569" y="5"/>
                      <a:pt x="368" y="1"/>
                    </a:cubicBezTo>
                    <a:cubicBezTo>
                      <a:pt x="366" y="0"/>
                      <a:pt x="363" y="0"/>
                      <a:pt x="361" y="0"/>
                    </a:cubicBezTo>
                    <a:cubicBezTo>
                      <a:pt x="152" y="0"/>
                      <a:pt x="9" y="190"/>
                      <a:pt x="3" y="198"/>
                    </a:cubicBezTo>
                    <a:cubicBezTo>
                      <a:pt x="0" y="202"/>
                      <a:pt x="1" y="208"/>
                      <a:pt x="4" y="213"/>
                    </a:cubicBezTo>
                    <a:cubicBezTo>
                      <a:pt x="152" y="368"/>
                      <a:pt x="263" y="403"/>
                      <a:pt x="380" y="403"/>
                    </a:cubicBezTo>
                    <a:cubicBezTo>
                      <a:pt x="386" y="403"/>
                      <a:pt x="393" y="403"/>
                      <a:pt x="400" y="403"/>
                    </a:cubicBezTo>
                    <a:cubicBezTo>
                      <a:pt x="587" y="397"/>
                      <a:pt x="740" y="220"/>
                      <a:pt x="746" y="213"/>
                    </a:cubicBezTo>
                    <a:cubicBezTo>
                      <a:pt x="751" y="207"/>
                      <a:pt x="751" y="201"/>
                      <a:pt x="746" y="197"/>
                    </a:cubicBezTo>
                    <a:close/>
                    <a:moveTo>
                      <a:pt x="377" y="373"/>
                    </a:moveTo>
                    <a:lnTo>
                      <a:pt x="377" y="373"/>
                    </a:lnTo>
                    <a:cubicBezTo>
                      <a:pt x="283" y="373"/>
                      <a:pt x="206" y="296"/>
                      <a:pt x="206" y="202"/>
                    </a:cubicBezTo>
                    <a:cubicBezTo>
                      <a:pt x="206" y="108"/>
                      <a:pt x="283" y="31"/>
                      <a:pt x="377" y="31"/>
                    </a:cubicBezTo>
                    <a:cubicBezTo>
                      <a:pt x="471" y="31"/>
                      <a:pt x="548" y="108"/>
                      <a:pt x="548" y="202"/>
                    </a:cubicBezTo>
                    <a:cubicBezTo>
                      <a:pt x="548" y="296"/>
                      <a:pt x="471" y="373"/>
                      <a:pt x="377" y="373"/>
                    </a:cubicBez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80" name="Freeform 163">
                <a:extLst>
                  <a:ext uri="{FF2B5EF4-FFF2-40B4-BE49-F238E27FC236}">
                    <a16:creationId xmlns:a16="http://schemas.microsoft.com/office/drawing/2014/main" id="{66926253-7FE8-465B-BBEA-2A2861CA1336}"/>
                  </a:ext>
                </a:extLst>
              </p:cNvPr>
              <p:cNvSpPr>
                <a:spLocks noChangeArrowheads="1"/>
              </p:cNvSpPr>
              <p:nvPr/>
            </p:nvSpPr>
            <p:spPr bwMode="auto">
              <a:xfrm>
                <a:off x="8431130" y="2002952"/>
                <a:ext cx="83371" cy="83371"/>
              </a:xfrm>
              <a:custGeom>
                <a:avLst/>
                <a:gdLst>
                  <a:gd name="T0" fmla="*/ 98 w 197"/>
                  <a:gd name="T1" fmla="*/ 0 h 197"/>
                  <a:gd name="T2" fmla="*/ 98 w 197"/>
                  <a:gd name="T3" fmla="*/ 0 h 197"/>
                  <a:gd name="T4" fmla="*/ 33 w 197"/>
                  <a:gd name="T5" fmla="*/ 25 h 197"/>
                  <a:gd name="T6" fmla="*/ 29 w 197"/>
                  <a:gd name="T7" fmla="*/ 34 h 197"/>
                  <a:gd name="T8" fmla="*/ 33 w 197"/>
                  <a:gd name="T9" fmla="*/ 42 h 197"/>
                  <a:gd name="T10" fmla="*/ 67 w 197"/>
                  <a:gd name="T11" fmla="*/ 76 h 197"/>
                  <a:gd name="T12" fmla="*/ 10 w 197"/>
                  <a:gd name="T13" fmla="*/ 83 h 197"/>
                  <a:gd name="T14" fmla="*/ 0 w 197"/>
                  <a:gd name="T15" fmla="*/ 95 h 197"/>
                  <a:gd name="T16" fmla="*/ 0 w 197"/>
                  <a:gd name="T17" fmla="*/ 98 h 197"/>
                  <a:gd name="T18" fmla="*/ 98 w 197"/>
                  <a:gd name="T19" fmla="*/ 196 h 197"/>
                  <a:gd name="T20" fmla="*/ 196 w 197"/>
                  <a:gd name="T21" fmla="*/ 98 h 197"/>
                  <a:gd name="T22" fmla="*/ 98 w 197"/>
                  <a:gd name="T23" fmla="*/ 0 h 197"/>
                  <a:gd name="T24" fmla="*/ 11 w 197"/>
                  <a:gd name="T25" fmla="*/ 98 h 197"/>
                  <a:gd name="T26" fmla="*/ 11 w 197"/>
                  <a:gd name="T27" fmla="*/ 98 h 197"/>
                  <a:gd name="T28" fmla="*/ 12 w 197"/>
                  <a:gd name="T29" fmla="*/ 98 h 197"/>
                  <a:gd name="T30" fmla="*/ 12 w 197"/>
                  <a:gd name="T31" fmla="*/ 98 h 197"/>
                  <a:gd name="T32" fmla="*/ 11 w 197"/>
                  <a:gd name="T33" fmla="*/ 9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 h="197">
                    <a:moveTo>
                      <a:pt x="98" y="0"/>
                    </a:moveTo>
                    <a:lnTo>
                      <a:pt x="98" y="0"/>
                    </a:lnTo>
                    <a:cubicBezTo>
                      <a:pt x="74" y="0"/>
                      <a:pt x="51" y="9"/>
                      <a:pt x="33" y="25"/>
                    </a:cubicBezTo>
                    <a:cubicBezTo>
                      <a:pt x="31" y="27"/>
                      <a:pt x="29" y="29"/>
                      <a:pt x="29" y="34"/>
                    </a:cubicBezTo>
                    <a:cubicBezTo>
                      <a:pt x="29" y="37"/>
                      <a:pt x="30" y="40"/>
                      <a:pt x="33" y="42"/>
                    </a:cubicBezTo>
                    <a:cubicBezTo>
                      <a:pt x="67" y="76"/>
                      <a:pt x="67" y="76"/>
                      <a:pt x="67" y="76"/>
                    </a:cubicBezTo>
                    <a:cubicBezTo>
                      <a:pt x="10" y="83"/>
                      <a:pt x="10" y="83"/>
                      <a:pt x="10" y="83"/>
                    </a:cubicBezTo>
                    <a:cubicBezTo>
                      <a:pt x="5" y="84"/>
                      <a:pt x="1" y="90"/>
                      <a:pt x="0" y="95"/>
                    </a:cubicBezTo>
                    <a:lnTo>
                      <a:pt x="0" y="98"/>
                    </a:lnTo>
                    <a:cubicBezTo>
                      <a:pt x="0" y="152"/>
                      <a:pt x="44" y="196"/>
                      <a:pt x="98" y="196"/>
                    </a:cubicBezTo>
                    <a:cubicBezTo>
                      <a:pt x="152" y="196"/>
                      <a:pt x="196" y="152"/>
                      <a:pt x="196" y="98"/>
                    </a:cubicBezTo>
                    <a:cubicBezTo>
                      <a:pt x="196" y="44"/>
                      <a:pt x="152" y="0"/>
                      <a:pt x="98" y="0"/>
                    </a:cubicBezTo>
                    <a:close/>
                    <a:moveTo>
                      <a:pt x="11" y="98"/>
                    </a:moveTo>
                    <a:lnTo>
                      <a:pt x="11" y="98"/>
                    </a:lnTo>
                    <a:cubicBezTo>
                      <a:pt x="12" y="98"/>
                      <a:pt x="12" y="98"/>
                      <a:pt x="12" y="98"/>
                    </a:cubicBezTo>
                    <a:lnTo>
                      <a:pt x="12" y="98"/>
                    </a:lnTo>
                    <a:lnTo>
                      <a:pt x="11" y="98"/>
                    </a:lnTo>
                    <a:close/>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grpSp>
      </p:grpSp>
      <p:grpSp>
        <p:nvGrpSpPr>
          <p:cNvPr id="81" name="Group 80">
            <a:extLst>
              <a:ext uri="{FF2B5EF4-FFF2-40B4-BE49-F238E27FC236}">
                <a16:creationId xmlns:a16="http://schemas.microsoft.com/office/drawing/2014/main" id="{716D0472-A1CF-4B83-B7AF-F86C83737951}"/>
              </a:ext>
            </a:extLst>
          </p:cNvPr>
          <p:cNvGrpSpPr/>
          <p:nvPr/>
        </p:nvGrpSpPr>
        <p:grpSpPr>
          <a:xfrm>
            <a:off x="4156170" y="2106940"/>
            <a:ext cx="2772444" cy="1335411"/>
            <a:chOff x="8120319" y="1271655"/>
            <a:chExt cx="2772444" cy="1335411"/>
          </a:xfrm>
        </p:grpSpPr>
        <p:sp>
          <p:nvSpPr>
            <p:cNvPr id="82" name="Rectangle: Single Corner Snipped 18">
              <a:extLst>
                <a:ext uri="{FF2B5EF4-FFF2-40B4-BE49-F238E27FC236}">
                  <a16:creationId xmlns:a16="http://schemas.microsoft.com/office/drawing/2014/main" id="{6E2286B6-F759-4B79-AA08-CB3C776F95F7}"/>
                </a:ext>
              </a:extLst>
            </p:cNvPr>
            <p:cNvSpPr/>
            <p:nvPr/>
          </p:nvSpPr>
          <p:spPr bwMode="ltGray">
            <a:xfrm>
              <a:off x="10309845" y="1271656"/>
              <a:ext cx="582918" cy="475236"/>
            </a:xfrm>
            <a:prstGeom prst="snip1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21888" bIns="121888" rtlCol="0" anchor="t"/>
            <a:lstStyle/>
            <a:p>
              <a:pPr defTabSz="609402">
                <a:lnSpc>
                  <a:spcPct val="90000"/>
                </a:lnSpc>
                <a:spcAft>
                  <a:spcPts val="800"/>
                </a:spcAft>
              </a:pPr>
              <a:endParaRPr lang="en-US" sz="1600" b="1">
                <a:solidFill>
                  <a:prstClr val="black"/>
                </a:solidFill>
                <a:latin typeface="Calibri" panose="020F0502020204030204" pitchFamily="34" charset="0"/>
                <a:cs typeface="Calibri" panose="020F0502020204030204" pitchFamily="34" charset="0"/>
              </a:endParaRPr>
            </a:p>
          </p:txBody>
        </p:sp>
        <p:sp>
          <p:nvSpPr>
            <p:cNvPr id="83" name="Rectangle 82">
              <a:extLst>
                <a:ext uri="{FF2B5EF4-FFF2-40B4-BE49-F238E27FC236}">
                  <a16:creationId xmlns:a16="http://schemas.microsoft.com/office/drawing/2014/main" id="{0E70F2A1-8E93-4E01-B67F-792B66DA9094}"/>
                </a:ext>
              </a:extLst>
            </p:cNvPr>
            <p:cNvSpPr/>
            <p:nvPr/>
          </p:nvSpPr>
          <p:spPr bwMode="ltGray">
            <a:xfrm>
              <a:off x="8120320" y="1749860"/>
              <a:ext cx="2772443" cy="857206"/>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82832" bIns="1218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chemeClr val="bg1"/>
                  </a:solidFill>
                  <a:effectLst/>
                  <a:uLnTx/>
                  <a:uFillTx/>
                  <a:latin typeface="Calibri" panose="020F0502020204030204"/>
                  <a:ea typeface="+mn-ea"/>
                </a:rPr>
                <a:t>Interact with and manipulate</a:t>
              </a:r>
              <a:r>
                <a:rPr kumimoji="0" lang="en-US" sz="1600" i="0" u="none" strike="noStrike" kern="1200" cap="none" spc="0" normalizeH="0" noProof="0" dirty="0">
                  <a:ln>
                    <a:noFill/>
                  </a:ln>
                  <a:solidFill>
                    <a:schemeClr val="bg1"/>
                  </a:solidFill>
                  <a:effectLst/>
                  <a:uLnTx/>
                  <a:uFillTx/>
                  <a:latin typeface="Calibri" panose="020F0502020204030204"/>
                  <a:ea typeface="+mn-ea"/>
                </a:rPr>
                <a:t> objects naturally</a:t>
              </a:r>
              <a:endParaRPr kumimoji="0" lang="he-IL" sz="1600" i="0" u="none" strike="noStrike" kern="1200" cap="none" spc="0" normalizeH="0" baseline="0" noProof="0" dirty="0">
                <a:ln>
                  <a:noFill/>
                </a:ln>
                <a:solidFill>
                  <a:schemeClr val="bg1"/>
                </a:solidFill>
                <a:effectLst/>
                <a:uLnTx/>
                <a:uFillTx/>
                <a:latin typeface="Calibri" panose="020F0502020204030204"/>
                <a:cs typeface="Arial" panose="020B0604020202020204" pitchFamily="34" charset="0"/>
              </a:endParaRPr>
            </a:p>
            <a:p>
              <a:pPr marL="228525" indent="-228525" defTabSz="609402">
                <a:lnSpc>
                  <a:spcPct val="110000"/>
                </a:lnSpc>
                <a:spcAft>
                  <a:spcPts val="600"/>
                </a:spcAft>
                <a:buFont typeface="Arial" panose="020B0604020202020204" pitchFamily="34" charset="0"/>
                <a:buChar char="•"/>
              </a:pPr>
              <a:endParaRPr lang="en-US" sz="1200" dirty="0">
                <a:solidFill>
                  <a:schemeClr val="bg1"/>
                </a:solidFill>
                <a:latin typeface="Calibri Light" panose="020F0302020204030204" pitchFamily="34" charset="0"/>
                <a:cs typeface="Calibri Light" panose="020F0302020204030204" pitchFamily="34" charset="0"/>
              </a:endParaRPr>
            </a:p>
          </p:txBody>
        </p:sp>
        <p:sp>
          <p:nvSpPr>
            <p:cNvPr id="84" name="Rectangle 83">
              <a:extLst>
                <a:ext uri="{FF2B5EF4-FFF2-40B4-BE49-F238E27FC236}">
                  <a16:creationId xmlns:a16="http://schemas.microsoft.com/office/drawing/2014/main" id="{BF0BF01C-86F3-432F-A9C0-750D0BADBB1C}"/>
                </a:ext>
              </a:extLst>
            </p:cNvPr>
            <p:cNvSpPr/>
            <p:nvPr/>
          </p:nvSpPr>
          <p:spPr bwMode="ltGray">
            <a:xfrm>
              <a:off x="8120319" y="1271655"/>
              <a:ext cx="2189526" cy="475236"/>
            </a:xfrm>
            <a:prstGeom prst="rect">
              <a:avLst/>
            </a:prstGeom>
            <a:solidFill>
              <a:schemeClr val="accent6"/>
            </a:solid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21888" bIns="121888" rtlCol="0" anchor="t"/>
            <a:lstStyle/>
            <a:p>
              <a:pPr algn="ctr" defTabSz="609402">
                <a:lnSpc>
                  <a:spcPct val="90000"/>
                </a:lnSpc>
                <a:spcAft>
                  <a:spcPts val="800"/>
                </a:spcAft>
              </a:pPr>
              <a:r>
                <a:rPr lang="en-US" sz="1799" b="1" dirty="0">
                  <a:solidFill>
                    <a:srgbClr val="FFFFFF"/>
                  </a:solidFill>
                  <a:latin typeface="+mj-lt"/>
                  <a:cs typeface="Calibri" panose="020F0502020204030204" pitchFamily="34" charset="0"/>
                </a:rPr>
                <a:t>Neural Networks</a:t>
              </a:r>
            </a:p>
          </p:txBody>
        </p:sp>
      </p:grpSp>
      <p:grpSp>
        <p:nvGrpSpPr>
          <p:cNvPr id="88" name="Group 87">
            <a:extLst>
              <a:ext uri="{FF2B5EF4-FFF2-40B4-BE49-F238E27FC236}">
                <a16:creationId xmlns:a16="http://schemas.microsoft.com/office/drawing/2014/main" id="{734B9E84-73C4-41D6-A484-E62B0F1638BA}"/>
              </a:ext>
            </a:extLst>
          </p:cNvPr>
          <p:cNvGrpSpPr/>
          <p:nvPr/>
        </p:nvGrpSpPr>
        <p:grpSpPr>
          <a:xfrm>
            <a:off x="6456862" y="2194155"/>
            <a:ext cx="340998" cy="330615"/>
            <a:chOff x="2190435" y="3324283"/>
            <a:chExt cx="2362570" cy="2290630"/>
          </a:xfrm>
        </p:grpSpPr>
        <p:pic>
          <p:nvPicPr>
            <p:cNvPr id="89" name="Picture 88" descr="A picture containing drawing&#10;&#10;Description automatically generated">
              <a:extLst>
                <a:ext uri="{FF2B5EF4-FFF2-40B4-BE49-F238E27FC236}">
                  <a16:creationId xmlns:a16="http://schemas.microsoft.com/office/drawing/2014/main" id="{63EC4E6C-68D5-4584-AA4A-9EC14A3A4823}"/>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05817" y="4142762"/>
              <a:ext cx="727595" cy="677263"/>
            </a:xfrm>
            <a:prstGeom prst="rect">
              <a:avLst/>
            </a:prstGeom>
          </p:spPr>
        </p:pic>
        <p:pic>
          <p:nvPicPr>
            <p:cNvPr id="90" name="Picture 89" descr="A picture containing drawing&#10;&#10;Description automatically generated">
              <a:extLst>
                <a:ext uri="{FF2B5EF4-FFF2-40B4-BE49-F238E27FC236}">
                  <a16:creationId xmlns:a16="http://schemas.microsoft.com/office/drawing/2014/main" id="{11ACF522-B22E-4E2B-816E-29A637E0C0CD}"/>
                </a:ext>
              </a:extLst>
            </p:cNvPr>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190435" y="3324283"/>
              <a:ext cx="2362570" cy="2290630"/>
            </a:xfrm>
            <a:prstGeom prst="rect">
              <a:avLst/>
            </a:prstGeom>
          </p:spPr>
        </p:pic>
      </p:grpSp>
      <p:grpSp>
        <p:nvGrpSpPr>
          <p:cNvPr id="91" name="Group 90">
            <a:extLst>
              <a:ext uri="{FF2B5EF4-FFF2-40B4-BE49-F238E27FC236}">
                <a16:creationId xmlns:a16="http://schemas.microsoft.com/office/drawing/2014/main" id="{8145311B-79A5-40FC-9CCD-D1AE72D52FDD}"/>
              </a:ext>
            </a:extLst>
          </p:cNvPr>
          <p:cNvGrpSpPr/>
          <p:nvPr/>
        </p:nvGrpSpPr>
        <p:grpSpPr>
          <a:xfrm>
            <a:off x="7292360" y="2106941"/>
            <a:ext cx="2772444" cy="1335411"/>
            <a:chOff x="8120319" y="1271655"/>
            <a:chExt cx="2772444" cy="1335411"/>
          </a:xfrm>
        </p:grpSpPr>
        <p:sp>
          <p:nvSpPr>
            <p:cNvPr id="92" name="Rectangle: Single Corner Snipped 18">
              <a:extLst>
                <a:ext uri="{FF2B5EF4-FFF2-40B4-BE49-F238E27FC236}">
                  <a16:creationId xmlns:a16="http://schemas.microsoft.com/office/drawing/2014/main" id="{DBCAE695-001E-4E49-A3C3-5FAE16BC0E31}"/>
                </a:ext>
              </a:extLst>
            </p:cNvPr>
            <p:cNvSpPr/>
            <p:nvPr/>
          </p:nvSpPr>
          <p:spPr bwMode="ltGray">
            <a:xfrm>
              <a:off x="10309845" y="1271656"/>
              <a:ext cx="582918" cy="475236"/>
            </a:xfrm>
            <a:prstGeom prst="snip1Rect">
              <a:avLst/>
            </a:prstGeom>
            <a:noFill/>
            <a:ln w="63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21888" bIns="121888" rtlCol="0" anchor="t"/>
            <a:lstStyle/>
            <a:p>
              <a:pPr defTabSz="609402">
                <a:lnSpc>
                  <a:spcPct val="90000"/>
                </a:lnSpc>
                <a:spcAft>
                  <a:spcPts val="800"/>
                </a:spcAft>
              </a:pPr>
              <a:endParaRPr lang="en-US" sz="1600" b="1">
                <a:solidFill>
                  <a:prstClr val="black"/>
                </a:solidFill>
                <a:latin typeface="Calibri" panose="020F0502020204030204" pitchFamily="34" charset="0"/>
                <a:cs typeface="Calibri" panose="020F0502020204030204" pitchFamily="34" charset="0"/>
              </a:endParaRPr>
            </a:p>
          </p:txBody>
        </p:sp>
        <p:sp>
          <p:nvSpPr>
            <p:cNvPr id="93" name="Rectangle 92">
              <a:extLst>
                <a:ext uri="{FF2B5EF4-FFF2-40B4-BE49-F238E27FC236}">
                  <a16:creationId xmlns:a16="http://schemas.microsoft.com/office/drawing/2014/main" id="{89BB87A7-24B0-4B2C-B569-28409D9423A3}"/>
                </a:ext>
              </a:extLst>
            </p:cNvPr>
            <p:cNvSpPr/>
            <p:nvPr/>
          </p:nvSpPr>
          <p:spPr bwMode="ltGray">
            <a:xfrm>
              <a:off x="8120320" y="1749860"/>
              <a:ext cx="2772443" cy="857206"/>
            </a:xfrm>
            <a:prstGeom prst="rect">
              <a:avLst/>
            </a:prstGeom>
            <a:noFill/>
            <a:ln w="63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82832" bIns="121888"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a:rPr>
                <a:t>Write tests using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a:rPr>
                <a:t>plain English (almost)</a:t>
              </a:r>
              <a:endParaRPr kumimoji="0" lang="he-IL" sz="1600" i="0" u="none" strike="noStrike" kern="1200" cap="none" spc="0" normalizeH="0" baseline="0" noProof="0" dirty="0">
                <a:ln>
                  <a:noFill/>
                </a:ln>
                <a:solidFill>
                  <a:schemeClr val="bg1"/>
                </a:solidFill>
                <a:effectLst/>
                <a:uLnTx/>
                <a:uFillTx/>
                <a:latin typeface="Calibri" panose="020F0502020204030204"/>
                <a:cs typeface="Arial" panose="020B0604020202020204" pitchFamily="34" charset="0"/>
              </a:endParaRPr>
            </a:p>
            <a:p>
              <a:pPr marL="228525" indent="-228525" defTabSz="609402">
                <a:lnSpc>
                  <a:spcPct val="110000"/>
                </a:lnSpc>
                <a:spcAft>
                  <a:spcPts val="600"/>
                </a:spcAft>
                <a:buFont typeface="Arial" panose="020B0604020202020204" pitchFamily="34" charset="0"/>
                <a:buChar char="•"/>
              </a:pPr>
              <a:endParaRPr lang="en-US" sz="1200" dirty="0">
                <a:solidFill>
                  <a:schemeClr val="bg1"/>
                </a:solidFill>
                <a:latin typeface="Calibri Light" panose="020F0302020204030204" pitchFamily="34" charset="0"/>
                <a:cs typeface="Calibri Light" panose="020F0302020204030204" pitchFamily="34" charset="0"/>
              </a:endParaRPr>
            </a:p>
          </p:txBody>
        </p:sp>
        <p:sp>
          <p:nvSpPr>
            <p:cNvPr id="94" name="Rectangle 93">
              <a:extLst>
                <a:ext uri="{FF2B5EF4-FFF2-40B4-BE49-F238E27FC236}">
                  <a16:creationId xmlns:a16="http://schemas.microsoft.com/office/drawing/2014/main" id="{DF588D1F-0475-47C6-9B5D-9CBCD39F6B2C}"/>
                </a:ext>
              </a:extLst>
            </p:cNvPr>
            <p:cNvSpPr/>
            <p:nvPr/>
          </p:nvSpPr>
          <p:spPr bwMode="ltGray">
            <a:xfrm>
              <a:off x="8120319" y="1271655"/>
              <a:ext cx="2189526" cy="475236"/>
            </a:xfrm>
            <a:prstGeom prst="rect">
              <a:avLst/>
            </a:prstGeom>
            <a:solidFill>
              <a:schemeClr val="accent4"/>
            </a:solidFill>
            <a:ln w="63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lIns="121888" tIns="121888" rIns="121888" bIns="121888" rtlCol="0" anchor="t"/>
            <a:lstStyle/>
            <a:p>
              <a:pPr algn="ctr" defTabSz="609402">
                <a:lnSpc>
                  <a:spcPct val="90000"/>
                </a:lnSpc>
                <a:spcAft>
                  <a:spcPts val="800"/>
                </a:spcAft>
              </a:pPr>
              <a:r>
                <a:rPr lang="en-US" sz="1799" b="1" dirty="0">
                  <a:solidFill>
                    <a:srgbClr val="FFFFFF"/>
                  </a:solidFill>
                  <a:latin typeface="+mj-lt"/>
                  <a:cs typeface="Calibri" panose="020F0502020204030204" pitchFamily="34" charset="0"/>
                </a:rPr>
                <a:t>Natural Language</a:t>
              </a:r>
            </a:p>
          </p:txBody>
        </p:sp>
      </p:grpSp>
      <p:grpSp>
        <p:nvGrpSpPr>
          <p:cNvPr id="95" name="Group 94">
            <a:extLst>
              <a:ext uri="{FF2B5EF4-FFF2-40B4-BE49-F238E27FC236}">
                <a16:creationId xmlns:a16="http://schemas.microsoft.com/office/drawing/2014/main" id="{3BA7BCBD-16EF-40FD-BF37-B6F87E739C28}"/>
              </a:ext>
            </a:extLst>
          </p:cNvPr>
          <p:cNvGrpSpPr/>
          <p:nvPr/>
        </p:nvGrpSpPr>
        <p:grpSpPr>
          <a:xfrm>
            <a:off x="9574655" y="2200310"/>
            <a:ext cx="369008" cy="296210"/>
            <a:chOff x="4868428" y="3835252"/>
            <a:chExt cx="272344" cy="218616"/>
          </a:xfrm>
          <a:solidFill>
            <a:schemeClr val="accent4"/>
          </a:solidFill>
        </p:grpSpPr>
        <p:sp>
          <p:nvSpPr>
            <p:cNvPr id="96" name="Freeform 96">
              <a:extLst>
                <a:ext uri="{FF2B5EF4-FFF2-40B4-BE49-F238E27FC236}">
                  <a16:creationId xmlns:a16="http://schemas.microsoft.com/office/drawing/2014/main" id="{922F43E1-13D3-4F3F-B907-553E79911240}"/>
                </a:ext>
              </a:extLst>
            </p:cNvPr>
            <p:cNvSpPr>
              <a:spLocks noChangeArrowheads="1"/>
            </p:cNvSpPr>
            <p:nvPr/>
          </p:nvSpPr>
          <p:spPr bwMode="auto">
            <a:xfrm>
              <a:off x="4868428" y="3835252"/>
              <a:ext cx="272344" cy="218616"/>
            </a:xfrm>
            <a:custGeom>
              <a:avLst/>
              <a:gdLst>
                <a:gd name="T0" fmla="*/ 635 w 647"/>
                <a:gd name="T1" fmla="*/ 0 h 519"/>
                <a:gd name="T2" fmla="*/ 635 w 647"/>
                <a:gd name="T3" fmla="*/ 0 h 519"/>
                <a:gd name="T4" fmla="*/ 162 w 647"/>
                <a:gd name="T5" fmla="*/ 0 h 519"/>
                <a:gd name="T6" fmla="*/ 150 w 647"/>
                <a:gd name="T7" fmla="*/ 13 h 519"/>
                <a:gd name="T8" fmla="*/ 150 w 647"/>
                <a:gd name="T9" fmla="*/ 101 h 519"/>
                <a:gd name="T10" fmla="*/ 61 w 647"/>
                <a:gd name="T11" fmla="*/ 217 h 519"/>
                <a:gd name="T12" fmla="*/ 103 w 647"/>
                <a:gd name="T13" fmla="*/ 305 h 519"/>
                <a:gd name="T14" fmla="*/ 0 w 647"/>
                <a:gd name="T15" fmla="*/ 461 h 519"/>
                <a:gd name="T16" fmla="*/ 0 w 647"/>
                <a:gd name="T17" fmla="*/ 505 h 519"/>
                <a:gd name="T18" fmla="*/ 11 w 647"/>
                <a:gd name="T19" fmla="*/ 518 h 519"/>
                <a:gd name="T20" fmla="*/ 334 w 647"/>
                <a:gd name="T21" fmla="*/ 518 h 519"/>
                <a:gd name="T22" fmla="*/ 345 w 647"/>
                <a:gd name="T23" fmla="*/ 505 h 519"/>
                <a:gd name="T24" fmla="*/ 345 w 647"/>
                <a:gd name="T25" fmla="*/ 457 h 519"/>
                <a:gd name="T26" fmla="*/ 345 w 647"/>
                <a:gd name="T27" fmla="*/ 453 h 519"/>
                <a:gd name="T28" fmla="*/ 635 w 647"/>
                <a:gd name="T29" fmla="*/ 453 h 519"/>
                <a:gd name="T30" fmla="*/ 646 w 647"/>
                <a:gd name="T31" fmla="*/ 441 h 519"/>
                <a:gd name="T32" fmla="*/ 646 w 647"/>
                <a:gd name="T33" fmla="*/ 13 h 519"/>
                <a:gd name="T34" fmla="*/ 635 w 647"/>
                <a:gd name="T35" fmla="*/ 0 h 519"/>
                <a:gd name="T36" fmla="*/ 84 w 647"/>
                <a:gd name="T37" fmla="*/ 217 h 519"/>
                <a:gd name="T38" fmla="*/ 84 w 647"/>
                <a:gd name="T39" fmla="*/ 217 h 519"/>
                <a:gd name="T40" fmla="*/ 180 w 647"/>
                <a:gd name="T41" fmla="*/ 121 h 519"/>
                <a:gd name="T42" fmla="*/ 276 w 647"/>
                <a:gd name="T43" fmla="*/ 217 h 519"/>
                <a:gd name="T44" fmla="*/ 180 w 647"/>
                <a:gd name="T45" fmla="*/ 312 h 519"/>
                <a:gd name="T46" fmla="*/ 84 w 647"/>
                <a:gd name="T47" fmla="*/ 217 h 519"/>
                <a:gd name="T48" fmla="*/ 180 w 647"/>
                <a:gd name="T49" fmla="*/ 334 h 519"/>
                <a:gd name="T50" fmla="*/ 180 w 647"/>
                <a:gd name="T51" fmla="*/ 334 h 519"/>
                <a:gd name="T52" fmla="*/ 203 w 647"/>
                <a:gd name="T53" fmla="*/ 332 h 519"/>
                <a:gd name="T54" fmla="*/ 177 w 647"/>
                <a:gd name="T55" fmla="*/ 371 h 519"/>
                <a:gd name="T56" fmla="*/ 152 w 647"/>
                <a:gd name="T57" fmla="*/ 330 h 519"/>
                <a:gd name="T58" fmla="*/ 180 w 647"/>
                <a:gd name="T59" fmla="*/ 334 h 519"/>
                <a:gd name="T60" fmla="*/ 322 w 647"/>
                <a:gd name="T61" fmla="*/ 494 h 519"/>
                <a:gd name="T62" fmla="*/ 322 w 647"/>
                <a:gd name="T63" fmla="*/ 494 h 519"/>
                <a:gd name="T64" fmla="*/ 23 w 647"/>
                <a:gd name="T65" fmla="*/ 494 h 519"/>
                <a:gd name="T66" fmla="*/ 23 w 647"/>
                <a:gd name="T67" fmla="*/ 461 h 519"/>
                <a:gd name="T68" fmla="*/ 120 w 647"/>
                <a:gd name="T69" fmla="*/ 324 h 519"/>
                <a:gd name="T70" fmla="*/ 166 w 647"/>
                <a:gd name="T71" fmla="*/ 398 h 519"/>
                <a:gd name="T72" fmla="*/ 176 w 647"/>
                <a:gd name="T73" fmla="*/ 403 h 519"/>
                <a:gd name="T74" fmla="*/ 186 w 647"/>
                <a:gd name="T75" fmla="*/ 398 h 519"/>
                <a:gd name="T76" fmla="*/ 236 w 647"/>
                <a:gd name="T77" fmla="*/ 324 h 519"/>
                <a:gd name="T78" fmla="*/ 322 w 647"/>
                <a:gd name="T79" fmla="*/ 457 h 519"/>
                <a:gd name="T80" fmla="*/ 322 w 647"/>
                <a:gd name="T81" fmla="*/ 494 h 519"/>
                <a:gd name="T82" fmla="*/ 623 w 647"/>
                <a:gd name="T83" fmla="*/ 429 h 519"/>
                <a:gd name="T84" fmla="*/ 623 w 647"/>
                <a:gd name="T85" fmla="*/ 429 h 519"/>
                <a:gd name="T86" fmla="*/ 343 w 647"/>
                <a:gd name="T87" fmla="*/ 429 h 519"/>
                <a:gd name="T88" fmla="*/ 323 w 647"/>
                <a:gd name="T89" fmla="*/ 370 h 519"/>
                <a:gd name="T90" fmla="*/ 326 w 647"/>
                <a:gd name="T91" fmla="*/ 369 h 519"/>
                <a:gd name="T92" fmla="*/ 402 w 647"/>
                <a:gd name="T93" fmla="*/ 293 h 519"/>
                <a:gd name="T94" fmla="*/ 402 w 647"/>
                <a:gd name="T95" fmla="*/ 276 h 519"/>
                <a:gd name="T96" fmla="*/ 385 w 647"/>
                <a:gd name="T97" fmla="*/ 276 h 519"/>
                <a:gd name="T98" fmla="*/ 310 w 647"/>
                <a:gd name="T99" fmla="*/ 351 h 519"/>
                <a:gd name="T100" fmla="*/ 255 w 647"/>
                <a:gd name="T101" fmla="*/ 307 h 519"/>
                <a:gd name="T102" fmla="*/ 300 w 647"/>
                <a:gd name="T103" fmla="*/ 217 h 519"/>
                <a:gd name="T104" fmla="*/ 180 w 647"/>
                <a:gd name="T105" fmla="*/ 97 h 519"/>
                <a:gd name="T106" fmla="*/ 174 w 647"/>
                <a:gd name="T107" fmla="*/ 98 h 519"/>
                <a:gd name="T108" fmla="*/ 174 w 647"/>
                <a:gd name="T109" fmla="*/ 24 h 519"/>
                <a:gd name="T110" fmla="*/ 623 w 647"/>
                <a:gd name="T111" fmla="*/ 24 h 519"/>
                <a:gd name="T112" fmla="*/ 623 w 647"/>
                <a:gd name="T113" fmla="*/ 42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519">
                  <a:moveTo>
                    <a:pt x="635" y="0"/>
                  </a:moveTo>
                  <a:lnTo>
                    <a:pt x="635" y="0"/>
                  </a:lnTo>
                  <a:cubicBezTo>
                    <a:pt x="162" y="0"/>
                    <a:pt x="162" y="0"/>
                    <a:pt x="162" y="0"/>
                  </a:cubicBezTo>
                  <a:cubicBezTo>
                    <a:pt x="155" y="0"/>
                    <a:pt x="150" y="5"/>
                    <a:pt x="150" y="13"/>
                  </a:cubicBezTo>
                  <a:cubicBezTo>
                    <a:pt x="150" y="101"/>
                    <a:pt x="150" y="101"/>
                    <a:pt x="150" y="101"/>
                  </a:cubicBezTo>
                  <a:cubicBezTo>
                    <a:pt x="99" y="115"/>
                    <a:pt x="61" y="162"/>
                    <a:pt x="61" y="217"/>
                  </a:cubicBezTo>
                  <a:cubicBezTo>
                    <a:pt x="61" y="253"/>
                    <a:pt x="78" y="283"/>
                    <a:pt x="103" y="305"/>
                  </a:cubicBezTo>
                  <a:cubicBezTo>
                    <a:pt x="41" y="334"/>
                    <a:pt x="0" y="396"/>
                    <a:pt x="0" y="461"/>
                  </a:cubicBezTo>
                  <a:cubicBezTo>
                    <a:pt x="0" y="505"/>
                    <a:pt x="0" y="505"/>
                    <a:pt x="0" y="505"/>
                  </a:cubicBezTo>
                  <a:cubicBezTo>
                    <a:pt x="0" y="512"/>
                    <a:pt x="5" y="518"/>
                    <a:pt x="11" y="518"/>
                  </a:cubicBezTo>
                  <a:cubicBezTo>
                    <a:pt x="334" y="518"/>
                    <a:pt x="334" y="518"/>
                    <a:pt x="334" y="518"/>
                  </a:cubicBezTo>
                  <a:cubicBezTo>
                    <a:pt x="340" y="518"/>
                    <a:pt x="345" y="512"/>
                    <a:pt x="345" y="505"/>
                  </a:cubicBezTo>
                  <a:cubicBezTo>
                    <a:pt x="345" y="457"/>
                    <a:pt x="345" y="457"/>
                    <a:pt x="345" y="457"/>
                  </a:cubicBezTo>
                  <a:cubicBezTo>
                    <a:pt x="345" y="456"/>
                    <a:pt x="345" y="454"/>
                    <a:pt x="345" y="453"/>
                  </a:cubicBezTo>
                  <a:cubicBezTo>
                    <a:pt x="635" y="453"/>
                    <a:pt x="635" y="453"/>
                    <a:pt x="635" y="453"/>
                  </a:cubicBezTo>
                  <a:cubicBezTo>
                    <a:pt x="641" y="453"/>
                    <a:pt x="646" y="448"/>
                    <a:pt x="646" y="441"/>
                  </a:cubicBezTo>
                  <a:cubicBezTo>
                    <a:pt x="646" y="13"/>
                    <a:pt x="646" y="13"/>
                    <a:pt x="646" y="13"/>
                  </a:cubicBezTo>
                  <a:cubicBezTo>
                    <a:pt x="646" y="5"/>
                    <a:pt x="641" y="0"/>
                    <a:pt x="635" y="0"/>
                  </a:cubicBezTo>
                  <a:close/>
                  <a:moveTo>
                    <a:pt x="84" y="217"/>
                  </a:moveTo>
                  <a:lnTo>
                    <a:pt x="84" y="217"/>
                  </a:lnTo>
                  <a:cubicBezTo>
                    <a:pt x="84" y="164"/>
                    <a:pt x="128" y="121"/>
                    <a:pt x="180" y="121"/>
                  </a:cubicBezTo>
                  <a:cubicBezTo>
                    <a:pt x="233" y="121"/>
                    <a:pt x="276" y="164"/>
                    <a:pt x="276" y="217"/>
                  </a:cubicBezTo>
                  <a:cubicBezTo>
                    <a:pt x="276" y="268"/>
                    <a:pt x="233" y="312"/>
                    <a:pt x="180" y="312"/>
                  </a:cubicBezTo>
                  <a:cubicBezTo>
                    <a:pt x="128" y="312"/>
                    <a:pt x="84" y="268"/>
                    <a:pt x="84" y="217"/>
                  </a:cubicBezTo>
                  <a:close/>
                  <a:moveTo>
                    <a:pt x="180" y="334"/>
                  </a:moveTo>
                  <a:lnTo>
                    <a:pt x="180" y="334"/>
                  </a:lnTo>
                  <a:cubicBezTo>
                    <a:pt x="188" y="334"/>
                    <a:pt x="196" y="333"/>
                    <a:pt x="203" y="332"/>
                  </a:cubicBezTo>
                  <a:cubicBezTo>
                    <a:pt x="177" y="371"/>
                    <a:pt x="177" y="371"/>
                    <a:pt x="177" y="371"/>
                  </a:cubicBezTo>
                  <a:cubicBezTo>
                    <a:pt x="152" y="330"/>
                    <a:pt x="152" y="330"/>
                    <a:pt x="152" y="330"/>
                  </a:cubicBezTo>
                  <a:cubicBezTo>
                    <a:pt x="160" y="333"/>
                    <a:pt x="171" y="334"/>
                    <a:pt x="180" y="334"/>
                  </a:cubicBezTo>
                  <a:close/>
                  <a:moveTo>
                    <a:pt x="322" y="494"/>
                  </a:moveTo>
                  <a:lnTo>
                    <a:pt x="322" y="494"/>
                  </a:lnTo>
                  <a:cubicBezTo>
                    <a:pt x="23" y="494"/>
                    <a:pt x="23" y="494"/>
                    <a:pt x="23" y="494"/>
                  </a:cubicBezTo>
                  <a:cubicBezTo>
                    <a:pt x="23" y="461"/>
                    <a:pt x="23" y="461"/>
                    <a:pt x="23" y="461"/>
                  </a:cubicBezTo>
                  <a:cubicBezTo>
                    <a:pt x="23" y="403"/>
                    <a:pt x="62" y="348"/>
                    <a:pt x="120" y="324"/>
                  </a:cubicBezTo>
                  <a:cubicBezTo>
                    <a:pt x="166" y="398"/>
                    <a:pt x="166" y="398"/>
                    <a:pt x="166" y="398"/>
                  </a:cubicBezTo>
                  <a:cubicBezTo>
                    <a:pt x="169" y="401"/>
                    <a:pt x="173" y="403"/>
                    <a:pt x="176" y="403"/>
                  </a:cubicBezTo>
                  <a:cubicBezTo>
                    <a:pt x="182" y="403"/>
                    <a:pt x="184" y="401"/>
                    <a:pt x="186" y="398"/>
                  </a:cubicBezTo>
                  <a:cubicBezTo>
                    <a:pt x="236" y="324"/>
                    <a:pt x="236" y="324"/>
                    <a:pt x="236" y="324"/>
                  </a:cubicBezTo>
                  <a:cubicBezTo>
                    <a:pt x="289" y="346"/>
                    <a:pt x="322" y="396"/>
                    <a:pt x="322" y="457"/>
                  </a:cubicBezTo>
                  <a:lnTo>
                    <a:pt x="322" y="494"/>
                  </a:lnTo>
                  <a:close/>
                  <a:moveTo>
                    <a:pt x="623" y="429"/>
                  </a:moveTo>
                  <a:lnTo>
                    <a:pt x="623" y="429"/>
                  </a:lnTo>
                  <a:cubicBezTo>
                    <a:pt x="343" y="429"/>
                    <a:pt x="343" y="429"/>
                    <a:pt x="343" y="429"/>
                  </a:cubicBezTo>
                  <a:cubicBezTo>
                    <a:pt x="340" y="407"/>
                    <a:pt x="333" y="388"/>
                    <a:pt x="323" y="370"/>
                  </a:cubicBezTo>
                  <a:cubicBezTo>
                    <a:pt x="324" y="370"/>
                    <a:pt x="325" y="370"/>
                    <a:pt x="326" y="369"/>
                  </a:cubicBezTo>
                  <a:cubicBezTo>
                    <a:pt x="402" y="293"/>
                    <a:pt x="402" y="293"/>
                    <a:pt x="402" y="293"/>
                  </a:cubicBezTo>
                  <a:cubicBezTo>
                    <a:pt x="406" y="289"/>
                    <a:pt x="406" y="281"/>
                    <a:pt x="402" y="276"/>
                  </a:cubicBezTo>
                  <a:cubicBezTo>
                    <a:pt x="397" y="272"/>
                    <a:pt x="389" y="272"/>
                    <a:pt x="385" y="276"/>
                  </a:cubicBezTo>
                  <a:cubicBezTo>
                    <a:pt x="310" y="351"/>
                    <a:pt x="310" y="351"/>
                    <a:pt x="310" y="351"/>
                  </a:cubicBezTo>
                  <a:cubicBezTo>
                    <a:pt x="296" y="333"/>
                    <a:pt x="277" y="318"/>
                    <a:pt x="255" y="307"/>
                  </a:cubicBezTo>
                  <a:cubicBezTo>
                    <a:pt x="282" y="286"/>
                    <a:pt x="300" y="253"/>
                    <a:pt x="300" y="217"/>
                  </a:cubicBezTo>
                  <a:cubicBezTo>
                    <a:pt x="300" y="151"/>
                    <a:pt x="246" y="97"/>
                    <a:pt x="180" y="97"/>
                  </a:cubicBezTo>
                  <a:cubicBezTo>
                    <a:pt x="178" y="97"/>
                    <a:pt x="176" y="98"/>
                    <a:pt x="174" y="98"/>
                  </a:cubicBezTo>
                  <a:cubicBezTo>
                    <a:pt x="174" y="24"/>
                    <a:pt x="174" y="24"/>
                    <a:pt x="174" y="24"/>
                  </a:cubicBezTo>
                  <a:cubicBezTo>
                    <a:pt x="623" y="24"/>
                    <a:pt x="623" y="24"/>
                    <a:pt x="623" y="24"/>
                  </a:cubicBezTo>
                  <a:lnTo>
                    <a:pt x="623" y="42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97" name="Freeform 97">
              <a:extLst>
                <a:ext uri="{FF2B5EF4-FFF2-40B4-BE49-F238E27FC236}">
                  <a16:creationId xmlns:a16="http://schemas.microsoft.com/office/drawing/2014/main" id="{3F94D353-BDF4-455C-B583-59E6B27B7235}"/>
                </a:ext>
              </a:extLst>
            </p:cNvPr>
            <p:cNvSpPr>
              <a:spLocks noChangeArrowheads="1"/>
            </p:cNvSpPr>
            <p:nvPr/>
          </p:nvSpPr>
          <p:spPr bwMode="auto">
            <a:xfrm>
              <a:off x="5007380" y="3866747"/>
              <a:ext cx="81518" cy="9264"/>
            </a:xfrm>
            <a:custGeom>
              <a:avLst/>
              <a:gdLst>
                <a:gd name="T0" fmla="*/ 11 w 196"/>
                <a:gd name="T1" fmla="*/ 23 h 24"/>
                <a:gd name="T2" fmla="*/ 11 w 196"/>
                <a:gd name="T3" fmla="*/ 23 h 24"/>
                <a:gd name="T4" fmla="*/ 183 w 196"/>
                <a:gd name="T5" fmla="*/ 23 h 24"/>
                <a:gd name="T6" fmla="*/ 195 w 196"/>
                <a:gd name="T7" fmla="*/ 12 h 24"/>
                <a:gd name="T8" fmla="*/ 183 w 196"/>
                <a:gd name="T9" fmla="*/ 0 h 24"/>
                <a:gd name="T10" fmla="*/ 11 w 196"/>
                <a:gd name="T11" fmla="*/ 0 h 24"/>
                <a:gd name="T12" fmla="*/ 0 w 196"/>
                <a:gd name="T13" fmla="*/ 12 h 24"/>
                <a:gd name="T14" fmla="*/ 11 w 196"/>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4">
                  <a:moveTo>
                    <a:pt x="11" y="23"/>
                  </a:moveTo>
                  <a:lnTo>
                    <a:pt x="11" y="23"/>
                  </a:lnTo>
                  <a:cubicBezTo>
                    <a:pt x="183" y="23"/>
                    <a:pt x="183" y="23"/>
                    <a:pt x="183" y="23"/>
                  </a:cubicBezTo>
                  <a:cubicBezTo>
                    <a:pt x="189" y="23"/>
                    <a:pt x="195" y="18"/>
                    <a:pt x="195" y="12"/>
                  </a:cubicBezTo>
                  <a:cubicBezTo>
                    <a:pt x="195" y="5"/>
                    <a:pt x="189" y="0"/>
                    <a:pt x="183" y="0"/>
                  </a:cubicBezTo>
                  <a:cubicBezTo>
                    <a:pt x="11" y="0"/>
                    <a:pt x="11" y="0"/>
                    <a:pt x="11" y="0"/>
                  </a:cubicBezTo>
                  <a:cubicBezTo>
                    <a:pt x="5" y="0"/>
                    <a:pt x="0" y="5"/>
                    <a:pt x="0" y="12"/>
                  </a:cubicBezTo>
                  <a:cubicBezTo>
                    <a:pt x="0" y="18"/>
                    <a:pt x="5" y="23"/>
                    <a:pt x="11"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8" name="Freeform 98">
              <a:extLst>
                <a:ext uri="{FF2B5EF4-FFF2-40B4-BE49-F238E27FC236}">
                  <a16:creationId xmlns:a16="http://schemas.microsoft.com/office/drawing/2014/main" id="{F5A5330A-3DFE-4278-A357-7BA60E2E2E4C}"/>
                </a:ext>
              </a:extLst>
            </p:cNvPr>
            <p:cNvSpPr>
              <a:spLocks noChangeArrowheads="1"/>
            </p:cNvSpPr>
            <p:nvPr/>
          </p:nvSpPr>
          <p:spPr bwMode="auto">
            <a:xfrm>
              <a:off x="5007380" y="3894538"/>
              <a:ext cx="100045" cy="9263"/>
            </a:xfrm>
            <a:custGeom>
              <a:avLst/>
              <a:gdLst>
                <a:gd name="T0" fmla="*/ 11 w 239"/>
                <a:gd name="T1" fmla="*/ 23 h 24"/>
                <a:gd name="T2" fmla="*/ 11 w 239"/>
                <a:gd name="T3" fmla="*/ 23 h 24"/>
                <a:gd name="T4" fmla="*/ 226 w 239"/>
                <a:gd name="T5" fmla="*/ 23 h 24"/>
                <a:gd name="T6" fmla="*/ 238 w 239"/>
                <a:gd name="T7" fmla="*/ 11 h 24"/>
                <a:gd name="T8" fmla="*/ 226 w 239"/>
                <a:gd name="T9" fmla="*/ 0 h 24"/>
                <a:gd name="T10" fmla="*/ 11 w 239"/>
                <a:gd name="T11" fmla="*/ 0 h 24"/>
                <a:gd name="T12" fmla="*/ 0 w 239"/>
                <a:gd name="T13" fmla="*/ 11 h 24"/>
                <a:gd name="T14" fmla="*/ 11 w 239"/>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4">
                  <a:moveTo>
                    <a:pt x="11" y="23"/>
                  </a:moveTo>
                  <a:lnTo>
                    <a:pt x="11" y="23"/>
                  </a:lnTo>
                  <a:cubicBezTo>
                    <a:pt x="226" y="23"/>
                    <a:pt x="226" y="23"/>
                    <a:pt x="226" y="23"/>
                  </a:cubicBezTo>
                  <a:cubicBezTo>
                    <a:pt x="233" y="23"/>
                    <a:pt x="238" y="18"/>
                    <a:pt x="238" y="11"/>
                  </a:cubicBezTo>
                  <a:cubicBezTo>
                    <a:pt x="238" y="5"/>
                    <a:pt x="233" y="0"/>
                    <a:pt x="226" y="0"/>
                  </a:cubicBezTo>
                  <a:cubicBezTo>
                    <a:pt x="11" y="0"/>
                    <a:pt x="11" y="0"/>
                    <a:pt x="11" y="0"/>
                  </a:cubicBezTo>
                  <a:cubicBezTo>
                    <a:pt x="5" y="0"/>
                    <a:pt x="0" y="5"/>
                    <a:pt x="0" y="11"/>
                  </a:cubicBezTo>
                  <a:cubicBezTo>
                    <a:pt x="0" y="18"/>
                    <a:pt x="5" y="23"/>
                    <a:pt x="11"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9" name="Freeform 99">
              <a:extLst>
                <a:ext uri="{FF2B5EF4-FFF2-40B4-BE49-F238E27FC236}">
                  <a16:creationId xmlns:a16="http://schemas.microsoft.com/office/drawing/2014/main" id="{C0927D46-220F-4DD6-91E2-F672357F0620}"/>
                </a:ext>
              </a:extLst>
            </p:cNvPr>
            <p:cNvSpPr>
              <a:spLocks noChangeArrowheads="1"/>
            </p:cNvSpPr>
            <p:nvPr/>
          </p:nvSpPr>
          <p:spPr bwMode="auto">
            <a:xfrm>
              <a:off x="5007380" y="3920475"/>
              <a:ext cx="100045" cy="11116"/>
            </a:xfrm>
            <a:custGeom>
              <a:avLst/>
              <a:gdLst>
                <a:gd name="T0" fmla="*/ 11 w 239"/>
                <a:gd name="T1" fmla="*/ 24 h 25"/>
                <a:gd name="T2" fmla="*/ 11 w 239"/>
                <a:gd name="T3" fmla="*/ 24 h 25"/>
                <a:gd name="T4" fmla="*/ 226 w 239"/>
                <a:gd name="T5" fmla="*/ 24 h 25"/>
                <a:gd name="T6" fmla="*/ 238 w 239"/>
                <a:gd name="T7" fmla="*/ 13 h 25"/>
                <a:gd name="T8" fmla="*/ 226 w 239"/>
                <a:gd name="T9" fmla="*/ 0 h 25"/>
                <a:gd name="T10" fmla="*/ 11 w 239"/>
                <a:gd name="T11" fmla="*/ 0 h 25"/>
                <a:gd name="T12" fmla="*/ 0 w 239"/>
                <a:gd name="T13" fmla="*/ 13 h 25"/>
                <a:gd name="T14" fmla="*/ 11 w 23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5">
                  <a:moveTo>
                    <a:pt x="11" y="24"/>
                  </a:moveTo>
                  <a:lnTo>
                    <a:pt x="11" y="24"/>
                  </a:lnTo>
                  <a:cubicBezTo>
                    <a:pt x="226" y="24"/>
                    <a:pt x="226" y="24"/>
                    <a:pt x="226" y="24"/>
                  </a:cubicBezTo>
                  <a:cubicBezTo>
                    <a:pt x="233" y="24"/>
                    <a:pt x="238" y="19"/>
                    <a:pt x="238" y="13"/>
                  </a:cubicBezTo>
                  <a:cubicBezTo>
                    <a:pt x="238" y="6"/>
                    <a:pt x="233" y="0"/>
                    <a:pt x="226" y="0"/>
                  </a:cubicBezTo>
                  <a:cubicBezTo>
                    <a:pt x="11" y="0"/>
                    <a:pt x="11" y="0"/>
                    <a:pt x="11" y="0"/>
                  </a:cubicBezTo>
                  <a:cubicBezTo>
                    <a:pt x="5" y="0"/>
                    <a:pt x="0" y="6"/>
                    <a:pt x="0" y="13"/>
                  </a:cubicBezTo>
                  <a:cubicBezTo>
                    <a:pt x="0" y="19"/>
                    <a:pt x="5" y="24"/>
                    <a:pt x="11" y="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39" name="Group 38">
            <a:extLst>
              <a:ext uri="{FF2B5EF4-FFF2-40B4-BE49-F238E27FC236}">
                <a16:creationId xmlns:a16="http://schemas.microsoft.com/office/drawing/2014/main" id="{0A1E7715-FA9D-40BA-9FBF-35BB8E2E8F15}"/>
              </a:ext>
            </a:extLst>
          </p:cNvPr>
          <p:cNvGrpSpPr/>
          <p:nvPr/>
        </p:nvGrpSpPr>
        <p:grpSpPr>
          <a:xfrm>
            <a:off x="1051816" y="3816343"/>
            <a:ext cx="9012987" cy="1778695"/>
            <a:chOff x="1051816" y="3816343"/>
            <a:chExt cx="9012987" cy="1778695"/>
          </a:xfrm>
        </p:grpSpPr>
        <p:grpSp>
          <p:nvGrpSpPr>
            <p:cNvPr id="13" name="Group 12">
              <a:extLst>
                <a:ext uri="{FF2B5EF4-FFF2-40B4-BE49-F238E27FC236}">
                  <a16:creationId xmlns:a16="http://schemas.microsoft.com/office/drawing/2014/main" id="{332A2D69-5573-4D95-97F3-96FAB10FE578}"/>
                </a:ext>
              </a:extLst>
            </p:cNvPr>
            <p:cNvGrpSpPr/>
            <p:nvPr/>
          </p:nvGrpSpPr>
          <p:grpSpPr>
            <a:xfrm>
              <a:off x="5233332" y="4324903"/>
              <a:ext cx="631029" cy="611814"/>
              <a:chOff x="2258291" y="3324281"/>
              <a:chExt cx="2362570" cy="2290631"/>
            </a:xfrm>
          </p:grpSpPr>
          <p:pic>
            <p:nvPicPr>
              <p:cNvPr id="40" name="Picture 39" descr="A picture containing drawing&#10;&#10;Description automatically generated">
                <a:extLst>
                  <a:ext uri="{FF2B5EF4-FFF2-40B4-BE49-F238E27FC236}">
                    <a16:creationId xmlns:a16="http://schemas.microsoft.com/office/drawing/2014/main" id="{2D3E8302-5026-4A53-A5BC-87F1CBA994D5}"/>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05817" y="4142762"/>
                <a:ext cx="727595" cy="677263"/>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id="{9079CB2F-11D8-49B8-B07C-8A0F5E6B0867}"/>
                  </a:ext>
                </a:extLst>
              </p:cNvPr>
              <p:cNvPicPr>
                <a:picLocks noChangeAspect="1"/>
              </p:cNvPicPr>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258291" y="3324281"/>
                <a:ext cx="2362570" cy="2290631"/>
              </a:xfrm>
              <a:prstGeom prst="rect">
                <a:avLst/>
              </a:prstGeom>
            </p:spPr>
          </p:pic>
        </p:grpSp>
        <p:cxnSp>
          <p:nvCxnSpPr>
            <p:cNvPr id="16" name="Straight Arrow Connector 15">
              <a:extLst>
                <a:ext uri="{FF2B5EF4-FFF2-40B4-BE49-F238E27FC236}">
                  <a16:creationId xmlns:a16="http://schemas.microsoft.com/office/drawing/2014/main" id="{6AE41D33-F2F7-4E84-B47F-FD793F283835}"/>
                </a:ext>
              </a:extLst>
            </p:cNvPr>
            <p:cNvCxnSpPr>
              <a:cxnSpLocks/>
            </p:cNvCxnSpPr>
            <p:nvPr/>
          </p:nvCxnSpPr>
          <p:spPr>
            <a:xfrm>
              <a:off x="4596416" y="4484946"/>
              <a:ext cx="45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EFD374B-4B76-4FDE-A6D5-0FF3CA69AE44}"/>
                </a:ext>
              </a:extLst>
            </p:cNvPr>
            <p:cNvCxnSpPr/>
            <p:nvPr/>
          </p:nvCxnSpPr>
          <p:spPr>
            <a:xfrm>
              <a:off x="6015320" y="4466756"/>
              <a:ext cx="45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4B16D7D9-2015-4C70-A2E8-A3D0ED29203E}"/>
                </a:ext>
              </a:extLst>
            </p:cNvPr>
            <p:cNvCxnSpPr/>
            <p:nvPr/>
          </p:nvCxnSpPr>
          <p:spPr>
            <a:xfrm>
              <a:off x="7366993" y="4457624"/>
              <a:ext cx="45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Arc 21">
              <a:extLst>
                <a:ext uri="{FF2B5EF4-FFF2-40B4-BE49-F238E27FC236}">
                  <a16:creationId xmlns:a16="http://schemas.microsoft.com/office/drawing/2014/main" id="{ED79FC80-D994-46A6-93D3-4C318A11D52A}"/>
                </a:ext>
              </a:extLst>
            </p:cNvPr>
            <p:cNvSpPr/>
            <p:nvPr/>
          </p:nvSpPr>
          <p:spPr>
            <a:xfrm>
              <a:off x="7753264" y="4387744"/>
              <a:ext cx="272414" cy="531688"/>
            </a:xfrm>
            <a:prstGeom prst="arc">
              <a:avLst>
                <a:gd name="adj1" fmla="val 17567056"/>
                <a:gd name="adj2" fmla="val 5928253"/>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EB2C440B-F627-4CB1-99F9-63DAF9B9C4DF}"/>
                </a:ext>
              </a:extLst>
            </p:cNvPr>
            <p:cNvCxnSpPr>
              <a:cxnSpLocks/>
            </p:cNvCxnSpPr>
            <p:nvPr/>
          </p:nvCxnSpPr>
          <p:spPr>
            <a:xfrm flipH="1" flipV="1">
              <a:off x="7366993" y="4922833"/>
              <a:ext cx="386271" cy="13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7C0FB5A-35D6-41D0-BA14-184A5C527478}"/>
                </a:ext>
              </a:extLst>
            </p:cNvPr>
            <p:cNvCxnSpPr>
              <a:cxnSpLocks/>
            </p:cNvCxnSpPr>
            <p:nvPr/>
          </p:nvCxnSpPr>
          <p:spPr>
            <a:xfrm flipH="1">
              <a:off x="6005574" y="4866763"/>
              <a:ext cx="45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1F1D98D-80F7-4698-B08F-8ABDF8610814}"/>
                </a:ext>
              </a:extLst>
            </p:cNvPr>
            <p:cNvCxnSpPr>
              <a:cxnSpLocks/>
            </p:cNvCxnSpPr>
            <p:nvPr/>
          </p:nvCxnSpPr>
          <p:spPr>
            <a:xfrm flipH="1">
              <a:off x="4596416" y="4784683"/>
              <a:ext cx="45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2D74C0E4-2D3D-454A-94EB-E371F835E891}"/>
                </a:ext>
              </a:extLst>
            </p:cNvPr>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1679872" y="4179040"/>
              <a:ext cx="1323768" cy="611812"/>
            </a:xfrm>
            <a:prstGeom prst="rect">
              <a:avLst/>
            </a:prstGeom>
          </p:spPr>
        </p:pic>
        <p:grpSp>
          <p:nvGrpSpPr>
            <p:cNvPr id="33" name="Group 32">
              <a:extLst>
                <a:ext uri="{FF2B5EF4-FFF2-40B4-BE49-F238E27FC236}">
                  <a16:creationId xmlns:a16="http://schemas.microsoft.com/office/drawing/2014/main" id="{C87F77F0-02ED-436D-934A-A9B43EA2F0DC}"/>
                </a:ext>
              </a:extLst>
            </p:cNvPr>
            <p:cNvGrpSpPr/>
            <p:nvPr/>
          </p:nvGrpSpPr>
          <p:grpSpPr>
            <a:xfrm>
              <a:off x="6469302" y="4366979"/>
              <a:ext cx="920344" cy="549052"/>
              <a:chOff x="8314412" y="1958488"/>
              <a:chExt cx="316808" cy="170446"/>
            </a:xfrm>
            <a:solidFill>
              <a:srgbClr val="8C88DB"/>
            </a:solidFill>
          </p:grpSpPr>
          <p:sp>
            <p:nvSpPr>
              <p:cNvPr id="37" name="Freeform 162">
                <a:extLst>
                  <a:ext uri="{FF2B5EF4-FFF2-40B4-BE49-F238E27FC236}">
                    <a16:creationId xmlns:a16="http://schemas.microsoft.com/office/drawing/2014/main" id="{44DB7179-96C5-4993-B417-95A147F1BAE5}"/>
                  </a:ext>
                </a:extLst>
              </p:cNvPr>
              <p:cNvSpPr>
                <a:spLocks noChangeArrowheads="1"/>
              </p:cNvSpPr>
              <p:nvPr/>
            </p:nvSpPr>
            <p:spPr bwMode="auto">
              <a:xfrm>
                <a:off x="8314412" y="1958488"/>
                <a:ext cx="316808" cy="170446"/>
              </a:xfrm>
              <a:custGeom>
                <a:avLst/>
                <a:gdLst>
                  <a:gd name="T0" fmla="*/ 746 w 752"/>
                  <a:gd name="T1" fmla="*/ 197 h 404"/>
                  <a:gd name="T2" fmla="*/ 746 w 752"/>
                  <a:gd name="T3" fmla="*/ 197 h 404"/>
                  <a:gd name="T4" fmla="*/ 738 w 752"/>
                  <a:gd name="T5" fmla="*/ 188 h 404"/>
                  <a:gd name="T6" fmla="*/ 368 w 752"/>
                  <a:gd name="T7" fmla="*/ 1 h 404"/>
                  <a:gd name="T8" fmla="*/ 361 w 752"/>
                  <a:gd name="T9" fmla="*/ 0 h 404"/>
                  <a:gd name="T10" fmla="*/ 3 w 752"/>
                  <a:gd name="T11" fmla="*/ 198 h 404"/>
                  <a:gd name="T12" fmla="*/ 4 w 752"/>
                  <a:gd name="T13" fmla="*/ 213 h 404"/>
                  <a:gd name="T14" fmla="*/ 380 w 752"/>
                  <a:gd name="T15" fmla="*/ 403 h 404"/>
                  <a:gd name="T16" fmla="*/ 400 w 752"/>
                  <a:gd name="T17" fmla="*/ 403 h 404"/>
                  <a:gd name="T18" fmla="*/ 746 w 752"/>
                  <a:gd name="T19" fmla="*/ 213 h 404"/>
                  <a:gd name="T20" fmla="*/ 746 w 752"/>
                  <a:gd name="T21" fmla="*/ 197 h 404"/>
                  <a:gd name="T22" fmla="*/ 377 w 752"/>
                  <a:gd name="T23" fmla="*/ 373 h 404"/>
                  <a:gd name="T24" fmla="*/ 377 w 752"/>
                  <a:gd name="T25" fmla="*/ 373 h 404"/>
                  <a:gd name="T26" fmla="*/ 206 w 752"/>
                  <a:gd name="T27" fmla="*/ 202 h 404"/>
                  <a:gd name="T28" fmla="*/ 377 w 752"/>
                  <a:gd name="T29" fmla="*/ 31 h 404"/>
                  <a:gd name="T30" fmla="*/ 548 w 752"/>
                  <a:gd name="T31" fmla="*/ 202 h 404"/>
                  <a:gd name="T32" fmla="*/ 377 w 752"/>
                  <a:gd name="T33" fmla="*/ 373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2" h="404">
                    <a:moveTo>
                      <a:pt x="746" y="197"/>
                    </a:moveTo>
                    <a:lnTo>
                      <a:pt x="746" y="197"/>
                    </a:lnTo>
                    <a:cubicBezTo>
                      <a:pt x="738" y="188"/>
                      <a:pt x="738" y="188"/>
                      <a:pt x="738" y="188"/>
                    </a:cubicBezTo>
                    <a:cubicBezTo>
                      <a:pt x="692" y="138"/>
                      <a:pt x="569" y="5"/>
                      <a:pt x="368" y="1"/>
                    </a:cubicBezTo>
                    <a:cubicBezTo>
                      <a:pt x="366" y="0"/>
                      <a:pt x="363" y="0"/>
                      <a:pt x="361" y="0"/>
                    </a:cubicBezTo>
                    <a:cubicBezTo>
                      <a:pt x="152" y="0"/>
                      <a:pt x="9" y="190"/>
                      <a:pt x="3" y="198"/>
                    </a:cubicBezTo>
                    <a:cubicBezTo>
                      <a:pt x="0" y="202"/>
                      <a:pt x="1" y="208"/>
                      <a:pt x="4" y="213"/>
                    </a:cubicBezTo>
                    <a:cubicBezTo>
                      <a:pt x="152" y="368"/>
                      <a:pt x="263" y="403"/>
                      <a:pt x="380" y="403"/>
                    </a:cubicBezTo>
                    <a:cubicBezTo>
                      <a:pt x="386" y="403"/>
                      <a:pt x="393" y="403"/>
                      <a:pt x="400" y="403"/>
                    </a:cubicBezTo>
                    <a:cubicBezTo>
                      <a:pt x="587" y="397"/>
                      <a:pt x="740" y="220"/>
                      <a:pt x="746" y="213"/>
                    </a:cubicBezTo>
                    <a:cubicBezTo>
                      <a:pt x="751" y="207"/>
                      <a:pt x="751" y="201"/>
                      <a:pt x="746" y="197"/>
                    </a:cubicBezTo>
                    <a:close/>
                    <a:moveTo>
                      <a:pt x="377" y="373"/>
                    </a:moveTo>
                    <a:lnTo>
                      <a:pt x="377" y="373"/>
                    </a:lnTo>
                    <a:cubicBezTo>
                      <a:pt x="283" y="373"/>
                      <a:pt x="206" y="296"/>
                      <a:pt x="206" y="202"/>
                    </a:cubicBezTo>
                    <a:cubicBezTo>
                      <a:pt x="206" y="108"/>
                      <a:pt x="283" y="31"/>
                      <a:pt x="377" y="31"/>
                    </a:cubicBezTo>
                    <a:cubicBezTo>
                      <a:pt x="471" y="31"/>
                      <a:pt x="548" y="108"/>
                      <a:pt x="548" y="202"/>
                    </a:cubicBezTo>
                    <a:cubicBezTo>
                      <a:pt x="548" y="296"/>
                      <a:pt x="471" y="373"/>
                      <a:pt x="377" y="373"/>
                    </a:cubicBezTo>
                    <a:close/>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163">
                <a:extLst>
                  <a:ext uri="{FF2B5EF4-FFF2-40B4-BE49-F238E27FC236}">
                    <a16:creationId xmlns:a16="http://schemas.microsoft.com/office/drawing/2014/main" id="{F3CC37D7-4629-426B-A7E8-A476C9FEB7FB}"/>
                  </a:ext>
                </a:extLst>
              </p:cNvPr>
              <p:cNvSpPr>
                <a:spLocks noChangeArrowheads="1"/>
              </p:cNvSpPr>
              <p:nvPr/>
            </p:nvSpPr>
            <p:spPr bwMode="auto">
              <a:xfrm>
                <a:off x="8431130" y="2002952"/>
                <a:ext cx="83371" cy="83371"/>
              </a:xfrm>
              <a:custGeom>
                <a:avLst/>
                <a:gdLst>
                  <a:gd name="T0" fmla="*/ 98 w 197"/>
                  <a:gd name="T1" fmla="*/ 0 h 197"/>
                  <a:gd name="T2" fmla="*/ 98 w 197"/>
                  <a:gd name="T3" fmla="*/ 0 h 197"/>
                  <a:gd name="T4" fmla="*/ 33 w 197"/>
                  <a:gd name="T5" fmla="*/ 25 h 197"/>
                  <a:gd name="T6" fmla="*/ 29 w 197"/>
                  <a:gd name="T7" fmla="*/ 34 h 197"/>
                  <a:gd name="T8" fmla="*/ 33 w 197"/>
                  <a:gd name="T9" fmla="*/ 42 h 197"/>
                  <a:gd name="T10" fmla="*/ 67 w 197"/>
                  <a:gd name="T11" fmla="*/ 76 h 197"/>
                  <a:gd name="T12" fmla="*/ 10 w 197"/>
                  <a:gd name="T13" fmla="*/ 83 h 197"/>
                  <a:gd name="T14" fmla="*/ 0 w 197"/>
                  <a:gd name="T15" fmla="*/ 95 h 197"/>
                  <a:gd name="T16" fmla="*/ 0 w 197"/>
                  <a:gd name="T17" fmla="*/ 98 h 197"/>
                  <a:gd name="T18" fmla="*/ 98 w 197"/>
                  <a:gd name="T19" fmla="*/ 196 h 197"/>
                  <a:gd name="T20" fmla="*/ 196 w 197"/>
                  <a:gd name="T21" fmla="*/ 98 h 197"/>
                  <a:gd name="T22" fmla="*/ 98 w 197"/>
                  <a:gd name="T23" fmla="*/ 0 h 197"/>
                  <a:gd name="T24" fmla="*/ 11 w 197"/>
                  <a:gd name="T25" fmla="*/ 98 h 197"/>
                  <a:gd name="T26" fmla="*/ 11 w 197"/>
                  <a:gd name="T27" fmla="*/ 98 h 197"/>
                  <a:gd name="T28" fmla="*/ 12 w 197"/>
                  <a:gd name="T29" fmla="*/ 98 h 197"/>
                  <a:gd name="T30" fmla="*/ 12 w 197"/>
                  <a:gd name="T31" fmla="*/ 98 h 197"/>
                  <a:gd name="T32" fmla="*/ 11 w 197"/>
                  <a:gd name="T33" fmla="*/ 9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7" h="197">
                    <a:moveTo>
                      <a:pt x="98" y="0"/>
                    </a:moveTo>
                    <a:lnTo>
                      <a:pt x="98" y="0"/>
                    </a:lnTo>
                    <a:cubicBezTo>
                      <a:pt x="74" y="0"/>
                      <a:pt x="51" y="9"/>
                      <a:pt x="33" y="25"/>
                    </a:cubicBezTo>
                    <a:cubicBezTo>
                      <a:pt x="31" y="27"/>
                      <a:pt x="29" y="29"/>
                      <a:pt x="29" y="34"/>
                    </a:cubicBezTo>
                    <a:cubicBezTo>
                      <a:pt x="29" y="37"/>
                      <a:pt x="30" y="40"/>
                      <a:pt x="33" y="42"/>
                    </a:cubicBezTo>
                    <a:cubicBezTo>
                      <a:pt x="67" y="76"/>
                      <a:pt x="67" y="76"/>
                      <a:pt x="67" y="76"/>
                    </a:cubicBezTo>
                    <a:cubicBezTo>
                      <a:pt x="10" y="83"/>
                      <a:pt x="10" y="83"/>
                      <a:pt x="10" y="83"/>
                    </a:cubicBezTo>
                    <a:cubicBezTo>
                      <a:pt x="5" y="84"/>
                      <a:pt x="1" y="90"/>
                      <a:pt x="0" y="95"/>
                    </a:cubicBezTo>
                    <a:lnTo>
                      <a:pt x="0" y="98"/>
                    </a:lnTo>
                    <a:cubicBezTo>
                      <a:pt x="0" y="152"/>
                      <a:pt x="44" y="196"/>
                      <a:pt x="98" y="196"/>
                    </a:cubicBezTo>
                    <a:cubicBezTo>
                      <a:pt x="152" y="196"/>
                      <a:pt x="196" y="152"/>
                      <a:pt x="196" y="98"/>
                    </a:cubicBezTo>
                    <a:cubicBezTo>
                      <a:pt x="196" y="44"/>
                      <a:pt x="152" y="0"/>
                      <a:pt x="98" y="0"/>
                    </a:cubicBezTo>
                    <a:close/>
                    <a:moveTo>
                      <a:pt x="11" y="98"/>
                    </a:moveTo>
                    <a:lnTo>
                      <a:pt x="11" y="98"/>
                    </a:lnTo>
                    <a:cubicBezTo>
                      <a:pt x="12" y="98"/>
                      <a:pt x="12" y="98"/>
                      <a:pt x="12" y="98"/>
                    </a:cubicBezTo>
                    <a:lnTo>
                      <a:pt x="12" y="98"/>
                    </a:lnTo>
                    <a:lnTo>
                      <a:pt x="11" y="98"/>
                    </a:lnTo>
                    <a:close/>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nvGrpSpPr>
            <p:cNvPr id="52" name="Group 51"/>
            <p:cNvGrpSpPr/>
            <p:nvPr/>
          </p:nvGrpSpPr>
          <p:grpSpPr>
            <a:xfrm>
              <a:off x="3920525" y="4404058"/>
              <a:ext cx="572617" cy="459651"/>
              <a:chOff x="4868428" y="3835252"/>
              <a:chExt cx="272344" cy="218616"/>
            </a:xfrm>
            <a:solidFill>
              <a:schemeClr val="accent4"/>
            </a:solidFill>
          </p:grpSpPr>
          <p:sp>
            <p:nvSpPr>
              <p:cNvPr id="53" name="Freeform 96"/>
              <p:cNvSpPr>
                <a:spLocks noChangeArrowheads="1"/>
              </p:cNvSpPr>
              <p:nvPr/>
            </p:nvSpPr>
            <p:spPr bwMode="auto">
              <a:xfrm>
                <a:off x="4868428" y="3835252"/>
                <a:ext cx="272344" cy="218616"/>
              </a:xfrm>
              <a:custGeom>
                <a:avLst/>
                <a:gdLst>
                  <a:gd name="T0" fmla="*/ 635 w 647"/>
                  <a:gd name="T1" fmla="*/ 0 h 519"/>
                  <a:gd name="T2" fmla="*/ 635 w 647"/>
                  <a:gd name="T3" fmla="*/ 0 h 519"/>
                  <a:gd name="T4" fmla="*/ 162 w 647"/>
                  <a:gd name="T5" fmla="*/ 0 h 519"/>
                  <a:gd name="T6" fmla="*/ 150 w 647"/>
                  <a:gd name="T7" fmla="*/ 13 h 519"/>
                  <a:gd name="T8" fmla="*/ 150 w 647"/>
                  <a:gd name="T9" fmla="*/ 101 h 519"/>
                  <a:gd name="T10" fmla="*/ 61 w 647"/>
                  <a:gd name="T11" fmla="*/ 217 h 519"/>
                  <a:gd name="T12" fmla="*/ 103 w 647"/>
                  <a:gd name="T13" fmla="*/ 305 h 519"/>
                  <a:gd name="T14" fmla="*/ 0 w 647"/>
                  <a:gd name="T15" fmla="*/ 461 h 519"/>
                  <a:gd name="T16" fmla="*/ 0 w 647"/>
                  <a:gd name="T17" fmla="*/ 505 h 519"/>
                  <a:gd name="T18" fmla="*/ 11 w 647"/>
                  <a:gd name="T19" fmla="*/ 518 h 519"/>
                  <a:gd name="T20" fmla="*/ 334 w 647"/>
                  <a:gd name="T21" fmla="*/ 518 h 519"/>
                  <a:gd name="T22" fmla="*/ 345 w 647"/>
                  <a:gd name="T23" fmla="*/ 505 h 519"/>
                  <a:gd name="T24" fmla="*/ 345 w 647"/>
                  <a:gd name="T25" fmla="*/ 457 h 519"/>
                  <a:gd name="T26" fmla="*/ 345 w 647"/>
                  <a:gd name="T27" fmla="*/ 453 h 519"/>
                  <a:gd name="T28" fmla="*/ 635 w 647"/>
                  <a:gd name="T29" fmla="*/ 453 h 519"/>
                  <a:gd name="T30" fmla="*/ 646 w 647"/>
                  <a:gd name="T31" fmla="*/ 441 h 519"/>
                  <a:gd name="T32" fmla="*/ 646 w 647"/>
                  <a:gd name="T33" fmla="*/ 13 h 519"/>
                  <a:gd name="T34" fmla="*/ 635 w 647"/>
                  <a:gd name="T35" fmla="*/ 0 h 519"/>
                  <a:gd name="T36" fmla="*/ 84 w 647"/>
                  <a:gd name="T37" fmla="*/ 217 h 519"/>
                  <a:gd name="T38" fmla="*/ 84 w 647"/>
                  <a:gd name="T39" fmla="*/ 217 h 519"/>
                  <a:gd name="T40" fmla="*/ 180 w 647"/>
                  <a:gd name="T41" fmla="*/ 121 h 519"/>
                  <a:gd name="T42" fmla="*/ 276 w 647"/>
                  <a:gd name="T43" fmla="*/ 217 h 519"/>
                  <a:gd name="T44" fmla="*/ 180 w 647"/>
                  <a:gd name="T45" fmla="*/ 312 h 519"/>
                  <a:gd name="T46" fmla="*/ 84 w 647"/>
                  <a:gd name="T47" fmla="*/ 217 h 519"/>
                  <a:gd name="T48" fmla="*/ 180 w 647"/>
                  <a:gd name="T49" fmla="*/ 334 h 519"/>
                  <a:gd name="T50" fmla="*/ 180 w 647"/>
                  <a:gd name="T51" fmla="*/ 334 h 519"/>
                  <a:gd name="T52" fmla="*/ 203 w 647"/>
                  <a:gd name="T53" fmla="*/ 332 h 519"/>
                  <a:gd name="T54" fmla="*/ 177 w 647"/>
                  <a:gd name="T55" fmla="*/ 371 h 519"/>
                  <a:gd name="T56" fmla="*/ 152 w 647"/>
                  <a:gd name="T57" fmla="*/ 330 h 519"/>
                  <a:gd name="T58" fmla="*/ 180 w 647"/>
                  <a:gd name="T59" fmla="*/ 334 h 519"/>
                  <a:gd name="T60" fmla="*/ 322 w 647"/>
                  <a:gd name="T61" fmla="*/ 494 h 519"/>
                  <a:gd name="T62" fmla="*/ 322 w 647"/>
                  <a:gd name="T63" fmla="*/ 494 h 519"/>
                  <a:gd name="T64" fmla="*/ 23 w 647"/>
                  <a:gd name="T65" fmla="*/ 494 h 519"/>
                  <a:gd name="T66" fmla="*/ 23 w 647"/>
                  <a:gd name="T67" fmla="*/ 461 h 519"/>
                  <a:gd name="T68" fmla="*/ 120 w 647"/>
                  <a:gd name="T69" fmla="*/ 324 h 519"/>
                  <a:gd name="T70" fmla="*/ 166 w 647"/>
                  <a:gd name="T71" fmla="*/ 398 h 519"/>
                  <a:gd name="T72" fmla="*/ 176 w 647"/>
                  <a:gd name="T73" fmla="*/ 403 h 519"/>
                  <a:gd name="T74" fmla="*/ 186 w 647"/>
                  <a:gd name="T75" fmla="*/ 398 h 519"/>
                  <a:gd name="T76" fmla="*/ 236 w 647"/>
                  <a:gd name="T77" fmla="*/ 324 h 519"/>
                  <a:gd name="T78" fmla="*/ 322 w 647"/>
                  <a:gd name="T79" fmla="*/ 457 h 519"/>
                  <a:gd name="T80" fmla="*/ 322 w 647"/>
                  <a:gd name="T81" fmla="*/ 494 h 519"/>
                  <a:gd name="T82" fmla="*/ 623 w 647"/>
                  <a:gd name="T83" fmla="*/ 429 h 519"/>
                  <a:gd name="T84" fmla="*/ 623 w 647"/>
                  <a:gd name="T85" fmla="*/ 429 h 519"/>
                  <a:gd name="T86" fmla="*/ 343 w 647"/>
                  <a:gd name="T87" fmla="*/ 429 h 519"/>
                  <a:gd name="T88" fmla="*/ 323 w 647"/>
                  <a:gd name="T89" fmla="*/ 370 h 519"/>
                  <a:gd name="T90" fmla="*/ 326 w 647"/>
                  <a:gd name="T91" fmla="*/ 369 h 519"/>
                  <a:gd name="T92" fmla="*/ 402 w 647"/>
                  <a:gd name="T93" fmla="*/ 293 h 519"/>
                  <a:gd name="T94" fmla="*/ 402 w 647"/>
                  <a:gd name="T95" fmla="*/ 276 h 519"/>
                  <a:gd name="T96" fmla="*/ 385 w 647"/>
                  <a:gd name="T97" fmla="*/ 276 h 519"/>
                  <a:gd name="T98" fmla="*/ 310 w 647"/>
                  <a:gd name="T99" fmla="*/ 351 h 519"/>
                  <a:gd name="T100" fmla="*/ 255 w 647"/>
                  <a:gd name="T101" fmla="*/ 307 h 519"/>
                  <a:gd name="T102" fmla="*/ 300 w 647"/>
                  <a:gd name="T103" fmla="*/ 217 h 519"/>
                  <a:gd name="T104" fmla="*/ 180 w 647"/>
                  <a:gd name="T105" fmla="*/ 97 h 519"/>
                  <a:gd name="T106" fmla="*/ 174 w 647"/>
                  <a:gd name="T107" fmla="*/ 98 h 519"/>
                  <a:gd name="T108" fmla="*/ 174 w 647"/>
                  <a:gd name="T109" fmla="*/ 24 h 519"/>
                  <a:gd name="T110" fmla="*/ 623 w 647"/>
                  <a:gd name="T111" fmla="*/ 24 h 519"/>
                  <a:gd name="T112" fmla="*/ 623 w 647"/>
                  <a:gd name="T113" fmla="*/ 429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7" h="519">
                    <a:moveTo>
                      <a:pt x="635" y="0"/>
                    </a:moveTo>
                    <a:lnTo>
                      <a:pt x="635" y="0"/>
                    </a:lnTo>
                    <a:cubicBezTo>
                      <a:pt x="162" y="0"/>
                      <a:pt x="162" y="0"/>
                      <a:pt x="162" y="0"/>
                    </a:cubicBezTo>
                    <a:cubicBezTo>
                      <a:pt x="155" y="0"/>
                      <a:pt x="150" y="5"/>
                      <a:pt x="150" y="13"/>
                    </a:cubicBezTo>
                    <a:cubicBezTo>
                      <a:pt x="150" y="101"/>
                      <a:pt x="150" y="101"/>
                      <a:pt x="150" y="101"/>
                    </a:cubicBezTo>
                    <a:cubicBezTo>
                      <a:pt x="99" y="115"/>
                      <a:pt x="61" y="162"/>
                      <a:pt x="61" y="217"/>
                    </a:cubicBezTo>
                    <a:cubicBezTo>
                      <a:pt x="61" y="253"/>
                      <a:pt x="78" y="283"/>
                      <a:pt x="103" y="305"/>
                    </a:cubicBezTo>
                    <a:cubicBezTo>
                      <a:pt x="41" y="334"/>
                      <a:pt x="0" y="396"/>
                      <a:pt x="0" y="461"/>
                    </a:cubicBezTo>
                    <a:cubicBezTo>
                      <a:pt x="0" y="505"/>
                      <a:pt x="0" y="505"/>
                      <a:pt x="0" y="505"/>
                    </a:cubicBezTo>
                    <a:cubicBezTo>
                      <a:pt x="0" y="512"/>
                      <a:pt x="5" y="518"/>
                      <a:pt x="11" y="518"/>
                    </a:cubicBezTo>
                    <a:cubicBezTo>
                      <a:pt x="334" y="518"/>
                      <a:pt x="334" y="518"/>
                      <a:pt x="334" y="518"/>
                    </a:cubicBezTo>
                    <a:cubicBezTo>
                      <a:pt x="340" y="518"/>
                      <a:pt x="345" y="512"/>
                      <a:pt x="345" y="505"/>
                    </a:cubicBezTo>
                    <a:cubicBezTo>
                      <a:pt x="345" y="457"/>
                      <a:pt x="345" y="457"/>
                      <a:pt x="345" y="457"/>
                    </a:cubicBezTo>
                    <a:cubicBezTo>
                      <a:pt x="345" y="456"/>
                      <a:pt x="345" y="454"/>
                      <a:pt x="345" y="453"/>
                    </a:cubicBezTo>
                    <a:cubicBezTo>
                      <a:pt x="635" y="453"/>
                      <a:pt x="635" y="453"/>
                      <a:pt x="635" y="453"/>
                    </a:cubicBezTo>
                    <a:cubicBezTo>
                      <a:pt x="641" y="453"/>
                      <a:pt x="646" y="448"/>
                      <a:pt x="646" y="441"/>
                    </a:cubicBezTo>
                    <a:cubicBezTo>
                      <a:pt x="646" y="13"/>
                      <a:pt x="646" y="13"/>
                      <a:pt x="646" y="13"/>
                    </a:cubicBezTo>
                    <a:cubicBezTo>
                      <a:pt x="646" y="5"/>
                      <a:pt x="641" y="0"/>
                      <a:pt x="635" y="0"/>
                    </a:cubicBezTo>
                    <a:close/>
                    <a:moveTo>
                      <a:pt x="84" y="217"/>
                    </a:moveTo>
                    <a:lnTo>
                      <a:pt x="84" y="217"/>
                    </a:lnTo>
                    <a:cubicBezTo>
                      <a:pt x="84" y="164"/>
                      <a:pt x="128" y="121"/>
                      <a:pt x="180" y="121"/>
                    </a:cubicBezTo>
                    <a:cubicBezTo>
                      <a:pt x="233" y="121"/>
                      <a:pt x="276" y="164"/>
                      <a:pt x="276" y="217"/>
                    </a:cubicBezTo>
                    <a:cubicBezTo>
                      <a:pt x="276" y="268"/>
                      <a:pt x="233" y="312"/>
                      <a:pt x="180" y="312"/>
                    </a:cubicBezTo>
                    <a:cubicBezTo>
                      <a:pt x="128" y="312"/>
                      <a:pt x="84" y="268"/>
                      <a:pt x="84" y="217"/>
                    </a:cubicBezTo>
                    <a:close/>
                    <a:moveTo>
                      <a:pt x="180" y="334"/>
                    </a:moveTo>
                    <a:lnTo>
                      <a:pt x="180" y="334"/>
                    </a:lnTo>
                    <a:cubicBezTo>
                      <a:pt x="188" y="334"/>
                      <a:pt x="196" y="333"/>
                      <a:pt x="203" y="332"/>
                    </a:cubicBezTo>
                    <a:cubicBezTo>
                      <a:pt x="177" y="371"/>
                      <a:pt x="177" y="371"/>
                      <a:pt x="177" y="371"/>
                    </a:cubicBezTo>
                    <a:cubicBezTo>
                      <a:pt x="152" y="330"/>
                      <a:pt x="152" y="330"/>
                      <a:pt x="152" y="330"/>
                    </a:cubicBezTo>
                    <a:cubicBezTo>
                      <a:pt x="160" y="333"/>
                      <a:pt x="171" y="334"/>
                      <a:pt x="180" y="334"/>
                    </a:cubicBezTo>
                    <a:close/>
                    <a:moveTo>
                      <a:pt x="322" y="494"/>
                    </a:moveTo>
                    <a:lnTo>
                      <a:pt x="322" y="494"/>
                    </a:lnTo>
                    <a:cubicBezTo>
                      <a:pt x="23" y="494"/>
                      <a:pt x="23" y="494"/>
                      <a:pt x="23" y="494"/>
                    </a:cubicBezTo>
                    <a:cubicBezTo>
                      <a:pt x="23" y="461"/>
                      <a:pt x="23" y="461"/>
                      <a:pt x="23" y="461"/>
                    </a:cubicBezTo>
                    <a:cubicBezTo>
                      <a:pt x="23" y="403"/>
                      <a:pt x="62" y="348"/>
                      <a:pt x="120" y="324"/>
                    </a:cubicBezTo>
                    <a:cubicBezTo>
                      <a:pt x="166" y="398"/>
                      <a:pt x="166" y="398"/>
                      <a:pt x="166" y="398"/>
                    </a:cubicBezTo>
                    <a:cubicBezTo>
                      <a:pt x="169" y="401"/>
                      <a:pt x="173" y="403"/>
                      <a:pt x="176" y="403"/>
                    </a:cubicBezTo>
                    <a:cubicBezTo>
                      <a:pt x="182" y="403"/>
                      <a:pt x="184" y="401"/>
                      <a:pt x="186" y="398"/>
                    </a:cubicBezTo>
                    <a:cubicBezTo>
                      <a:pt x="236" y="324"/>
                      <a:pt x="236" y="324"/>
                      <a:pt x="236" y="324"/>
                    </a:cubicBezTo>
                    <a:cubicBezTo>
                      <a:pt x="289" y="346"/>
                      <a:pt x="322" y="396"/>
                      <a:pt x="322" y="457"/>
                    </a:cubicBezTo>
                    <a:lnTo>
                      <a:pt x="322" y="494"/>
                    </a:lnTo>
                    <a:close/>
                    <a:moveTo>
                      <a:pt x="623" y="429"/>
                    </a:moveTo>
                    <a:lnTo>
                      <a:pt x="623" y="429"/>
                    </a:lnTo>
                    <a:cubicBezTo>
                      <a:pt x="343" y="429"/>
                      <a:pt x="343" y="429"/>
                      <a:pt x="343" y="429"/>
                    </a:cubicBezTo>
                    <a:cubicBezTo>
                      <a:pt x="340" y="407"/>
                      <a:pt x="333" y="388"/>
                      <a:pt x="323" y="370"/>
                    </a:cubicBezTo>
                    <a:cubicBezTo>
                      <a:pt x="324" y="370"/>
                      <a:pt x="325" y="370"/>
                      <a:pt x="326" y="369"/>
                    </a:cubicBezTo>
                    <a:cubicBezTo>
                      <a:pt x="402" y="293"/>
                      <a:pt x="402" y="293"/>
                      <a:pt x="402" y="293"/>
                    </a:cubicBezTo>
                    <a:cubicBezTo>
                      <a:pt x="406" y="289"/>
                      <a:pt x="406" y="281"/>
                      <a:pt x="402" y="276"/>
                    </a:cubicBezTo>
                    <a:cubicBezTo>
                      <a:pt x="397" y="272"/>
                      <a:pt x="389" y="272"/>
                      <a:pt x="385" y="276"/>
                    </a:cubicBezTo>
                    <a:cubicBezTo>
                      <a:pt x="310" y="351"/>
                      <a:pt x="310" y="351"/>
                      <a:pt x="310" y="351"/>
                    </a:cubicBezTo>
                    <a:cubicBezTo>
                      <a:pt x="296" y="333"/>
                      <a:pt x="277" y="318"/>
                      <a:pt x="255" y="307"/>
                    </a:cubicBezTo>
                    <a:cubicBezTo>
                      <a:pt x="282" y="286"/>
                      <a:pt x="300" y="253"/>
                      <a:pt x="300" y="217"/>
                    </a:cubicBezTo>
                    <a:cubicBezTo>
                      <a:pt x="300" y="151"/>
                      <a:pt x="246" y="97"/>
                      <a:pt x="180" y="97"/>
                    </a:cubicBezTo>
                    <a:cubicBezTo>
                      <a:pt x="178" y="97"/>
                      <a:pt x="176" y="98"/>
                      <a:pt x="174" y="98"/>
                    </a:cubicBezTo>
                    <a:cubicBezTo>
                      <a:pt x="174" y="24"/>
                      <a:pt x="174" y="24"/>
                      <a:pt x="174" y="24"/>
                    </a:cubicBezTo>
                    <a:cubicBezTo>
                      <a:pt x="623" y="24"/>
                      <a:pt x="623" y="24"/>
                      <a:pt x="623" y="24"/>
                    </a:cubicBezTo>
                    <a:lnTo>
                      <a:pt x="623" y="429"/>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4" name="Freeform 97"/>
              <p:cNvSpPr>
                <a:spLocks noChangeArrowheads="1"/>
              </p:cNvSpPr>
              <p:nvPr/>
            </p:nvSpPr>
            <p:spPr bwMode="auto">
              <a:xfrm>
                <a:off x="5007380" y="3866747"/>
                <a:ext cx="81518" cy="9264"/>
              </a:xfrm>
              <a:custGeom>
                <a:avLst/>
                <a:gdLst>
                  <a:gd name="T0" fmla="*/ 11 w 196"/>
                  <a:gd name="T1" fmla="*/ 23 h 24"/>
                  <a:gd name="T2" fmla="*/ 11 w 196"/>
                  <a:gd name="T3" fmla="*/ 23 h 24"/>
                  <a:gd name="T4" fmla="*/ 183 w 196"/>
                  <a:gd name="T5" fmla="*/ 23 h 24"/>
                  <a:gd name="T6" fmla="*/ 195 w 196"/>
                  <a:gd name="T7" fmla="*/ 12 h 24"/>
                  <a:gd name="T8" fmla="*/ 183 w 196"/>
                  <a:gd name="T9" fmla="*/ 0 h 24"/>
                  <a:gd name="T10" fmla="*/ 11 w 196"/>
                  <a:gd name="T11" fmla="*/ 0 h 24"/>
                  <a:gd name="T12" fmla="*/ 0 w 196"/>
                  <a:gd name="T13" fmla="*/ 12 h 24"/>
                  <a:gd name="T14" fmla="*/ 11 w 196"/>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 h="24">
                    <a:moveTo>
                      <a:pt x="11" y="23"/>
                    </a:moveTo>
                    <a:lnTo>
                      <a:pt x="11" y="23"/>
                    </a:lnTo>
                    <a:cubicBezTo>
                      <a:pt x="183" y="23"/>
                      <a:pt x="183" y="23"/>
                      <a:pt x="183" y="23"/>
                    </a:cubicBezTo>
                    <a:cubicBezTo>
                      <a:pt x="189" y="23"/>
                      <a:pt x="195" y="18"/>
                      <a:pt x="195" y="12"/>
                    </a:cubicBezTo>
                    <a:cubicBezTo>
                      <a:pt x="195" y="5"/>
                      <a:pt x="189" y="0"/>
                      <a:pt x="183" y="0"/>
                    </a:cubicBezTo>
                    <a:cubicBezTo>
                      <a:pt x="11" y="0"/>
                      <a:pt x="11" y="0"/>
                      <a:pt x="11" y="0"/>
                    </a:cubicBezTo>
                    <a:cubicBezTo>
                      <a:pt x="5" y="0"/>
                      <a:pt x="0" y="5"/>
                      <a:pt x="0" y="12"/>
                    </a:cubicBezTo>
                    <a:cubicBezTo>
                      <a:pt x="0" y="18"/>
                      <a:pt x="5" y="23"/>
                      <a:pt x="11"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5" name="Freeform 98"/>
              <p:cNvSpPr>
                <a:spLocks noChangeArrowheads="1"/>
              </p:cNvSpPr>
              <p:nvPr/>
            </p:nvSpPr>
            <p:spPr bwMode="auto">
              <a:xfrm>
                <a:off x="5007380" y="3894538"/>
                <a:ext cx="100045" cy="9263"/>
              </a:xfrm>
              <a:custGeom>
                <a:avLst/>
                <a:gdLst>
                  <a:gd name="T0" fmla="*/ 11 w 239"/>
                  <a:gd name="T1" fmla="*/ 23 h 24"/>
                  <a:gd name="T2" fmla="*/ 11 w 239"/>
                  <a:gd name="T3" fmla="*/ 23 h 24"/>
                  <a:gd name="T4" fmla="*/ 226 w 239"/>
                  <a:gd name="T5" fmla="*/ 23 h 24"/>
                  <a:gd name="T6" fmla="*/ 238 w 239"/>
                  <a:gd name="T7" fmla="*/ 11 h 24"/>
                  <a:gd name="T8" fmla="*/ 226 w 239"/>
                  <a:gd name="T9" fmla="*/ 0 h 24"/>
                  <a:gd name="T10" fmla="*/ 11 w 239"/>
                  <a:gd name="T11" fmla="*/ 0 h 24"/>
                  <a:gd name="T12" fmla="*/ 0 w 239"/>
                  <a:gd name="T13" fmla="*/ 11 h 24"/>
                  <a:gd name="T14" fmla="*/ 11 w 239"/>
                  <a:gd name="T15" fmla="*/ 2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4">
                    <a:moveTo>
                      <a:pt x="11" y="23"/>
                    </a:moveTo>
                    <a:lnTo>
                      <a:pt x="11" y="23"/>
                    </a:lnTo>
                    <a:cubicBezTo>
                      <a:pt x="226" y="23"/>
                      <a:pt x="226" y="23"/>
                      <a:pt x="226" y="23"/>
                    </a:cubicBezTo>
                    <a:cubicBezTo>
                      <a:pt x="233" y="23"/>
                      <a:pt x="238" y="18"/>
                      <a:pt x="238" y="11"/>
                    </a:cubicBezTo>
                    <a:cubicBezTo>
                      <a:pt x="238" y="5"/>
                      <a:pt x="233" y="0"/>
                      <a:pt x="226" y="0"/>
                    </a:cubicBezTo>
                    <a:cubicBezTo>
                      <a:pt x="11" y="0"/>
                      <a:pt x="11" y="0"/>
                      <a:pt x="11" y="0"/>
                    </a:cubicBezTo>
                    <a:cubicBezTo>
                      <a:pt x="5" y="0"/>
                      <a:pt x="0" y="5"/>
                      <a:pt x="0" y="11"/>
                    </a:cubicBezTo>
                    <a:cubicBezTo>
                      <a:pt x="0" y="18"/>
                      <a:pt x="5" y="23"/>
                      <a:pt x="11" y="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6" name="Freeform 99"/>
              <p:cNvSpPr>
                <a:spLocks noChangeArrowheads="1"/>
              </p:cNvSpPr>
              <p:nvPr/>
            </p:nvSpPr>
            <p:spPr bwMode="auto">
              <a:xfrm>
                <a:off x="5007380" y="3920475"/>
                <a:ext cx="100045" cy="11116"/>
              </a:xfrm>
              <a:custGeom>
                <a:avLst/>
                <a:gdLst>
                  <a:gd name="T0" fmla="*/ 11 w 239"/>
                  <a:gd name="T1" fmla="*/ 24 h 25"/>
                  <a:gd name="T2" fmla="*/ 11 w 239"/>
                  <a:gd name="T3" fmla="*/ 24 h 25"/>
                  <a:gd name="T4" fmla="*/ 226 w 239"/>
                  <a:gd name="T5" fmla="*/ 24 h 25"/>
                  <a:gd name="T6" fmla="*/ 238 w 239"/>
                  <a:gd name="T7" fmla="*/ 13 h 25"/>
                  <a:gd name="T8" fmla="*/ 226 w 239"/>
                  <a:gd name="T9" fmla="*/ 0 h 25"/>
                  <a:gd name="T10" fmla="*/ 11 w 239"/>
                  <a:gd name="T11" fmla="*/ 0 h 25"/>
                  <a:gd name="T12" fmla="*/ 0 w 239"/>
                  <a:gd name="T13" fmla="*/ 13 h 25"/>
                  <a:gd name="T14" fmla="*/ 11 w 239"/>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9" h="25">
                    <a:moveTo>
                      <a:pt x="11" y="24"/>
                    </a:moveTo>
                    <a:lnTo>
                      <a:pt x="11" y="24"/>
                    </a:lnTo>
                    <a:cubicBezTo>
                      <a:pt x="226" y="24"/>
                      <a:pt x="226" y="24"/>
                      <a:pt x="226" y="24"/>
                    </a:cubicBezTo>
                    <a:cubicBezTo>
                      <a:pt x="233" y="24"/>
                      <a:pt x="238" y="19"/>
                      <a:pt x="238" y="13"/>
                    </a:cubicBezTo>
                    <a:cubicBezTo>
                      <a:pt x="238" y="6"/>
                      <a:pt x="233" y="0"/>
                      <a:pt x="226" y="0"/>
                    </a:cubicBezTo>
                    <a:cubicBezTo>
                      <a:pt x="11" y="0"/>
                      <a:pt x="11" y="0"/>
                      <a:pt x="11" y="0"/>
                    </a:cubicBezTo>
                    <a:cubicBezTo>
                      <a:pt x="5" y="0"/>
                      <a:pt x="0" y="6"/>
                      <a:pt x="0" y="13"/>
                    </a:cubicBezTo>
                    <a:cubicBezTo>
                      <a:pt x="0" y="19"/>
                      <a:pt x="5" y="24"/>
                      <a:pt x="11" y="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cxnSp>
          <p:nvCxnSpPr>
            <p:cNvPr id="57" name="Straight Arrow Connector 56">
              <a:extLst>
                <a:ext uri="{FF2B5EF4-FFF2-40B4-BE49-F238E27FC236}">
                  <a16:creationId xmlns:a16="http://schemas.microsoft.com/office/drawing/2014/main" id="{6AE41D33-F2F7-4E84-B47F-FD793F283835}"/>
                </a:ext>
              </a:extLst>
            </p:cNvPr>
            <p:cNvCxnSpPr>
              <a:cxnSpLocks/>
            </p:cNvCxnSpPr>
            <p:nvPr/>
          </p:nvCxnSpPr>
          <p:spPr>
            <a:xfrm>
              <a:off x="3373735" y="4466647"/>
              <a:ext cx="45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1F1D98D-80F7-4698-B08F-8ABDF8610814}"/>
                </a:ext>
              </a:extLst>
            </p:cNvPr>
            <p:cNvCxnSpPr>
              <a:cxnSpLocks/>
            </p:cNvCxnSpPr>
            <p:nvPr/>
          </p:nvCxnSpPr>
          <p:spPr>
            <a:xfrm flipH="1">
              <a:off x="3373735" y="4810395"/>
              <a:ext cx="453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673640" y="4981505"/>
              <a:ext cx="920344" cy="268667"/>
            </a:xfrm>
            <a:prstGeom prst="rect">
              <a:avLst/>
            </a:prstGeom>
          </p:spPr>
          <p:txBody>
            <a:bodyPr vert="horz" wrap="square" lIns="0" tIns="0" rIns="0" bIns="0" rtlCol="0">
              <a:noAutofit/>
            </a:bodyPr>
            <a:lstStyle/>
            <a:p>
              <a:pPr marL="0" indent="0">
                <a:spcAft>
                  <a:spcPts val="1800"/>
                </a:spcAft>
                <a:buNone/>
              </a:pPr>
              <a:r>
                <a:rPr lang="en-US" sz="1400" b="1" dirty="0">
                  <a:solidFill>
                    <a:schemeClr val="accent2">
                      <a:lumMod val="60000"/>
                      <a:lumOff val="40000"/>
                    </a:schemeClr>
                  </a:solidFill>
                  <a:ea typeface="Open Sans"/>
                  <a:cs typeface="Open Sans"/>
                </a:rPr>
                <a:t>“Eyes”</a:t>
              </a:r>
            </a:p>
          </p:txBody>
        </p:sp>
        <p:sp>
          <p:nvSpPr>
            <p:cNvPr id="60" name="TextBox 59"/>
            <p:cNvSpPr txBox="1"/>
            <p:nvPr/>
          </p:nvSpPr>
          <p:spPr>
            <a:xfrm>
              <a:off x="5182904" y="4976622"/>
              <a:ext cx="731883" cy="268667"/>
            </a:xfrm>
            <a:prstGeom prst="rect">
              <a:avLst/>
            </a:prstGeom>
          </p:spPr>
          <p:txBody>
            <a:bodyPr vert="horz" wrap="square" lIns="0" tIns="0" rIns="0" bIns="0" rtlCol="0">
              <a:noAutofit/>
            </a:bodyPr>
            <a:lstStyle/>
            <a:p>
              <a:pPr marL="0" indent="0" algn="ctr">
                <a:spcAft>
                  <a:spcPts val="1800"/>
                </a:spcAft>
                <a:buNone/>
              </a:pPr>
              <a:r>
                <a:rPr lang="en-US" sz="1600" dirty="0">
                  <a:solidFill>
                    <a:schemeClr val="accent6"/>
                  </a:solidFill>
                </a:rPr>
                <a:t>“Brain”</a:t>
              </a:r>
            </a:p>
          </p:txBody>
        </p:sp>
        <p:sp>
          <p:nvSpPr>
            <p:cNvPr id="61" name="TextBox 60"/>
            <p:cNvSpPr txBox="1"/>
            <p:nvPr/>
          </p:nvSpPr>
          <p:spPr>
            <a:xfrm>
              <a:off x="3726973" y="4958468"/>
              <a:ext cx="1052049" cy="268667"/>
            </a:xfrm>
            <a:prstGeom prst="rect">
              <a:avLst/>
            </a:prstGeom>
          </p:spPr>
          <p:txBody>
            <a:bodyPr vert="horz" wrap="square" lIns="0" tIns="0" rIns="0" bIns="0" rtlCol="0">
              <a:noAutofit/>
            </a:bodyPr>
            <a:lstStyle/>
            <a:p>
              <a:pPr marL="0" indent="0">
                <a:spcAft>
                  <a:spcPts val="1800"/>
                </a:spcAft>
                <a:buNone/>
              </a:pPr>
              <a:r>
                <a:rPr lang="en-US" sz="1600" dirty="0">
                  <a:solidFill>
                    <a:schemeClr val="accent4"/>
                  </a:solidFill>
                </a:rPr>
                <a:t>“Translator”</a:t>
              </a:r>
            </a:p>
          </p:txBody>
        </p:sp>
        <p:pic>
          <p:nvPicPr>
            <p:cNvPr id="29" name="Picture 28">
              <a:extLst>
                <a:ext uri="{FF2B5EF4-FFF2-40B4-BE49-F238E27FC236}">
                  <a16:creationId xmlns:a16="http://schemas.microsoft.com/office/drawing/2014/main" id="{673BE139-93AC-4D39-BB75-01AAF13AF2A7}"/>
                </a:ext>
              </a:extLst>
            </p:cNvPr>
            <p:cNvPicPr>
              <a:picLocks noChangeAspect="1"/>
            </p:cNvPicPr>
            <p:nvPr/>
          </p:nvPicPr>
          <p:blipFill>
            <a:blip r:embed="rId8"/>
            <a:stretch>
              <a:fillRect/>
            </a:stretch>
          </p:blipFill>
          <p:spPr>
            <a:xfrm>
              <a:off x="7821494" y="4118172"/>
              <a:ext cx="1599821" cy="1212470"/>
            </a:xfrm>
            <a:prstGeom prst="rect">
              <a:avLst/>
            </a:prstGeom>
          </p:spPr>
        </p:pic>
        <p:sp>
          <p:nvSpPr>
            <p:cNvPr id="30" name="Rectangle 29">
              <a:extLst>
                <a:ext uri="{FF2B5EF4-FFF2-40B4-BE49-F238E27FC236}">
                  <a16:creationId xmlns:a16="http://schemas.microsoft.com/office/drawing/2014/main" id="{8F601862-7CFD-4F16-A150-CD4BFC6F87FF}"/>
                </a:ext>
              </a:extLst>
            </p:cNvPr>
            <p:cNvSpPr/>
            <p:nvPr/>
          </p:nvSpPr>
          <p:spPr>
            <a:xfrm>
              <a:off x="1051816" y="3816343"/>
              <a:ext cx="9012987" cy="1778695"/>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pic>
          <p:nvPicPr>
            <p:cNvPr id="35" name="Picture 34" descr="Logo&#10;&#10;Description automatically generated">
              <a:extLst>
                <a:ext uri="{FF2B5EF4-FFF2-40B4-BE49-F238E27FC236}">
                  <a16:creationId xmlns:a16="http://schemas.microsoft.com/office/drawing/2014/main" id="{6C8AA058-45D6-4E19-9C92-3D6F5FF605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8827" y="4705691"/>
              <a:ext cx="1724360" cy="519034"/>
            </a:xfrm>
            <a:prstGeom prst="rect">
              <a:avLst/>
            </a:prstGeom>
          </p:spPr>
        </p:pic>
      </p:grpSp>
    </p:spTree>
    <p:extLst>
      <p:ext uri="{BB962C8B-B14F-4D97-AF65-F5344CB8AC3E}">
        <p14:creationId xmlns:p14="http://schemas.microsoft.com/office/powerpoint/2010/main" val="233888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fade">
                                      <p:cBhvr>
                                        <p:cTn id="12" dur="500"/>
                                        <p:tgtEl>
                                          <p:spTgt spid="81"/>
                                        </p:tgtEl>
                                      </p:cBhvr>
                                    </p:animEffect>
                                  </p:childTnLst>
                                </p:cTn>
                              </p:par>
                              <p:par>
                                <p:cTn id="13" presetID="10" presetClass="entr" presetSubtype="0" fill="hold" nodeType="withEffect">
                                  <p:stCondLst>
                                    <p:cond delay="0"/>
                                  </p:stCondLst>
                                  <p:childTnLst>
                                    <p:set>
                                      <p:cBhvr>
                                        <p:cTn id="14" dur="1" fill="hold">
                                          <p:stCondLst>
                                            <p:cond delay="0"/>
                                          </p:stCondLst>
                                        </p:cTn>
                                        <p:tgtEl>
                                          <p:spTgt spid="88"/>
                                        </p:tgtEl>
                                        <p:attrNameLst>
                                          <p:attrName>style.visibility</p:attrName>
                                        </p:attrNameLst>
                                      </p:cBhvr>
                                      <p:to>
                                        <p:strVal val="visible"/>
                                      </p:to>
                                    </p:set>
                                    <p:animEffect transition="in" filter="fade">
                                      <p:cBhvr>
                                        <p:cTn id="15" dur="500"/>
                                        <p:tgtEl>
                                          <p:spTgt spid="8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500"/>
                                        <p:tgtEl>
                                          <p:spTgt spid="91"/>
                                        </p:tgtEl>
                                      </p:cBhvr>
                                    </p:animEffect>
                                  </p:childTnLst>
                                </p:cTn>
                              </p:par>
                              <p:par>
                                <p:cTn id="21" presetID="10"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FT_AI_Final">
            <a:hlinkClick r:id="" action="ppaction://media"/>
            <a:extLst>
              <a:ext uri="{FF2B5EF4-FFF2-40B4-BE49-F238E27FC236}">
                <a16:creationId xmlns:a16="http://schemas.microsoft.com/office/drawing/2014/main" id="{99413237-97D3-488F-ABEC-94D702D0E58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4717"/>
          <a:stretch/>
        </p:blipFill>
        <p:spPr>
          <a:xfrm>
            <a:off x="0" y="0"/>
            <a:ext cx="12192000" cy="6858000"/>
          </a:xfrm>
          <a:prstGeom prst="rect">
            <a:avLst/>
          </a:prstGeom>
        </p:spPr>
      </p:pic>
    </p:spTree>
    <p:extLst>
      <p:ext uri="{BB962C8B-B14F-4D97-AF65-F5344CB8AC3E}">
        <p14:creationId xmlns:p14="http://schemas.microsoft.com/office/powerpoint/2010/main" val="31633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benefits of leveraging AI in test automation</a:t>
            </a:r>
          </a:p>
        </p:txBody>
      </p:sp>
      <p:sp>
        <p:nvSpPr>
          <p:cNvPr id="109" name="Sev01">
            <a:extLst>
              <a:ext uri="{FF2B5EF4-FFF2-40B4-BE49-F238E27FC236}">
                <a16:creationId xmlns:a16="http://schemas.microsoft.com/office/drawing/2014/main" id="{0CF753F3-C61E-4261-B824-B01346E81D81}"/>
              </a:ext>
            </a:extLst>
          </p:cNvPr>
          <p:cNvSpPr/>
          <p:nvPr/>
        </p:nvSpPr>
        <p:spPr>
          <a:xfrm>
            <a:off x="946786" y="1890014"/>
            <a:ext cx="1121998" cy="12106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1">
                  <a:lumMod val="50000"/>
                </a:schemeClr>
              </a:solidFill>
              <a:latin typeface="FontAwesome" pitchFamily="2" charset="0"/>
            </a:endParaRPr>
          </a:p>
        </p:txBody>
      </p:sp>
      <p:sp>
        <p:nvSpPr>
          <p:cNvPr id="110" name="Rounded Rectangle 2">
            <a:extLst>
              <a:ext uri="{FF2B5EF4-FFF2-40B4-BE49-F238E27FC236}">
                <a16:creationId xmlns:a16="http://schemas.microsoft.com/office/drawing/2014/main" id="{AB39BDFE-07EE-4BFE-8662-2FCEA30FDA2C}"/>
              </a:ext>
            </a:extLst>
          </p:cNvPr>
          <p:cNvSpPr/>
          <p:nvPr/>
        </p:nvSpPr>
        <p:spPr>
          <a:xfrm>
            <a:off x="1525351" y="1699235"/>
            <a:ext cx="4231525" cy="1730270"/>
          </a:xfrm>
          <a:prstGeom prst="roundRect">
            <a:avLst>
              <a:gd name="adj" fmla="val 5551"/>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1" name="Rounded Rectangle 20">
            <a:extLst>
              <a:ext uri="{FF2B5EF4-FFF2-40B4-BE49-F238E27FC236}">
                <a16:creationId xmlns:a16="http://schemas.microsoft.com/office/drawing/2014/main" id="{D2019817-7A05-4B3D-A35C-79287D35149B}"/>
              </a:ext>
            </a:extLst>
          </p:cNvPr>
          <p:cNvSpPr/>
          <p:nvPr/>
        </p:nvSpPr>
        <p:spPr>
          <a:xfrm>
            <a:off x="6043198" y="1699235"/>
            <a:ext cx="4231524" cy="1730269"/>
          </a:xfrm>
          <a:prstGeom prst="roundRect">
            <a:avLst>
              <a:gd name="adj" fmla="val 5551"/>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2" name="Sev02">
            <a:extLst>
              <a:ext uri="{FF2B5EF4-FFF2-40B4-BE49-F238E27FC236}">
                <a16:creationId xmlns:a16="http://schemas.microsoft.com/office/drawing/2014/main" id="{FA9468DF-9A22-44CF-AA86-818C82DE2B9E}"/>
              </a:ext>
            </a:extLst>
          </p:cNvPr>
          <p:cNvSpPr/>
          <p:nvPr/>
        </p:nvSpPr>
        <p:spPr>
          <a:xfrm>
            <a:off x="9704906" y="1955808"/>
            <a:ext cx="1113350" cy="125227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chemeClr val="accent2">
                  <a:lumMod val="50000"/>
                </a:schemeClr>
              </a:solidFill>
              <a:latin typeface="FontAwesome" pitchFamily="2" charset="0"/>
            </a:endParaRPr>
          </a:p>
        </p:txBody>
      </p:sp>
      <p:sp>
        <p:nvSpPr>
          <p:cNvPr id="113" name="Rounded Rectangle 27">
            <a:extLst>
              <a:ext uri="{FF2B5EF4-FFF2-40B4-BE49-F238E27FC236}">
                <a16:creationId xmlns:a16="http://schemas.microsoft.com/office/drawing/2014/main" id="{0B572639-A520-4FF9-8464-C0867823CAB2}"/>
              </a:ext>
            </a:extLst>
          </p:cNvPr>
          <p:cNvSpPr/>
          <p:nvPr/>
        </p:nvSpPr>
        <p:spPr>
          <a:xfrm>
            <a:off x="1525351" y="3686077"/>
            <a:ext cx="4231525" cy="1753973"/>
          </a:xfrm>
          <a:prstGeom prst="roundRect">
            <a:avLst>
              <a:gd name="adj" fmla="val 5551"/>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4" name="Rounded Rectangle 32">
            <a:extLst>
              <a:ext uri="{FF2B5EF4-FFF2-40B4-BE49-F238E27FC236}">
                <a16:creationId xmlns:a16="http://schemas.microsoft.com/office/drawing/2014/main" id="{2A9B1274-DA89-4C3A-8CDA-8F1E87E52F6A}"/>
              </a:ext>
            </a:extLst>
          </p:cNvPr>
          <p:cNvSpPr/>
          <p:nvPr/>
        </p:nvSpPr>
        <p:spPr>
          <a:xfrm>
            <a:off x="6029706" y="3686077"/>
            <a:ext cx="4454941" cy="1753974"/>
          </a:xfrm>
          <a:prstGeom prst="roundRect">
            <a:avLst>
              <a:gd name="adj" fmla="val 5551"/>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5" name="Sev03">
            <a:extLst>
              <a:ext uri="{FF2B5EF4-FFF2-40B4-BE49-F238E27FC236}">
                <a16:creationId xmlns:a16="http://schemas.microsoft.com/office/drawing/2014/main" id="{90B02ECB-AD90-4569-8DFA-0A9BF505F60B}"/>
              </a:ext>
            </a:extLst>
          </p:cNvPr>
          <p:cNvSpPr/>
          <p:nvPr/>
        </p:nvSpPr>
        <p:spPr>
          <a:xfrm>
            <a:off x="955213" y="3999423"/>
            <a:ext cx="1121997" cy="119616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3">
                  <a:lumMod val="50000"/>
                </a:schemeClr>
              </a:solidFill>
              <a:latin typeface="FontAwesome" pitchFamily="2" charset="0"/>
              <a:cs typeface="+mj-cs"/>
            </a:endParaRPr>
          </a:p>
        </p:txBody>
      </p:sp>
      <p:sp>
        <p:nvSpPr>
          <p:cNvPr id="116" name="Sev04">
            <a:extLst>
              <a:ext uri="{FF2B5EF4-FFF2-40B4-BE49-F238E27FC236}">
                <a16:creationId xmlns:a16="http://schemas.microsoft.com/office/drawing/2014/main" id="{376ECBAC-5BA5-45AF-874D-6A5BBC815790}"/>
              </a:ext>
            </a:extLst>
          </p:cNvPr>
          <p:cNvSpPr/>
          <p:nvPr/>
        </p:nvSpPr>
        <p:spPr>
          <a:xfrm>
            <a:off x="9809338" y="3928716"/>
            <a:ext cx="1139670" cy="125227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333" dirty="0">
              <a:solidFill>
                <a:schemeClr val="accent4">
                  <a:lumMod val="50000"/>
                </a:schemeClr>
              </a:solidFill>
              <a:latin typeface="FontAwesome" pitchFamily="2" charset="0"/>
            </a:endParaRPr>
          </a:p>
        </p:txBody>
      </p:sp>
      <p:sp>
        <p:nvSpPr>
          <p:cNvPr id="117" name="TextBox 116">
            <a:extLst>
              <a:ext uri="{FF2B5EF4-FFF2-40B4-BE49-F238E27FC236}">
                <a16:creationId xmlns:a16="http://schemas.microsoft.com/office/drawing/2014/main" id="{76655295-0928-4810-9F21-3F93F9C8161A}"/>
              </a:ext>
            </a:extLst>
          </p:cNvPr>
          <p:cNvSpPr txBox="1"/>
          <p:nvPr/>
        </p:nvSpPr>
        <p:spPr>
          <a:xfrm>
            <a:off x="2138332" y="2018305"/>
            <a:ext cx="3548996" cy="954107"/>
          </a:xfrm>
          <a:prstGeom prst="rect">
            <a:avLst/>
          </a:prstGeom>
          <a:noFill/>
        </p:spPr>
        <p:txBody>
          <a:bodyPr wrap="square" rtlCol="0" anchor="t">
            <a:spAutoFit/>
          </a:bodyPr>
          <a:lstStyle/>
          <a:p>
            <a:r>
              <a:rPr lang="en-US" sz="3200" b="1" dirty="0">
                <a:solidFill>
                  <a:schemeClr val="accent1"/>
                </a:solidFill>
                <a:latin typeface="+mj-lt"/>
                <a:cs typeface="Roboto condensed"/>
              </a:rPr>
              <a:t>70%</a:t>
            </a:r>
            <a:r>
              <a:rPr lang="en-US" sz="2400" dirty="0">
                <a:solidFill>
                  <a:schemeClr val="accent1"/>
                </a:solidFill>
                <a:latin typeface="+mj-lt"/>
                <a:cs typeface="Roboto condensed"/>
              </a:rPr>
              <a:t> or more reduction in maintenance costs</a:t>
            </a:r>
          </a:p>
        </p:txBody>
      </p:sp>
      <p:sp>
        <p:nvSpPr>
          <p:cNvPr id="129" name="TextBox 128">
            <a:extLst>
              <a:ext uri="{FF2B5EF4-FFF2-40B4-BE49-F238E27FC236}">
                <a16:creationId xmlns:a16="http://schemas.microsoft.com/office/drawing/2014/main" id="{76655295-0928-4810-9F21-3F93F9C8161A}"/>
              </a:ext>
            </a:extLst>
          </p:cNvPr>
          <p:cNvSpPr txBox="1"/>
          <p:nvPr/>
        </p:nvSpPr>
        <p:spPr>
          <a:xfrm>
            <a:off x="6158201" y="2062765"/>
            <a:ext cx="3548996" cy="954107"/>
          </a:xfrm>
          <a:prstGeom prst="rect">
            <a:avLst/>
          </a:prstGeom>
          <a:noFill/>
        </p:spPr>
        <p:txBody>
          <a:bodyPr wrap="square" rtlCol="0" anchor="t">
            <a:spAutoFit/>
          </a:bodyPr>
          <a:lstStyle/>
          <a:p>
            <a:pPr algn="r"/>
            <a:r>
              <a:rPr lang="en-US" sz="3200" b="1" dirty="0">
                <a:solidFill>
                  <a:schemeClr val="accent5"/>
                </a:solidFill>
                <a:latin typeface="+mj-lt"/>
                <a:cs typeface="Roboto condensed"/>
              </a:rPr>
              <a:t>30%</a:t>
            </a:r>
            <a:r>
              <a:rPr lang="en-US" sz="2400" dirty="0">
                <a:solidFill>
                  <a:schemeClr val="accent5"/>
                </a:solidFill>
                <a:latin typeface="+mj-lt"/>
                <a:cs typeface="Roboto condensed"/>
              </a:rPr>
              <a:t> or more increase in automation coverage </a:t>
            </a:r>
          </a:p>
        </p:txBody>
      </p:sp>
      <p:sp>
        <p:nvSpPr>
          <p:cNvPr id="130" name="TextBox 129">
            <a:extLst>
              <a:ext uri="{FF2B5EF4-FFF2-40B4-BE49-F238E27FC236}">
                <a16:creationId xmlns:a16="http://schemas.microsoft.com/office/drawing/2014/main" id="{76655295-0928-4810-9F21-3F93F9C8161A}"/>
              </a:ext>
            </a:extLst>
          </p:cNvPr>
          <p:cNvSpPr txBox="1"/>
          <p:nvPr/>
        </p:nvSpPr>
        <p:spPr>
          <a:xfrm>
            <a:off x="2134735" y="4043760"/>
            <a:ext cx="3548996" cy="954107"/>
          </a:xfrm>
          <a:prstGeom prst="rect">
            <a:avLst/>
          </a:prstGeom>
          <a:noFill/>
        </p:spPr>
        <p:txBody>
          <a:bodyPr wrap="square" rtlCol="0" anchor="t">
            <a:spAutoFit/>
          </a:bodyPr>
          <a:lstStyle/>
          <a:p>
            <a:r>
              <a:rPr lang="he-IL" sz="3200" dirty="0">
                <a:solidFill>
                  <a:schemeClr val="accent6"/>
                </a:solidFill>
                <a:latin typeface="+mj-lt"/>
                <a:cs typeface="Roboto condensed"/>
              </a:rPr>
              <a:t>3</a:t>
            </a:r>
            <a:r>
              <a:rPr lang="en-US" sz="3200" dirty="0">
                <a:solidFill>
                  <a:schemeClr val="accent6"/>
                </a:solidFill>
                <a:latin typeface="+mj-lt"/>
                <a:cs typeface="Roboto condensed"/>
              </a:rPr>
              <a:t>X</a:t>
            </a:r>
            <a:r>
              <a:rPr lang="en-US" sz="2400" dirty="0">
                <a:solidFill>
                  <a:schemeClr val="accent6"/>
                </a:solidFill>
                <a:latin typeface="+mj-lt"/>
                <a:cs typeface="Roboto condensed"/>
              </a:rPr>
              <a:t> increase in test development speed </a:t>
            </a:r>
          </a:p>
        </p:txBody>
      </p:sp>
      <p:sp>
        <p:nvSpPr>
          <p:cNvPr id="131" name="TextBox 130">
            <a:extLst>
              <a:ext uri="{FF2B5EF4-FFF2-40B4-BE49-F238E27FC236}">
                <a16:creationId xmlns:a16="http://schemas.microsoft.com/office/drawing/2014/main" id="{76655295-0928-4810-9F21-3F93F9C8161A}"/>
              </a:ext>
            </a:extLst>
          </p:cNvPr>
          <p:cNvSpPr txBox="1"/>
          <p:nvPr/>
        </p:nvSpPr>
        <p:spPr>
          <a:xfrm>
            <a:off x="6158201" y="4037370"/>
            <a:ext cx="3548996" cy="830997"/>
          </a:xfrm>
          <a:prstGeom prst="rect">
            <a:avLst/>
          </a:prstGeom>
          <a:noFill/>
        </p:spPr>
        <p:txBody>
          <a:bodyPr wrap="square" rtlCol="0" anchor="t">
            <a:spAutoFit/>
          </a:bodyPr>
          <a:lstStyle/>
          <a:p>
            <a:pPr algn="r"/>
            <a:r>
              <a:rPr lang="en-US" sz="2400" dirty="0">
                <a:solidFill>
                  <a:schemeClr val="accent4"/>
                </a:solidFill>
                <a:latin typeface="+mj-lt"/>
                <a:cs typeface="Roboto condensed"/>
              </a:rPr>
              <a:t>Extend reach so everyone on the team can test</a:t>
            </a:r>
          </a:p>
        </p:txBody>
      </p:sp>
      <p:sp>
        <p:nvSpPr>
          <p:cNvPr id="132" name="Freeform 366"/>
          <p:cNvSpPr>
            <a:spLocks noChangeArrowheads="1"/>
          </p:cNvSpPr>
          <p:nvPr/>
        </p:nvSpPr>
        <p:spPr bwMode="auto">
          <a:xfrm>
            <a:off x="1110124" y="2181463"/>
            <a:ext cx="705129" cy="569495"/>
          </a:xfrm>
          <a:custGeom>
            <a:avLst/>
            <a:gdLst>
              <a:gd name="T0" fmla="*/ 69 w 677"/>
              <a:gd name="T1" fmla="*/ 441 h 608"/>
              <a:gd name="T2" fmla="*/ 47 w 677"/>
              <a:gd name="T3" fmla="*/ 493 h 608"/>
              <a:gd name="T4" fmla="*/ 419 w 677"/>
              <a:gd name="T5" fmla="*/ 551 h 608"/>
              <a:gd name="T6" fmla="*/ 676 w 677"/>
              <a:gd name="T7" fmla="*/ 488 h 608"/>
              <a:gd name="T8" fmla="*/ 676 w 677"/>
              <a:gd name="T9" fmla="*/ 55 h 608"/>
              <a:gd name="T10" fmla="*/ 304 w 677"/>
              <a:gd name="T11" fmla="*/ 58 h 608"/>
              <a:gd name="T12" fmla="*/ 186 w 677"/>
              <a:gd name="T13" fmla="*/ 233 h 608"/>
              <a:gd name="T14" fmla="*/ 0 w 677"/>
              <a:gd name="T15" fmla="*/ 291 h 608"/>
              <a:gd name="T16" fmla="*/ 23 w 677"/>
              <a:gd name="T17" fmla="*/ 348 h 608"/>
              <a:gd name="T18" fmla="*/ 186 w 677"/>
              <a:gd name="T19" fmla="*/ 345 h 608"/>
              <a:gd name="T20" fmla="*/ 186 w 677"/>
              <a:gd name="T21" fmla="*/ 379 h 608"/>
              <a:gd name="T22" fmla="*/ 253 w 677"/>
              <a:gd name="T23" fmla="*/ 408 h 608"/>
              <a:gd name="T24" fmla="*/ 366 w 677"/>
              <a:gd name="T25" fmla="*/ 363 h 608"/>
              <a:gd name="T26" fmla="*/ 416 w 677"/>
              <a:gd name="T27" fmla="*/ 376 h 608"/>
              <a:gd name="T28" fmla="*/ 419 w 677"/>
              <a:gd name="T29" fmla="*/ 404 h 608"/>
              <a:gd name="T30" fmla="*/ 93 w 677"/>
              <a:gd name="T31" fmla="*/ 441 h 608"/>
              <a:gd name="T32" fmla="*/ 419 w 677"/>
              <a:gd name="T33" fmla="*/ 404 h 608"/>
              <a:gd name="T34" fmla="*/ 93 w 677"/>
              <a:gd name="T35" fmla="*/ 493 h 608"/>
              <a:gd name="T36" fmla="*/ 93 w 677"/>
              <a:gd name="T37" fmla="*/ 482 h 608"/>
              <a:gd name="T38" fmla="*/ 69 w 677"/>
              <a:gd name="T39" fmla="*/ 552 h 608"/>
              <a:gd name="T40" fmla="*/ 252 w 677"/>
              <a:gd name="T41" fmla="*/ 548 h 608"/>
              <a:gd name="T42" fmla="*/ 396 w 677"/>
              <a:gd name="T43" fmla="*/ 551 h 608"/>
              <a:gd name="T44" fmla="*/ 280 w 677"/>
              <a:gd name="T45" fmla="*/ 525 h 608"/>
              <a:gd name="T46" fmla="*/ 257 w 677"/>
              <a:gd name="T47" fmla="*/ 497 h 608"/>
              <a:gd name="T48" fmla="*/ 280 w 677"/>
              <a:gd name="T49" fmla="*/ 525 h 608"/>
              <a:gd name="T50" fmla="*/ 490 w 677"/>
              <a:gd name="T51" fmla="*/ 521 h 608"/>
              <a:gd name="T52" fmla="*/ 466 w 677"/>
              <a:gd name="T53" fmla="*/ 460 h 608"/>
              <a:gd name="T54" fmla="*/ 654 w 677"/>
              <a:gd name="T55" fmla="*/ 488 h 608"/>
              <a:gd name="T56" fmla="*/ 490 w 677"/>
              <a:gd name="T57" fmla="*/ 437 h 608"/>
              <a:gd name="T58" fmla="*/ 443 w 677"/>
              <a:gd name="T59" fmla="*/ 405 h 608"/>
              <a:gd name="T60" fmla="*/ 654 w 677"/>
              <a:gd name="T61" fmla="*/ 347 h 608"/>
              <a:gd name="T62" fmla="*/ 654 w 677"/>
              <a:gd name="T63" fmla="*/ 318 h 608"/>
              <a:gd name="T64" fmla="*/ 373 w 677"/>
              <a:gd name="T65" fmla="*/ 291 h 608"/>
              <a:gd name="T66" fmla="*/ 368 w 677"/>
              <a:gd name="T67" fmla="*/ 274 h 608"/>
              <a:gd name="T68" fmla="*/ 654 w 677"/>
              <a:gd name="T69" fmla="*/ 318 h 608"/>
              <a:gd name="T70" fmla="*/ 490 w 677"/>
              <a:gd name="T71" fmla="*/ 262 h 608"/>
              <a:gd name="T72" fmla="*/ 490 w 677"/>
              <a:gd name="T73" fmla="*/ 199 h 608"/>
              <a:gd name="T74" fmla="*/ 654 w 677"/>
              <a:gd name="T75" fmla="*/ 143 h 608"/>
              <a:gd name="T76" fmla="*/ 327 w 677"/>
              <a:gd name="T77" fmla="*/ 143 h 608"/>
              <a:gd name="T78" fmla="*/ 654 w 677"/>
              <a:gd name="T79" fmla="*/ 84 h 608"/>
              <a:gd name="T80" fmla="*/ 490 w 677"/>
              <a:gd name="T81" fmla="*/ 23 h 608"/>
              <a:gd name="T82" fmla="*/ 327 w 677"/>
              <a:gd name="T83" fmla="*/ 55 h 608"/>
              <a:gd name="T84" fmla="*/ 186 w 677"/>
              <a:gd name="T85" fmla="*/ 257 h 608"/>
              <a:gd name="T86" fmla="*/ 23 w 677"/>
              <a:gd name="T87" fmla="*/ 289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77" h="608">
                <a:moveTo>
                  <a:pt x="69" y="391"/>
                </a:moveTo>
                <a:lnTo>
                  <a:pt x="69" y="391"/>
                </a:lnTo>
                <a:cubicBezTo>
                  <a:pt x="69" y="441"/>
                  <a:pt x="69" y="441"/>
                  <a:pt x="69" y="441"/>
                </a:cubicBezTo>
                <a:cubicBezTo>
                  <a:pt x="69" y="449"/>
                  <a:pt x="74" y="455"/>
                  <a:pt x="80" y="461"/>
                </a:cubicBezTo>
                <a:cubicBezTo>
                  <a:pt x="77" y="462"/>
                  <a:pt x="73" y="463"/>
                  <a:pt x="69" y="464"/>
                </a:cubicBezTo>
                <a:cubicBezTo>
                  <a:pt x="57" y="471"/>
                  <a:pt x="47" y="479"/>
                  <a:pt x="47" y="493"/>
                </a:cubicBezTo>
                <a:cubicBezTo>
                  <a:pt x="47" y="552"/>
                  <a:pt x="47" y="552"/>
                  <a:pt x="47" y="552"/>
                </a:cubicBezTo>
                <a:cubicBezTo>
                  <a:pt x="47" y="595"/>
                  <a:pt x="164" y="607"/>
                  <a:pt x="233" y="607"/>
                </a:cubicBezTo>
                <a:cubicBezTo>
                  <a:pt x="297" y="607"/>
                  <a:pt x="419" y="595"/>
                  <a:pt x="419" y="551"/>
                </a:cubicBezTo>
                <a:cubicBezTo>
                  <a:pt x="419" y="540"/>
                  <a:pt x="419" y="540"/>
                  <a:pt x="419" y="540"/>
                </a:cubicBezTo>
                <a:cubicBezTo>
                  <a:pt x="442" y="542"/>
                  <a:pt x="465" y="544"/>
                  <a:pt x="490" y="544"/>
                </a:cubicBezTo>
                <a:cubicBezTo>
                  <a:pt x="559" y="544"/>
                  <a:pt x="676" y="532"/>
                  <a:pt x="676" y="488"/>
                </a:cubicBezTo>
                <a:cubicBezTo>
                  <a:pt x="676" y="58"/>
                  <a:pt x="676" y="58"/>
                  <a:pt x="676" y="58"/>
                </a:cubicBezTo>
                <a:cubicBezTo>
                  <a:pt x="676" y="57"/>
                  <a:pt x="676" y="57"/>
                  <a:pt x="676" y="57"/>
                </a:cubicBezTo>
                <a:cubicBezTo>
                  <a:pt x="676" y="56"/>
                  <a:pt x="676" y="56"/>
                  <a:pt x="676" y="55"/>
                </a:cubicBezTo>
                <a:cubicBezTo>
                  <a:pt x="676" y="11"/>
                  <a:pt x="559" y="0"/>
                  <a:pt x="490" y="0"/>
                </a:cubicBezTo>
                <a:cubicBezTo>
                  <a:pt x="420" y="0"/>
                  <a:pt x="303" y="11"/>
                  <a:pt x="303" y="55"/>
                </a:cubicBezTo>
                <a:cubicBezTo>
                  <a:pt x="303" y="56"/>
                  <a:pt x="304" y="57"/>
                  <a:pt x="304" y="58"/>
                </a:cubicBezTo>
                <a:cubicBezTo>
                  <a:pt x="303" y="58"/>
                  <a:pt x="303" y="58"/>
                  <a:pt x="303" y="58"/>
                </a:cubicBezTo>
                <a:cubicBezTo>
                  <a:pt x="303" y="245"/>
                  <a:pt x="303" y="245"/>
                  <a:pt x="303" y="245"/>
                </a:cubicBezTo>
                <a:cubicBezTo>
                  <a:pt x="264" y="236"/>
                  <a:pt x="218" y="233"/>
                  <a:pt x="186" y="233"/>
                </a:cubicBezTo>
                <a:cubicBezTo>
                  <a:pt x="122" y="233"/>
                  <a:pt x="0" y="245"/>
                  <a:pt x="0" y="288"/>
                </a:cubicBezTo>
                <a:cubicBezTo>
                  <a:pt x="0" y="289"/>
                  <a:pt x="0" y="290"/>
                  <a:pt x="0" y="291"/>
                </a:cubicBezTo>
                <a:lnTo>
                  <a:pt x="0" y="291"/>
                </a:lnTo>
                <a:cubicBezTo>
                  <a:pt x="0" y="348"/>
                  <a:pt x="0" y="348"/>
                  <a:pt x="0" y="348"/>
                </a:cubicBezTo>
                <a:cubicBezTo>
                  <a:pt x="0" y="370"/>
                  <a:pt x="30" y="383"/>
                  <a:pt x="69" y="391"/>
                </a:cubicBezTo>
                <a:close/>
                <a:moveTo>
                  <a:pt x="23" y="348"/>
                </a:moveTo>
                <a:lnTo>
                  <a:pt x="23" y="348"/>
                </a:lnTo>
                <a:cubicBezTo>
                  <a:pt x="23" y="318"/>
                  <a:pt x="23" y="318"/>
                  <a:pt x="23" y="318"/>
                </a:cubicBezTo>
                <a:cubicBezTo>
                  <a:pt x="61" y="338"/>
                  <a:pt x="136" y="345"/>
                  <a:pt x="186" y="345"/>
                </a:cubicBezTo>
                <a:cubicBezTo>
                  <a:pt x="237" y="345"/>
                  <a:pt x="312" y="338"/>
                  <a:pt x="350" y="318"/>
                </a:cubicBezTo>
                <a:cubicBezTo>
                  <a:pt x="350" y="347"/>
                  <a:pt x="350" y="347"/>
                  <a:pt x="350" y="347"/>
                </a:cubicBezTo>
                <a:cubicBezTo>
                  <a:pt x="349" y="356"/>
                  <a:pt x="295" y="379"/>
                  <a:pt x="186" y="379"/>
                </a:cubicBezTo>
                <a:cubicBezTo>
                  <a:pt x="85" y="379"/>
                  <a:pt x="25" y="358"/>
                  <a:pt x="23" y="348"/>
                </a:cubicBezTo>
                <a:close/>
                <a:moveTo>
                  <a:pt x="253" y="408"/>
                </a:moveTo>
                <a:lnTo>
                  <a:pt x="253" y="408"/>
                </a:lnTo>
                <a:cubicBezTo>
                  <a:pt x="218" y="408"/>
                  <a:pt x="188" y="406"/>
                  <a:pt x="164" y="402"/>
                </a:cubicBezTo>
                <a:cubicBezTo>
                  <a:pt x="171" y="402"/>
                  <a:pt x="180" y="403"/>
                  <a:pt x="186" y="403"/>
                </a:cubicBezTo>
                <a:cubicBezTo>
                  <a:pt x="241" y="403"/>
                  <a:pt x="339" y="393"/>
                  <a:pt x="366" y="363"/>
                </a:cubicBezTo>
                <a:cubicBezTo>
                  <a:pt x="367" y="364"/>
                  <a:pt x="367" y="365"/>
                  <a:pt x="368" y="365"/>
                </a:cubicBezTo>
                <a:cubicBezTo>
                  <a:pt x="379" y="366"/>
                  <a:pt x="392" y="369"/>
                  <a:pt x="409" y="370"/>
                </a:cubicBezTo>
                <a:cubicBezTo>
                  <a:pt x="414" y="373"/>
                  <a:pt x="416" y="376"/>
                  <a:pt x="416" y="376"/>
                </a:cubicBezTo>
                <a:cubicBezTo>
                  <a:pt x="414" y="387"/>
                  <a:pt x="355" y="408"/>
                  <a:pt x="253" y="408"/>
                </a:cubicBezTo>
                <a:close/>
                <a:moveTo>
                  <a:pt x="419" y="404"/>
                </a:moveTo>
                <a:lnTo>
                  <a:pt x="419" y="404"/>
                </a:lnTo>
                <a:cubicBezTo>
                  <a:pt x="419" y="440"/>
                  <a:pt x="419" y="440"/>
                  <a:pt x="419" y="440"/>
                </a:cubicBezTo>
                <a:cubicBezTo>
                  <a:pt x="417" y="452"/>
                  <a:pt x="358" y="473"/>
                  <a:pt x="257" y="473"/>
                </a:cubicBezTo>
                <a:cubicBezTo>
                  <a:pt x="155" y="473"/>
                  <a:pt x="96" y="452"/>
                  <a:pt x="93" y="441"/>
                </a:cubicBezTo>
                <a:cubicBezTo>
                  <a:pt x="93" y="407"/>
                  <a:pt x="93" y="407"/>
                  <a:pt x="93" y="407"/>
                </a:cubicBezTo>
                <a:cubicBezTo>
                  <a:pt x="132" y="426"/>
                  <a:pt x="204" y="432"/>
                  <a:pt x="253" y="432"/>
                </a:cubicBezTo>
                <a:cubicBezTo>
                  <a:pt x="305" y="432"/>
                  <a:pt x="383" y="425"/>
                  <a:pt x="419" y="404"/>
                </a:cubicBezTo>
                <a:close/>
                <a:moveTo>
                  <a:pt x="93" y="482"/>
                </a:moveTo>
                <a:lnTo>
                  <a:pt x="93" y="482"/>
                </a:lnTo>
                <a:cubicBezTo>
                  <a:pt x="93" y="493"/>
                  <a:pt x="93" y="493"/>
                  <a:pt x="93" y="493"/>
                </a:cubicBezTo>
                <a:cubicBezTo>
                  <a:pt x="93" y="498"/>
                  <a:pt x="94" y="502"/>
                  <a:pt x="98" y="506"/>
                </a:cubicBezTo>
                <a:cubicBezTo>
                  <a:pt x="81" y="502"/>
                  <a:pt x="72" y="497"/>
                  <a:pt x="69" y="493"/>
                </a:cubicBezTo>
                <a:cubicBezTo>
                  <a:pt x="69" y="491"/>
                  <a:pt x="75" y="486"/>
                  <a:pt x="93" y="482"/>
                </a:cubicBezTo>
                <a:close/>
                <a:moveTo>
                  <a:pt x="233" y="583"/>
                </a:moveTo>
                <a:lnTo>
                  <a:pt x="233" y="583"/>
                </a:lnTo>
                <a:cubicBezTo>
                  <a:pt x="132" y="583"/>
                  <a:pt x="72" y="562"/>
                  <a:pt x="69" y="552"/>
                </a:cubicBezTo>
                <a:cubicBezTo>
                  <a:pt x="69" y="521"/>
                  <a:pt x="69" y="521"/>
                  <a:pt x="69" y="521"/>
                </a:cubicBezTo>
                <a:cubicBezTo>
                  <a:pt x="106" y="538"/>
                  <a:pt x="182" y="548"/>
                  <a:pt x="249" y="548"/>
                </a:cubicBezTo>
                <a:cubicBezTo>
                  <a:pt x="250" y="548"/>
                  <a:pt x="251" y="548"/>
                  <a:pt x="252" y="548"/>
                </a:cubicBezTo>
                <a:cubicBezTo>
                  <a:pt x="262" y="549"/>
                  <a:pt x="271" y="549"/>
                  <a:pt x="280" y="549"/>
                </a:cubicBezTo>
                <a:cubicBezTo>
                  <a:pt x="312" y="549"/>
                  <a:pt x="358" y="546"/>
                  <a:pt x="396" y="537"/>
                </a:cubicBezTo>
                <a:cubicBezTo>
                  <a:pt x="396" y="551"/>
                  <a:pt x="396" y="551"/>
                  <a:pt x="396" y="551"/>
                </a:cubicBezTo>
                <a:cubicBezTo>
                  <a:pt x="394" y="560"/>
                  <a:pt x="342" y="583"/>
                  <a:pt x="233" y="583"/>
                </a:cubicBezTo>
                <a:close/>
                <a:moveTo>
                  <a:pt x="280" y="525"/>
                </a:moveTo>
                <a:lnTo>
                  <a:pt x="280" y="525"/>
                </a:lnTo>
                <a:cubicBezTo>
                  <a:pt x="178" y="525"/>
                  <a:pt x="118" y="504"/>
                  <a:pt x="116" y="493"/>
                </a:cubicBezTo>
                <a:cubicBezTo>
                  <a:pt x="116" y="480"/>
                  <a:pt x="116" y="480"/>
                  <a:pt x="116" y="480"/>
                </a:cubicBezTo>
                <a:cubicBezTo>
                  <a:pt x="157" y="492"/>
                  <a:pt x="215" y="497"/>
                  <a:pt x="257" y="497"/>
                </a:cubicBezTo>
                <a:cubicBezTo>
                  <a:pt x="320" y="497"/>
                  <a:pt x="443" y="485"/>
                  <a:pt x="443" y="441"/>
                </a:cubicBezTo>
                <a:cubicBezTo>
                  <a:pt x="443" y="492"/>
                  <a:pt x="443" y="492"/>
                  <a:pt x="443" y="492"/>
                </a:cubicBezTo>
                <a:cubicBezTo>
                  <a:pt x="441" y="504"/>
                  <a:pt x="382" y="525"/>
                  <a:pt x="280" y="525"/>
                </a:cubicBezTo>
                <a:close/>
                <a:moveTo>
                  <a:pt x="654" y="488"/>
                </a:moveTo>
                <a:lnTo>
                  <a:pt x="654" y="488"/>
                </a:lnTo>
                <a:cubicBezTo>
                  <a:pt x="651" y="500"/>
                  <a:pt x="591" y="521"/>
                  <a:pt x="490" y="521"/>
                </a:cubicBezTo>
                <a:cubicBezTo>
                  <a:pt x="476" y="521"/>
                  <a:pt x="461" y="521"/>
                  <a:pt x="447" y="519"/>
                </a:cubicBezTo>
                <a:cubicBezTo>
                  <a:pt x="459" y="512"/>
                  <a:pt x="466" y="504"/>
                  <a:pt x="466" y="492"/>
                </a:cubicBezTo>
                <a:cubicBezTo>
                  <a:pt x="466" y="460"/>
                  <a:pt x="466" y="460"/>
                  <a:pt x="466" y="460"/>
                </a:cubicBezTo>
                <a:cubicBezTo>
                  <a:pt x="474" y="461"/>
                  <a:pt x="482" y="461"/>
                  <a:pt x="490" y="461"/>
                </a:cubicBezTo>
                <a:cubicBezTo>
                  <a:pt x="540" y="461"/>
                  <a:pt x="615" y="455"/>
                  <a:pt x="654" y="435"/>
                </a:cubicBezTo>
                <a:lnTo>
                  <a:pt x="654" y="488"/>
                </a:lnTo>
                <a:close/>
                <a:moveTo>
                  <a:pt x="654" y="405"/>
                </a:moveTo>
                <a:lnTo>
                  <a:pt x="654" y="405"/>
                </a:lnTo>
                <a:cubicBezTo>
                  <a:pt x="651" y="416"/>
                  <a:pt x="591" y="437"/>
                  <a:pt x="490" y="437"/>
                </a:cubicBezTo>
                <a:cubicBezTo>
                  <a:pt x="482" y="437"/>
                  <a:pt x="474" y="437"/>
                  <a:pt x="466" y="437"/>
                </a:cubicBezTo>
                <a:cubicBezTo>
                  <a:pt x="466" y="435"/>
                  <a:pt x="466" y="435"/>
                  <a:pt x="466" y="435"/>
                </a:cubicBezTo>
                <a:cubicBezTo>
                  <a:pt x="466" y="427"/>
                  <a:pt x="462" y="414"/>
                  <a:pt x="443" y="405"/>
                </a:cubicBezTo>
                <a:cubicBezTo>
                  <a:pt x="443" y="372"/>
                  <a:pt x="443" y="372"/>
                  <a:pt x="443" y="372"/>
                </a:cubicBezTo>
                <a:cubicBezTo>
                  <a:pt x="461" y="373"/>
                  <a:pt x="478" y="374"/>
                  <a:pt x="490" y="374"/>
                </a:cubicBezTo>
                <a:cubicBezTo>
                  <a:pt x="540" y="374"/>
                  <a:pt x="615" y="367"/>
                  <a:pt x="654" y="347"/>
                </a:cubicBezTo>
                <a:lnTo>
                  <a:pt x="654" y="405"/>
                </a:lnTo>
                <a:close/>
                <a:moveTo>
                  <a:pt x="654" y="318"/>
                </a:moveTo>
                <a:lnTo>
                  <a:pt x="654" y="318"/>
                </a:lnTo>
                <a:cubicBezTo>
                  <a:pt x="650" y="329"/>
                  <a:pt x="591" y="350"/>
                  <a:pt x="490" y="350"/>
                </a:cubicBezTo>
                <a:cubicBezTo>
                  <a:pt x="460" y="350"/>
                  <a:pt x="400" y="347"/>
                  <a:pt x="373" y="342"/>
                </a:cubicBezTo>
                <a:cubicBezTo>
                  <a:pt x="373" y="291"/>
                  <a:pt x="373" y="291"/>
                  <a:pt x="373" y="291"/>
                </a:cubicBezTo>
                <a:cubicBezTo>
                  <a:pt x="372" y="291"/>
                  <a:pt x="372" y="291"/>
                  <a:pt x="372" y="291"/>
                </a:cubicBezTo>
                <a:cubicBezTo>
                  <a:pt x="372" y="290"/>
                  <a:pt x="373" y="289"/>
                  <a:pt x="373" y="288"/>
                </a:cubicBezTo>
                <a:cubicBezTo>
                  <a:pt x="373" y="283"/>
                  <a:pt x="371" y="278"/>
                  <a:pt x="368" y="274"/>
                </a:cubicBezTo>
                <a:cubicBezTo>
                  <a:pt x="406" y="283"/>
                  <a:pt x="455" y="286"/>
                  <a:pt x="490" y="286"/>
                </a:cubicBezTo>
                <a:cubicBezTo>
                  <a:pt x="540" y="286"/>
                  <a:pt x="615" y="280"/>
                  <a:pt x="654" y="259"/>
                </a:cubicBezTo>
                <a:lnTo>
                  <a:pt x="654" y="318"/>
                </a:lnTo>
                <a:close/>
                <a:moveTo>
                  <a:pt x="654" y="230"/>
                </a:moveTo>
                <a:lnTo>
                  <a:pt x="654" y="230"/>
                </a:lnTo>
                <a:cubicBezTo>
                  <a:pt x="650" y="242"/>
                  <a:pt x="591" y="262"/>
                  <a:pt x="490" y="262"/>
                </a:cubicBezTo>
                <a:cubicBezTo>
                  <a:pt x="388" y="262"/>
                  <a:pt x="329" y="242"/>
                  <a:pt x="327" y="230"/>
                </a:cubicBezTo>
                <a:cubicBezTo>
                  <a:pt x="327" y="172"/>
                  <a:pt x="327" y="172"/>
                  <a:pt x="327" y="172"/>
                </a:cubicBezTo>
                <a:cubicBezTo>
                  <a:pt x="364" y="193"/>
                  <a:pt x="439" y="199"/>
                  <a:pt x="490" y="199"/>
                </a:cubicBezTo>
                <a:cubicBezTo>
                  <a:pt x="540" y="199"/>
                  <a:pt x="615" y="193"/>
                  <a:pt x="654" y="172"/>
                </a:cubicBezTo>
                <a:lnTo>
                  <a:pt x="654" y="230"/>
                </a:lnTo>
                <a:close/>
                <a:moveTo>
                  <a:pt x="654" y="143"/>
                </a:moveTo>
                <a:lnTo>
                  <a:pt x="654" y="143"/>
                </a:lnTo>
                <a:cubicBezTo>
                  <a:pt x="650" y="154"/>
                  <a:pt x="591" y="175"/>
                  <a:pt x="490" y="175"/>
                </a:cubicBezTo>
                <a:cubicBezTo>
                  <a:pt x="388" y="175"/>
                  <a:pt x="329" y="154"/>
                  <a:pt x="327" y="143"/>
                </a:cubicBezTo>
                <a:cubicBezTo>
                  <a:pt x="327" y="84"/>
                  <a:pt x="327" y="84"/>
                  <a:pt x="327" y="84"/>
                </a:cubicBezTo>
                <a:cubicBezTo>
                  <a:pt x="364" y="105"/>
                  <a:pt x="439" y="111"/>
                  <a:pt x="490" y="111"/>
                </a:cubicBezTo>
                <a:cubicBezTo>
                  <a:pt x="540" y="111"/>
                  <a:pt x="615" y="105"/>
                  <a:pt x="654" y="84"/>
                </a:cubicBezTo>
                <a:lnTo>
                  <a:pt x="654" y="143"/>
                </a:lnTo>
                <a:close/>
                <a:moveTo>
                  <a:pt x="490" y="23"/>
                </a:moveTo>
                <a:lnTo>
                  <a:pt x="490" y="23"/>
                </a:lnTo>
                <a:cubicBezTo>
                  <a:pt x="591" y="23"/>
                  <a:pt x="650" y="45"/>
                  <a:pt x="654" y="55"/>
                </a:cubicBezTo>
                <a:cubicBezTo>
                  <a:pt x="650" y="67"/>
                  <a:pt x="591" y="87"/>
                  <a:pt x="490" y="87"/>
                </a:cubicBezTo>
                <a:cubicBezTo>
                  <a:pt x="388" y="87"/>
                  <a:pt x="329" y="67"/>
                  <a:pt x="327" y="55"/>
                </a:cubicBezTo>
                <a:cubicBezTo>
                  <a:pt x="329" y="45"/>
                  <a:pt x="388" y="23"/>
                  <a:pt x="490" y="23"/>
                </a:cubicBezTo>
                <a:close/>
                <a:moveTo>
                  <a:pt x="186" y="257"/>
                </a:moveTo>
                <a:lnTo>
                  <a:pt x="186" y="257"/>
                </a:lnTo>
                <a:cubicBezTo>
                  <a:pt x="288" y="257"/>
                  <a:pt x="347" y="278"/>
                  <a:pt x="350" y="288"/>
                </a:cubicBezTo>
                <a:cubicBezTo>
                  <a:pt x="347" y="300"/>
                  <a:pt x="288" y="321"/>
                  <a:pt x="186" y="321"/>
                </a:cubicBezTo>
                <a:cubicBezTo>
                  <a:pt x="85" y="321"/>
                  <a:pt x="25" y="300"/>
                  <a:pt x="23" y="289"/>
                </a:cubicBezTo>
                <a:cubicBezTo>
                  <a:pt x="25" y="278"/>
                  <a:pt x="85" y="257"/>
                  <a:pt x="186" y="257"/>
                </a:cubicBezTo>
                <a:close/>
              </a:path>
            </a:pathLst>
          </a:custGeom>
          <a:solidFill>
            <a:schemeClr val="bg1"/>
          </a:solidFill>
          <a:ln>
            <a:noFill/>
          </a:ln>
          <a:effectLst/>
        </p:spPr>
        <p:txBody>
          <a:bodyPr wrap="none" anchor="ctr"/>
          <a:lstStyle/>
          <a:p>
            <a:endParaRPr lang="en-US"/>
          </a:p>
        </p:txBody>
      </p:sp>
      <p:grpSp>
        <p:nvGrpSpPr>
          <p:cNvPr id="133" name="Group 132"/>
          <p:cNvGrpSpPr/>
          <p:nvPr/>
        </p:nvGrpSpPr>
        <p:grpSpPr>
          <a:xfrm>
            <a:off x="10019110" y="4118679"/>
            <a:ext cx="715505" cy="862437"/>
            <a:chOff x="8357023" y="4735654"/>
            <a:chExt cx="231584" cy="316807"/>
          </a:xfrm>
          <a:solidFill>
            <a:schemeClr val="bg1"/>
          </a:solidFill>
        </p:grpSpPr>
        <p:sp>
          <p:nvSpPr>
            <p:cNvPr id="134" name="Freeform 122"/>
            <p:cNvSpPr>
              <a:spLocks noChangeArrowheads="1"/>
            </p:cNvSpPr>
            <p:nvPr/>
          </p:nvSpPr>
          <p:spPr bwMode="auto">
            <a:xfrm>
              <a:off x="8438541" y="4735654"/>
              <a:ext cx="62991" cy="62991"/>
            </a:xfrm>
            <a:custGeom>
              <a:avLst/>
              <a:gdLst>
                <a:gd name="T0" fmla="*/ 0 w 148"/>
                <a:gd name="T1" fmla="*/ 74 h 150"/>
                <a:gd name="T2" fmla="*/ 0 w 148"/>
                <a:gd name="T3" fmla="*/ 74 h 150"/>
                <a:gd name="T4" fmla="*/ 74 w 148"/>
                <a:gd name="T5" fmla="*/ 149 h 150"/>
                <a:gd name="T6" fmla="*/ 147 w 148"/>
                <a:gd name="T7" fmla="*/ 74 h 150"/>
                <a:gd name="T8" fmla="*/ 74 w 148"/>
                <a:gd name="T9" fmla="*/ 0 h 150"/>
                <a:gd name="T10" fmla="*/ 0 w 148"/>
                <a:gd name="T11" fmla="*/ 74 h 150"/>
                <a:gd name="T12" fmla="*/ 125 w 148"/>
                <a:gd name="T13" fmla="*/ 74 h 150"/>
                <a:gd name="T14" fmla="*/ 125 w 148"/>
                <a:gd name="T15" fmla="*/ 74 h 150"/>
                <a:gd name="T16" fmla="*/ 74 w 148"/>
                <a:gd name="T17" fmla="*/ 125 h 150"/>
                <a:gd name="T18" fmla="*/ 23 w 148"/>
                <a:gd name="T19" fmla="*/ 74 h 150"/>
                <a:gd name="T20" fmla="*/ 74 w 148"/>
                <a:gd name="T21" fmla="*/ 23 h 150"/>
                <a:gd name="T22" fmla="*/ 125 w 148"/>
                <a:gd name="T23" fmla="*/ 74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150">
                  <a:moveTo>
                    <a:pt x="0" y="74"/>
                  </a:moveTo>
                  <a:lnTo>
                    <a:pt x="0" y="74"/>
                  </a:lnTo>
                  <a:cubicBezTo>
                    <a:pt x="0" y="115"/>
                    <a:pt x="33" y="149"/>
                    <a:pt x="74" y="149"/>
                  </a:cubicBezTo>
                  <a:cubicBezTo>
                    <a:pt x="114" y="149"/>
                    <a:pt x="147" y="115"/>
                    <a:pt x="147" y="74"/>
                  </a:cubicBezTo>
                  <a:cubicBezTo>
                    <a:pt x="147" y="33"/>
                    <a:pt x="114" y="0"/>
                    <a:pt x="74" y="0"/>
                  </a:cubicBezTo>
                  <a:cubicBezTo>
                    <a:pt x="33" y="0"/>
                    <a:pt x="0" y="33"/>
                    <a:pt x="0" y="74"/>
                  </a:cubicBezTo>
                  <a:close/>
                  <a:moveTo>
                    <a:pt x="125" y="74"/>
                  </a:moveTo>
                  <a:lnTo>
                    <a:pt x="125" y="74"/>
                  </a:lnTo>
                  <a:cubicBezTo>
                    <a:pt x="125" y="102"/>
                    <a:pt x="102" y="125"/>
                    <a:pt x="74" y="125"/>
                  </a:cubicBezTo>
                  <a:cubicBezTo>
                    <a:pt x="45" y="125"/>
                    <a:pt x="23" y="102"/>
                    <a:pt x="23" y="74"/>
                  </a:cubicBezTo>
                  <a:cubicBezTo>
                    <a:pt x="23" y="46"/>
                    <a:pt x="45" y="23"/>
                    <a:pt x="74" y="23"/>
                  </a:cubicBezTo>
                  <a:cubicBezTo>
                    <a:pt x="102" y="23"/>
                    <a:pt x="125" y="46"/>
                    <a:pt x="125" y="7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5" name="Freeform 123"/>
            <p:cNvSpPr>
              <a:spLocks noChangeArrowheads="1"/>
            </p:cNvSpPr>
            <p:nvPr/>
          </p:nvSpPr>
          <p:spPr bwMode="auto">
            <a:xfrm>
              <a:off x="8357023" y="4802350"/>
              <a:ext cx="207500" cy="224174"/>
            </a:xfrm>
            <a:custGeom>
              <a:avLst/>
              <a:gdLst>
                <a:gd name="T0" fmla="*/ 369 w 494"/>
                <a:gd name="T1" fmla="*/ 283 h 532"/>
                <a:gd name="T2" fmla="*/ 369 w 494"/>
                <a:gd name="T3" fmla="*/ 283 h 532"/>
                <a:gd name="T4" fmla="*/ 420 w 494"/>
                <a:gd name="T5" fmla="*/ 303 h 532"/>
                <a:gd name="T6" fmla="*/ 493 w 494"/>
                <a:gd name="T7" fmla="*/ 229 h 532"/>
                <a:gd name="T8" fmla="*/ 420 w 494"/>
                <a:gd name="T9" fmla="*/ 154 h 532"/>
                <a:gd name="T10" fmla="*/ 395 w 494"/>
                <a:gd name="T11" fmla="*/ 159 h 532"/>
                <a:gd name="T12" fmla="*/ 395 w 494"/>
                <a:gd name="T13" fmla="*/ 115 h 532"/>
                <a:gd name="T14" fmla="*/ 280 w 494"/>
                <a:gd name="T15" fmla="*/ 0 h 532"/>
                <a:gd name="T16" fmla="*/ 255 w 494"/>
                <a:gd name="T17" fmla="*/ 0 h 532"/>
                <a:gd name="T18" fmla="*/ 144 w 494"/>
                <a:gd name="T19" fmla="*/ 93 h 532"/>
                <a:gd name="T20" fmla="*/ 126 w 494"/>
                <a:gd name="T21" fmla="*/ 91 h 532"/>
                <a:gd name="T22" fmla="*/ 52 w 494"/>
                <a:gd name="T23" fmla="*/ 166 h 532"/>
                <a:gd name="T24" fmla="*/ 126 w 494"/>
                <a:gd name="T25" fmla="*/ 239 h 532"/>
                <a:gd name="T26" fmla="*/ 141 w 494"/>
                <a:gd name="T27" fmla="*/ 238 h 532"/>
                <a:gd name="T28" fmla="*/ 141 w 494"/>
                <a:gd name="T29" fmla="*/ 249 h 532"/>
                <a:gd name="T30" fmla="*/ 138 w 494"/>
                <a:gd name="T31" fmla="*/ 249 h 532"/>
                <a:gd name="T32" fmla="*/ 115 w 494"/>
                <a:gd name="T33" fmla="*/ 249 h 532"/>
                <a:gd name="T34" fmla="*/ 0 w 494"/>
                <a:gd name="T35" fmla="*/ 363 h 532"/>
                <a:gd name="T36" fmla="*/ 0 w 494"/>
                <a:gd name="T37" fmla="*/ 520 h 532"/>
                <a:gd name="T38" fmla="*/ 11 w 494"/>
                <a:gd name="T39" fmla="*/ 531 h 532"/>
                <a:gd name="T40" fmla="*/ 242 w 494"/>
                <a:gd name="T41" fmla="*/ 531 h 532"/>
                <a:gd name="T42" fmla="*/ 253 w 494"/>
                <a:gd name="T43" fmla="*/ 520 h 532"/>
                <a:gd name="T44" fmla="*/ 253 w 494"/>
                <a:gd name="T45" fmla="*/ 363 h 532"/>
                <a:gd name="T46" fmla="*/ 220 w 494"/>
                <a:gd name="T47" fmla="*/ 283 h 532"/>
                <a:gd name="T48" fmla="*/ 369 w 494"/>
                <a:gd name="T49" fmla="*/ 283 h 532"/>
                <a:gd name="T50" fmla="*/ 471 w 494"/>
                <a:gd name="T51" fmla="*/ 229 h 532"/>
                <a:gd name="T52" fmla="*/ 471 w 494"/>
                <a:gd name="T53" fmla="*/ 229 h 532"/>
                <a:gd name="T54" fmla="*/ 420 w 494"/>
                <a:gd name="T55" fmla="*/ 279 h 532"/>
                <a:gd name="T56" fmla="*/ 369 w 494"/>
                <a:gd name="T57" fmla="*/ 229 h 532"/>
                <a:gd name="T58" fmla="*/ 420 w 494"/>
                <a:gd name="T59" fmla="*/ 178 h 532"/>
                <a:gd name="T60" fmla="*/ 471 w 494"/>
                <a:gd name="T61" fmla="*/ 229 h 532"/>
                <a:gd name="T62" fmla="*/ 75 w 494"/>
                <a:gd name="T63" fmla="*/ 166 h 532"/>
                <a:gd name="T64" fmla="*/ 75 w 494"/>
                <a:gd name="T65" fmla="*/ 166 h 532"/>
                <a:gd name="T66" fmla="*/ 126 w 494"/>
                <a:gd name="T67" fmla="*/ 115 h 532"/>
                <a:gd name="T68" fmla="*/ 177 w 494"/>
                <a:gd name="T69" fmla="*/ 166 h 532"/>
                <a:gd name="T70" fmla="*/ 126 w 494"/>
                <a:gd name="T71" fmla="*/ 217 h 532"/>
                <a:gd name="T72" fmla="*/ 75 w 494"/>
                <a:gd name="T73" fmla="*/ 166 h 532"/>
                <a:gd name="T74" fmla="*/ 164 w 494"/>
                <a:gd name="T75" fmla="*/ 229 h 532"/>
                <a:gd name="T76" fmla="*/ 164 w 494"/>
                <a:gd name="T77" fmla="*/ 229 h 532"/>
                <a:gd name="T78" fmla="*/ 201 w 494"/>
                <a:gd name="T79" fmla="*/ 166 h 532"/>
                <a:gd name="T80" fmla="*/ 166 w 494"/>
                <a:gd name="T81" fmla="*/ 102 h 532"/>
                <a:gd name="T82" fmla="*/ 255 w 494"/>
                <a:gd name="T83" fmla="*/ 24 h 532"/>
                <a:gd name="T84" fmla="*/ 280 w 494"/>
                <a:gd name="T85" fmla="*/ 24 h 532"/>
                <a:gd name="T86" fmla="*/ 371 w 494"/>
                <a:gd name="T87" fmla="*/ 115 h 532"/>
                <a:gd name="T88" fmla="*/ 371 w 494"/>
                <a:gd name="T89" fmla="*/ 173 h 532"/>
                <a:gd name="T90" fmla="*/ 345 w 494"/>
                <a:gd name="T91" fmla="*/ 229 h 532"/>
                <a:gd name="T92" fmla="*/ 352 w 494"/>
                <a:gd name="T93" fmla="*/ 259 h 532"/>
                <a:gd name="T94" fmla="*/ 188 w 494"/>
                <a:gd name="T95" fmla="*/ 259 h 532"/>
                <a:gd name="T96" fmla="*/ 187 w 494"/>
                <a:gd name="T97" fmla="*/ 260 h 532"/>
                <a:gd name="T98" fmla="*/ 164 w 494"/>
                <a:gd name="T99" fmla="*/ 252 h 532"/>
                <a:gd name="T100" fmla="*/ 164 w 494"/>
                <a:gd name="T101" fmla="*/ 229 h 532"/>
                <a:gd name="T102" fmla="*/ 230 w 494"/>
                <a:gd name="T103" fmla="*/ 508 h 532"/>
                <a:gd name="T104" fmla="*/ 230 w 494"/>
                <a:gd name="T105" fmla="*/ 508 h 532"/>
                <a:gd name="T106" fmla="*/ 23 w 494"/>
                <a:gd name="T107" fmla="*/ 508 h 532"/>
                <a:gd name="T108" fmla="*/ 23 w 494"/>
                <a:gd name="T109" fmla="*/ 363 h 532"/>
                <a:gd name="T110" fmla="*/ 115 w 494"/>
                <a:gd name="T111" fmla="*/ 272 h 532"/>
                <a:gd name="T112" fmla="*/ 138 w 494"/>
                <a:gd name="T113" fmla="*/ 272 h 532"/>
                <a:gd name="T114" fmla="*/ 230 w 494"/>
                <a:gd name="T115" fmla="*/ 363 h 532"/>
                <a:gd name="T116" fmla="*/ 230 w 494"/>
                <a:gd name="T117" fmla="*/ 50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4" h="532">
                  <a:moveTo>
                    <a:pt x="369" y="283"/>
                  </a:moveTo>
                  <a:lnTo>
                    <a:pt x="369" y="283"/>
                  </a:lnTo>
                  <a:cubicBezTo>
                    <a:pt x="382" y="296"/>
                    <a:pt x="400" y="303"/>
                    <a:pt x="420" y="303"/>
                  </a:cubicBezTo>
                  <a:cubicBezTo>
                    <a:pt x="460" y="303"/>
                    <a:pt x="493" y="270"/>
                    <a:pt x="493" y="229"/>
                  </a:cubicBezTo>
                  <a:cubicBezTo>
                    <a:pt x="493" y="187"/>
                    <a:pt x="460" y="154"/>
                    <a:pt x="420" y="154"/>
                  </a:cubicBezTo>
                  <a:cubicBezTo>
                    <a:pt x="410" y="154"/>
                    <a:pt x="402" y="156"/>
                    <a:pt x="395" y="159"/>
                  </a:cubicBezTo>
                  <a:cubicBezTo>
                    <a:pt x="395" y="115"/>
                    <a:pt x="395" y="115"/>
                    <a:pt x="395" y="115"/>
                  </a:cubicBezTo>
                  <a:cubicBezTo>
                    <a:pt x="395" y="52"/>
                    <a:pt x="343" y="0"/>
                    <a:pt x="280" y="0"/>
                  </a:cubicBezTo>
                  <a:cubicBezTo>
                    <a:pt x="255" y="0"/>
                    <a:pt x="255" y="0"/>
                    <a:pt x="255" y="0"/>
                  </a:cubicBezTo>
                  <a:cubicBezTo>
                    <a:pt x="200" y="0"/>
                    <a:pt x="154" y="40"/>
                    <a:pt x="144" y="93"/>
                  </a:cubicBezTo>
                  <a:cubicBezTo>
                    <a:pt x="137" y="92"/>
                    <a:pt x="132" y="91"/>
                    <a:pt x="126" y="91"/>
                  </a:cubicBezTo>
                  <a:cubicBezTo>
                    <a:pt x="85" y="91"/>
                    <a:pt x="52" y="124"/>
                    <a:pt x="52" y="166"/>
                  </a:cubicBezTo>
                  <a:cubicBezTo>
                    <a:pt x="52" y="206"/>
                    <a:pt x="85" y="239"/>
                    <a:pt x="126" y="239"/>
                  </a:cubicBezTo>
                  <a:cubicBezTo>
                    <a:pt x="131" y="239"/>
                    <a:pt x="136" y="239"/>
                    <a:pt x="141" y="238"/>
                  </a:cubicBezTo>
                  <a:cubicBezTo>
                    <a:pt x="141" y="249"/>
                    <a:pt x="141" y="249"/>
                    <a:pt x="141" y="249"/>
                  </a:cubicBezTo>
                  <a:cubicBezTo>
                    <a:pt x="141" y="249"/>
                    <a:pt x="139" y="249"/>
                    <a:pt x="138" y="249"/>
                  </a:cubicBezTo>
                  <a:cubicBezTo>
                    <a:pt x="115" y="249"/>
                    <a:pt x="115" y="249"/>
                    <a:pt x="115" y="249"/>
                  </a:cubicBezTo>
                  <a:cubicBezTo>
                    <a:pt x="51" y="249"/>
                    <a:pt x="0" y="300"/>
                    <a:pt x="0" y="363"/>
                  </a:cubicBezTo>
                  <a:cubicBezTo>
                    <a:pt x="0" y="520"/>
                    <a:pt x="0" y="520"/>
                    <a:pt x="0" y="520"/>
                  </a:cubicBezTo>
                  <a:cubicBezTo>
                    <a:pt x="0" y="526"/>
                    <a:pt x="5" y="531"/>
                    <a:pt x="11" y="531"/>
                  </a:cubicBezTo>
                  <a:cubicBezTo>
                    <a:pt x="242" y="531"/>
                    <a:pt x="242" y="531"/>
                    <a:pt x="242" y="531"/>
                  </a:cubicBezTo>
                  <a:cubicBezTo>
                    <a:pt x="248" y="531"/>
                    <a:pt x="253" y="526"/>
                    <a:pt x="253" y="520"/>
                  </a:cubicBezTo>
                  <a:cubicBezTo>
                    <a:pt x="253" y="363"/>
                    <a:pt x="253" y="363"/>
                    <a:pt x="253" y="363"/>
                  </a:cubicBezTo>
                  <a:cubicBezTo>
                    <a:pt x="253" y="332"/>
                    <a:pt x="241" y="304"/>
                    <a:pt x="220" y="283"/>
                  </a:cubicBezTo>
                  <a:lnTo>
                    <a:pt x="369" y="283"/>
                  </a:lnTo>
                  <a:close/>
                  <a:moveTo>
                    <a:pt x="471" y="229"/>
                  </a:moveTo>
                  <a:lnTo>
                    <a:pt x="471" y="229"/>
                  </a:lnTo>
                  <a:cubicBezTo>
                    <a:pt x="471" y="257"/>
                    <a:pt x="448" y="279"/>
                    <a:pt x="420" y="279"/>
                  </a:cubicBezTo>
                  <a:cubicBezTo>
                    <a:pt x="391" y="279"/>
                    <a:pt x="369" y="257"/>
                    <a:pt x="369" y="229"/>
                  </a:cubicBezTo>
                  <a:cubicBezTo>
                    <a:pt x="369" y="201"/>
                    <a:pt x="391" y="178"/>
                    <a:pt x="420" y="178"/>
                  </a:cubicBezTo>
                  <a:cubicBezTo>
                    <a:pt x="448" y="178"/>
                    <a:pt x="471" y="201"/>
                    <a:pt x="471" y="229"/>
                  </a:cubicBezTo>
                  <a:close/>
                  <a:moveTo>
                    <a:pt x="75" y="166"/>
                  </a:moveTo>
                  <a:lnTo>
                    <a:pt x="75" y="166"/>
                  </a:lnTo>
                  <a:cubicBezTo>
                    <a:pt x="75" y="137"/>
                    <a:pt x="98" y="115"/>
                    <a:pt x="126" y="115"/>
                  </a:cubicBezTo>
                  <a:cubicBezTo>
                    <a:pt x="154" y="115"/>
                    <a:pt x="177" y="137"/>
                    <a:pt x="177" y="166"/>
                  </a:cubicBezTo>
                  <a:cubicBezTo>
                    <a:pt x="177" y="194"/>
                    <a:pt x="154" y="217"/>
                    <a:pt x="126" y="217"/>
                  </a:cubicBezTo>
                  <a:cubicBezTo>
                    <a:pt x="98" y="217"/>
                    <a:pt x="75" y="194"/>
                    <a:pt x="75" y="166"/>
                  </a:cubicBezTo>
                  <a:close/>
                  <a:moveTo>
                    <a:pt x="164" y="229"/>
                  </a:moveTo>
                  <a:lnTo>
                    <a:pt x="164" y="229"/>
                  </a:lnTo>
                  <a:cubicBezTo>
                    <a:pt x="186" y="216"/>
                    <a:pt x="201" y="193"/>
                    <a:pt x="201" y="166"/>
                  </a:cubicBezTo>
                  <a:cubicBezTo>
                    <a:pt x="201" y="138"/>
                    <a:pt x="186" y="116"/>
                    <a:pt x="166" y="102"/>
                  </a:cubicBezTo>
                  <a:cubicBezTo>
                    <a:pt x="172" y="57"/>
                    <a:pt x="210" y="24"/>
                    <a:pt x="255" y="24"/>
                  </a:cubicBezTo>
                  <a:cubicBezTo>
                    <a:pt x="280" y="24"/>
                    <a:pt x="280" y="24"/>
                    <a:pt x="280" y="24"/>
                  </a:cubicBezTo>
                  <a:cubicBezTo>
                    <a:pt x="330" y="24"/>
                    <a:pt x="371" y="65"/>
                    <a:pt x="371" y="115"/>
                  </a:cubicBezTo>
                  <a:cubicBezTo>
                    <a:pt x="371" y="173"/>
                    <a:pt x="371" y="173"/>
                    <a:pt x="371" y="173"/>
                  </a:cubicBezTo>
                  <a:cubicBezTo>
                    <a:pt x="355" y="186"/>
                    <a:pt x="345" y="206"/>
                    <a:pt x="345" y="229"/>
                  </a:cubicBezTo>
                  <a:cubicBezTo>
                    <a:pt x="345" y="239"/>
                    <a:pt x="348" y="250"/>
                    <a:pt x="352" y="259"/>
                  </a:cubicBezTo>
                  <a:cubicBezTo>
                    <a:pt x="188" y="259"/>
                    <a:pt x="188" y="259"/>
                    <a:pt x="188" y="259"/>
                  </a:cubicBezTo>
                  <a:cubicBezTo>
                    <a:pt x="188" y="259"/>
                    <a:pt x="188" y="260"/>
                    <a:pt x="187" y="260"/>
                  </a:cubicBezTo>
                  <a:cubicBezTo>
                    <a:pt x="180" y="256"/>
                    <a:pt x="173" y="254"/>
                    <a:pt x="164" y="252"/>
                  </a:cubicBezTo>
                  <a:lnTo>
                    <a:pt x="164" y="229"/>
                  </a:lnTo>
                  <a:close/>
                  <a:moveTo>
                    <a:pt x="230" y="508"/>
                  </a:moveTo>
                  <a:lnTo>
                    <a:pt x="230" y="508"/>
                  </a:lnTo>
                  <a:cubicBezTo>
                    <a:pt x="23" y="508"/>
                    <a:pt x="23" y="508"/>
                    <a:pt x="23" y="508"/>
                  </a:cubicBezTo>
                  <a:cubicBezTo>
                    <a:pt x="23" y="363"/>
                    <a:pt x="23" y="363"/>
                    <a:pt x="23" y="363"/>
                  </a:cubicBezTo>
                  <a:cubicBezTo>
                    <a:pt x="23" y="312"/>
                    <a:pt x="64" y="272"/>
                    <a:pt x="115" y="272"/>
                  </a:cubicBezTo>
                  <a:cubicBezTo>
                    <a:pt x="138" y="272"/>
                    <a:pt x="138" y="272"/>
                    <a:pt x="138" y="272"/>
                  </a:cubicBezTo>
                  <a:cubicBezTo>
                    <a:pt x="188" y="272"/>
                    <a:pt x="230" y="312"/>
                    <a:pt x="230" y="363"/>
                  </a:cubicBezTo>
                  <a:lnTo>
                    <a:pt x="230" y="508"/>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p>
          </p:txBody>
        </p:sp>
        <p:sp>
          <p:nvSpPr>
            <p:cNvPr id="136" name="Freeform 124"/>
            <p:cNvSpPr>
              <a:spLocks noChangeArrowheads="1"/>
            </p:cNvSpPr>
            <p:nvPr/>
          </p:nvSpPr>
          <p:spPr bwMode="auto">
            <a:xfrm>
              <a:off x="8481152" y="4933890"/>
              <a:ext cx="107455" cy="118571"/>
            </a:xfrm>
            <a:custGeom>
              <a:avLst/>
              <a:gdLst>
                <a:gd name="T0" fmla="*/ 138 w 255"/>
                <a:gd name="T1" fmla="*/ 0 h 283"/>
                <a:gd name="T2" fmla="*/ 138 w 255"/>
                <a:gd name="T3" fmla="*/ 0 h 283"/>
                <a:gd name="T4" fmla="*/ 114 w 255"/>
                <a:gd name="T5" fmla="*/ 0 h 283"/>
                <a:gd name="T6" fmla="*/ 0 w 255"/>
                <a:gd name="T7" fmla="*/ 115 h 283"/>
                <a:gd name="T8" fmla="*/ 0 w 255"/>
                <a:gd name="T9" fmla="*/ 271 h 283"/>
                <a:gd name="T10" fmla="*/ 11 w 255"/>
                <a:gd name="T11" fmla="*/ 282 h 283"/>
                <a:gd name="T12" fmla="*/ 241 w 255"/>
                <a:gd name="T13" fmla="*/ 282 h 283"/>
                <a:gd name="T14" fmla="*/ 254 w 255"/>
                <a:gd name="T15" fmla="*/ 271 h 283"/>
                <a:gd name="T16" fmla="*/ 254 w 255"/>
                <a:gd name="T17" fmla="*/ 115 h 283"/>
                <a:gd name="T18" fmla="*/ 138 w 255"/>
                <a:gd name="T19" fmla="*/ 0 h 283"/>
                <a:gd name="T20" fmla="*/ 230 w 255"/>
                <a:gd name="T21" fmla="*/ 260 h 283"/>
                <a:gd name="T22" fmla="*/ 230 w 255"/>
                <a:gd name="T23" fmla="*/ 260 h 283"/>
                <a:gd name="T24" fmla="*/ 22 w 255"/>
                <a:gd name="T25" fmla="*/ 260 h 283"/>
                <a:gd name="T26" fmla="*/ 22 w 255"/>
                <a:gd name="T27" fmla="*/ 115 h 283"/>
                <a:gd name="T28" fmla="*/ 114 w 255"/>
                <a:gd name="T29" fmla="*/ 23 h 283"/>
                <a:gd name="T30" fmla="*/ 138 w 255"/>
                <a:gd name="T31" fmla="*/ 23 h 283"/>
                <a:gd name="T32" fmla="*/ 230 w 255"/>
                <a:gd name="T33" fmla="*/ 115 h 283"/>
                <a:gd name="T34" fmla="*/ 230 w 255"/>
                <a:gd name="T35" fmla="*/ 2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283">
                  <a:moveTo>
                    <a:pt x="138" y="0"/>
                  </a:moveTo>
                  <a:lnTo>
                    <a:pt x="138" y="0"/>
                  </a:lnTo>
                  <a:cubicBezTo>
                    <a:pt x="114" y="0"/>
                    <a:pt x="114" y="0"/>
                    <a:pt x="114" y="0"/>
                  </a:cubicBezTo>
                  <a:cubicBezTo>
                    <a:pt x="51" y="0"/>
                    <a:pt x="0" y="51"/>
                    <a:pt x="0" y="115"/>
                  </a:cubicBezTo>
                  <a:cubicBezTo>
                    <a:pt x="0" y="271"/>
                    <a:pt x="0" y="271"/>
                    <a:pt x="0" y="271"/>
                  </a:cubicBezTo>
                  <a:cubicBezTo>
                    <a:pt x="0" y="277"/>
                    <a:pt x="5" y="282"/>
                    <a:pt x="11" y="282"/>
                  </a:cubicBezTo>
                  <a:cubicBezTo>
                    <a:pt x="241" y="282"/>
                    <a:pt x="241" y="282"/>
                    <a:pt x="241" y="282"/>
                  </a:cubicBezTo>
                  <a:cubicBezTo>
                    <a:pt x="247" y="282"/>
                    <a:pt x="254" y="277"/>
                    <a:pt x="254" y="271"/>
                  </a:cubicBezTo>
                  <a:cubicBezTo>
                    <a:pt x="254" y="115"/>
                    <a:pt x="254" y="115"/>
                    <a:pt x="254" y="115"/>
                  </a:cubicBezTo>
                  <a:cubicBezTo>
                    <a:pt x="254" y="51"/>
                    <a:pt x="202" y="0"/>
                    <a:pt x="138" y="0"/>
                  </a:cubicBezTo>
                  <a:close/>
                  <a:moveTo>
                    <a:pt x="230" y="260"/>
                  </a:moveTo>
                  <a:lnTo>
                    <a:pt x="230" y="260"/>
                  </a:lnTo>
                  <a:cubicBezTo>
                    <a:pt x="22" y="260"/>
                    <a:pt x="22" y="260"/>
                    <a:pt x="22" y="260"/>
                  </a:cubicBezTo>
                  <a:cubicBezTo>
                    <a:pt x="22" y="115"/>
                    <a:pt x="22" y="115"/>
                    <a:pt x="22" y="115"/>
                  </a:cubicBezTo>
                  <a:cubicBezTo>
                    <a:pt x="22" y="64"/>
                    <a:pt x="64" y="23"/>
                    <a:pt x="114" y="23"/>
                  </a:cubicBezTo>
                  <a:cubicBezTo>
                    <a:pt x="138" y="23"/>
                    <a:pt x="138" y="23"/>
                    <a:pt x="138" y="23"/>
                  </a:cubicBezTo>
                  <a:cubicBezTo>
                    <a:pt x="189" y="23"/>
                    <a:pt x="230" y="64"/>
                    <a:pt x="230" y="115"/>
                  </a:cubicBezTo>
                  <a:lnTo>
                    <a:pt x="230" y="260"/>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37" name="Freeform 91"/>
          <p:cNvSpPr>
            <a:spLocks noChangeArrowheads="1"/>
          </p:cNvSpPr>
          <p:nvPr/>
        </p:nvSpPr>
        <p:spPr bwMode="auto">
          <a:xfrm>
            <a:off x="9850358" y="2290029"/>
            <a:ext cx="807875" cy="719693"/>
          </a:xfrm>
          <a:custGeom>
            <a:avLst/>
            <a:gdLst>
              <a:gd name="T0" fmla="*/ 12 w 668"/>
              <a:gd name="T1" fmla="*/ 116 h 654"/>
              <a:gd name="T2" fmla="*/ 12 w 668"/>
              <a:gd name="T3" fmla="*/ 116 h 654"/>
              <a:gd name="T4" fmla="*/ 59 w 668"/>
              <a:gd name="T5" fmla="*/ 116 h 654"/>
              <a:gd name="T6" fmla="*/ 59 w 668"/>
              <a:gd name="T7" fmla="*/ 179 h 654"/>
              <a:gd name="T8" fmla="*/ 90 w 668"/>
              <a:gd name="T9" fmla="*/ 210 h 654"/>
              <a:gd name="T10" fmla="*/ 542 w 668"/>
              <a:gd name="T11" fmla="*/ 210 h 654"/>
              <a:gd name="T12" fmla="*/ 573 w 668"/>
              <a:gd name="T13" fmla="*/ 179 h 654"/>
              <a:gd name="T14" fmla="*/ 573 w 668"/>
              <a:gd name="T15" fmla="*/ 116 h 654"/>
              <a:gd name="T16" fmla="*/ 643 w 668"/>
              <a:gd name="T17" fmla="*/ 116 h 654"/>
              <a:gd name="T18" fmla="*/ 643 w 668"/>
              <a:gd name="T19" fmla="*/ 290 h 654"/>
              <a:gd name="T20" fmla="*/ 303 w 668"/>
              <a:gd name="T21" fmla="*/ 317 h 654"/>
              <a:gd name="T22" fmla="*/ 293 w 668"/>
              <a:gd name="T23" fmla="*/ 329 h 654"/>
              <a:gd name="T24" fmla="*/ 293 w 668"/>
              <a:gd name="T25" fmla="*/ 396 h 654"/>
              <a:gd name="T26" fmla="*/ 292 w 668"/>
              <a:gd name="T27" fmla="*/ 396 h 654"/>
              <a:gd name="T28" fmla="*/ 234 w 668"/>
              <a:gd name="T29" fmla="*/ 446 h 654"/>
              <a:gd name="T30" fmla="*/ 234 w 668"/>
              <a:gd name="T31" fmla="*/ 593 h 654"/>
              <a:gd name="T32" fmla="*/ 292 w 668"/>
              <a:gd name="T33" fmla="*/ 653 h 654"/>
              <a:gd name="T34" fmla="*/ 321 w 668"/>
              <a:gd name="T35" fmla="*/ 653 h 654"/>
              <a:gd name="T36" fmla="*/ 374 w 668"/>
              <a:gd name="T37" fmla="*/ 593 h 654"/>
              <a:gd name="T38" fmla="*/ 374 w 668"/>
              <a:gd name="T39" fmla="*/ 446 h 654"/>
              <a:gd name="T40" fmla="*/ 322 w 668"/>
              <a:gd name="T41" fmla="*/ 396 h 654"/>
              <a:gd name="T42" fmla="*/ 316 w 668"/>
              <a:gd name="T43" fmla="*/ 396 h 654"/>
              <a:gd name="T44" fmla="*/ 316 w 668"/>
              <a:gd name="T45" fmla="*/ 340 h 654"/>
              <a:gd name="T46" fmla="*/ 655 w 668"/>
              <a:gd name="T47" fmla="*/ 312 h 654"/>
              <a:gd name="T48" fmla="*/ 667 w 668"/>
              <a:gd name="T49" fmla="*/ 300 h 654"/>
              <a:gd name="T50" fmla="*/ 667 w 668"/>
              <a:gd name="T51" fmla="*/ 105 h 654"/>
              <a:gd name="T52" fmla="*/ 655 w 668"/>
              <a:gd name="T53" fmla="*/ 93 h 654"/>
              <a:gd name="T54" fmla="*/ 573 w 668"/>
              <a:gd name="T55" fmla="*/ 93 h 654"/>
              <a:gd name="T56" fmla="*/ 573 w 668"/>
              <a:gd name="T57" fmla="*/ 30 h 654"/>
              <a:gd name="T58" fmla="*/ 542 w 668"/>
              <a:gd name="T59" fmla="*/ 0 h 654"/>
              <a:gd name="T60" fmla="*/ 90 w 668"/>
              <a:gd name="T61" fmla="*/ 0 h 654"/>
              <a:gd name="T62" fmla="*/ 59 w 668"/>
              <a:gd name="T63" fmla="*/ 30 h 654"/>
              <a:gd name="T64" fmla="*/ 59 w 668"/>
              <a:gd name="T65" fmla="*/ 93 h 654"/>
              <a:gd name="T66" fmla="*/ 12 w 668"/>
              <a:gd name="T67" fmla="*/ 93 h 654"/>
              <a:gd name="T68" fmla="*/ 0 w 668"/>
              <a:gd name="T69" fmla="*/ 105 h 654"/>
              <a:gd name="T70" fmla="*/ 12 w 668"/>
              <a:gd name="T71" fmla="*/ 116 h 654"/>
              <a:gd name="T72" fmla="*/ 322 w 668"/>
              <a:gd name="T73" fmla="*/ 420 h 654"/>
              <a:gd name="T74" fmla="*/ 322 w 668"/>
              <a:gd name="T75" fmla="*/ 420 h 654"/>
              <a:gd name="T76" fmla="*/ 351 w 668"/>
              <a:gd name="T77" fmla="*/ 446 h 654"/>
              <a:gd name="T78" fmla="*/ 351 w 668"/>
              <a:gd name="T79" fmla="*/ 593 h 654"/>
              <a:gd name="T80" fmla="*/ 321 w 668"/>
              <a:gd name="T81" fmla="*/ 631 h 654"/>
              <a:gd name="T82" fmla="*/ 292 w 668"/>
              <a:gd name="T83" fmla="*/ 631 h 654"/>
              <a:gd name="T84" fmla="*/ 258 w 668"/>
              <a:gd name="T85" fmla="*/ 593 h 654"/>
              <a:gd name="T86" fmla="*/ 258 w 668"/>
              <a:gd name="T87" fmla="*/ 446 h 654"/>
              <a:gd name="T88" fmla="*/ 292 w 668"/>
              <a:gd name="T89" fmla="*/ 420 h 654"/>
              <a:gd name="T90" fmla="*/ 322 w 668"/>
              <a:gd name="T91" fmla="*/ 420 h 654"/>
              <a:gd name="T92" fmla="*/ 82 w 668"/>
              <a:gd name="T93" fmla="*/ 30 h 654"/>
              <a:gd name="T94" fmla="*/ 82 w 668"/>
              <a:gd name="T95" fmla="*/ 30 h 654"/>
              <a:gd name="T96" fmla="*/ 90 w 668"/>
              <a:gd name="T97" fmla="*/ 23 h 654"/>
              <a:gd name="T98" fmla="*/ 542 w 668"/>
              <a:gd name="T99" fmla="*/ 23 h 654"/>
              <a:gd name="T100" fmla="*/ 550 w 668"/>
              <a:gd name="T101" fmla="*/ 30 h 654"/>
              <a:gd name="T102" fmla="*/ 550 w 668"/>
              <a:gd name="T103" fmla="*/ 179 h 654"/>
              <a:gd name="T104" fmla="*/ 542 w 668"/>
              <a:gd name="T105" fmla="*/ 186 h 654"/>
              <a:gd name="T106" fmla="*/ 90 w 668"/>
              <a:gd name="T107" fmla="*/ 186 h 654"/>
              <a:gd name="T108" fmla="*/ 82 w 668"/>
              <a:gd name="T109" fmla="*/ 179 h 654"/>
              <a:gd name="T110" fmla="*/ 82 w 668"/>
              <a:gd name="T111" fmla="*/ 3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8" h="654">
                <a:moveTo>
                  <a:pt x="12" y="116"/>
                </a:moveTo>
                <a:lnTo>
                  <a:pt x="12" y="116"/>
                </a:lnTo>
                <a:cubicBezTo>
                  <a:pt x="59" y="116"/>
                  <a:pt x="59" y="116"/>
                  <a:pt x="59" y="116"/>
                </a:cubicBezTo>
                <a:cubicBezTo>
                  <a:pt x="59" y="179"/>
                  <a:pt x="59" y="179"/>
                  <a:pt x="59" y="179"/>
                </a:cubicBezTo>
                <a:cubicBezTo>
                  <a:pt x="59" y="196"/>
                  <a:pt x="72" y="210"/>
                  <a:pt x="90" y="210"/>
                </a:cubicBezTo>
                <a:cubicBezTo>
                  <a:pt x="542" y="210"/>
                  <a:pt x="542" y="210"/>
                  <a:pt x="542" y="210"/>
                </a:cubicBezTo>
                <a:cubicBezTo>
                  <a:pt x="559" y="210"/>
                  <a:pt x="573" y="196"/>
                  <a:pt x="573" y="179"/>
                </a:cubicBezTo>
                <a:cubicBezTo>
                  <a:pt x="573" y="116"/>
                  <a:pt x="573" y="116"/>
                  <a:pt x="573" y="116"/>
                </a:cubicBezTo>
                <a:cubicBezTo>
                  <a:pt x="643" y="116"/>
                  <a:pt x="643" y="116"/>
                  <a:pt x="643" y="116"/>
                </a:cubicBezTo>
                <a:cubicBezTo>
                  <a:pt x="643" y="290"/>
                  <a:pt x="643" y="290"/>
                  <a:pt x="643" y="290"/>
                </a:cubicBezTo>
                <a:cubicBezTo>
                  <a:pt x="303" y="317"/>
                  <a:pt x="303" y="317"/>
                  <a:pt x="303" y="317"/>
                </a:cubicBezTo>
                <a:cubicBezTo>
                  <a:pt x="297" y="318"/>
                  <a:pt x="293" y="323"/>
                  <a:pt x="293" y="329"/>
                </a:cubicBezTo>
                <a:cubicBezTo>
                  <a:pt x="293" y="396"/>
                  <a:pt x="293" y="396"/>
                  <a:pt x="293" y="396"/>
                </a:cubicBezTo>
                <a:cubicBezTo>
                  <a:pt x="292" y="396"/>
                  <a:pt x="292" y="396"/>
                  <a:pt x="292" y="396"/>
                </a:cubicBezTo>
                <a:cubicBezTo>
                  <a:pt x="259" y="396"/>
                  <a:pt x="234" y="417"/>
                  <a:pt x="234" y="446"/>
                </a:cubicBezTo>
                <a:cubicBezTo>
                  <a:pt x="234" y="593"/>
                  <a:pt x="234" y="593"/>
                  <a:pt x="234" y="593"/>
                </a:cubicBezTo>
                <a:cubicBezTo>
                  <a:pt x="234" y="624"/>
                  <a:pt x="262" y="653"/>
                  <a:pt x="292" y="653"/>
                </a:cubicBezTo>
                <a:cubicBezTo>
                  <a:pt x="321" y="653"/>
                  <a:pt x="321" y="653"/>
                  <a:pt x="321" y="653"/>
                </a:cubicBezTo>
                <a:cubicBezTo>
                  <a:pt x="353" y="653"/>
                  <a:pt x="374" y="622"/>
                  <a:pt x="374" y="593"/>
                </a:cubicBezTo>
                <a:cubicBezTo>
                  <a:pt x="374" y="446"/>
                  <a:pt x="374" y="446"/>
                  <a:pt x="374" y="446"/>
                </a:cubicBezTo>
                <a:cubicBezTo>
                  <a:pt x="374" y="416"/>
                  <a:pt x="353" y="396"/>
                  <a:pt x="322" y="396"/>
                </a:cubicBezTo>
                <a:cubicBezTo>
                  <a:pt x="316" y="396"/>
                  <a:pt x="316" y="396"/>
                  <a:pt x="316" y="396"/>
                </a:cubicBezTo>
                <a:cubicBezTo>
                  <a:pt x="316" y="340"/>
                  <a:pt x="316" y="340"/>
                  <a:pt x="316" y="340"/>
                </a:cubicBezTo>
                <a:cubicBezTo>
                  <a:pt x="655" y="312"/>
                  <a:pt x="655" y="312"/>
                  <a:pt x="655" y="312"/>
                </a:cubicBezTo>
                <a:cubicBezTo>
                  <a:pt x="662" y="312"/>
                  <a:pt x="667" y="307"/>
                  <a:pt x="667" y="300"/>
                </a:cubicBezTo>
                <a:cubicBezTo>
                  <a:pt x="667" y="105"/>
                  <a:pt x="667" y="105"/>
                  <a:pt x="667" y="105"/>
                </a:cubicBezTo>
                <a:cubicBezTo>
                  <a:pt x="667" y="99"/>
                  <a:pt x="662" y="93"/>
                  <a:pt x="655" y="93"/>
                </a:cubicBezTo>
                <a:cubicBezTo>
                  <a:pt x="573" y="93"/>
                  <a:pt x="573" y="93"/>
                  <a:pt x="573" y="93"/>
                </a:cubicBezTo>
                <a:cubicBezTo>
                  <a:pt x="573" y="30"/>
                  <a:pt x="573" y="30"/>
                  <a:pt x="573" y="30"/>
                </a:cubicBezTo>
                <a:cubicBezTo>
                  <a:pt x="573" y="13"/>
                  <a:pt x="559" y="0"/>
                  <a:pt x="542" y="0"/>
                </a:cubicBezTo>
                <a:cubicBezTo>
                  <a:pt x="90" y="0"/>
                  <a:pt x="90" y="0"/>
                  <a:pt x="90" y="0"/>
                </a:cubicBezTo>
                <a:cubicBezTo>
                  <a:pt x="72" y="0"/>
                  <a:pt x="59" y="13"/>
                  <a:pt x="59" y="30"/>
                </a:cubicBezTo>
                <a:cubicBezTo>
                  <a:pt x="59" y="93"/>
                  <a:pt x="59" y="93"/>
                  <a:pt x="59" y="93"/>
                </a:cubicBezTo>
                <a:cubicBezTo>
                  <a:pt x="12" y="93"/>
                  <a:pt x="12" y="93"/>
                  <a:pt x="12" y="93"/>
                </a:cubicBezTo>
                <a:cubicBezTo>
                  <a:pt x="6" y="93"/>
                  <a:pt x="0" y="99"/>
                  <a:pt x="0" y="105"/>
                </a:cubicBezTo>
                <a:cubicBezTo>
                  <a:pt x="0" y="111"/>
                  <a:pt x="6" y="116"/>
                  <a:pt x="12" y="116"/>
                </a:cubicBezTo>
                <a:close/>
                <a:moveTo>
                  <a:pt x="322" y="420"/>
                </a:moveTo>
                <a:lnTo>
                  <a:pt x="322" y="420"/>
                </a:lnTo>
                <a:cubicBezTo>
                  <a:pt x="330" y="420"/>
                  <a:pt x="351" y="422"/>
                  <a:pt x="351" y="446"/>
                </a:cubicBezTo>
                <a:cubicBezTo>
                  <a:pt x="351" y="593"/>
                  <a:pt x="351" y="593"/>
                  <a:pt x="351" y="593"/>
                </a:cubicBezTo>
                <a:cubicBezTo>
                  <a:pt x="351" y="611"/>
                  <a:pt x="339" y="631"/>
                  <a:pt x="321" y="631"/>
                </a:cubicBezTo>
                <a:cubicBezTo>
                  <a:pt x="292" y="631"/>
                  <a:pt x="292" y="631"/>
                  <a:pt x="292" y="631"/>
                </a:cubicBezTo>
                <a:cubicBezTo>
                  <a:pt x="275" y="631"/>
                  <a:pt x="258" y="611"/>
                  <a:pt x="258" y="593"/>
                </a:cubicBezTo>
                <a:cubicBezTo>
                  <a:pt x="258" y="446"/>
                  <a:pt x="258" y="446"/>
                  <a:pt x="258" y="446"/>
                </a:cubicBezTo>
                <a:cubicBezTo>
                  <a:pt x="258" y="429"/>
                  <a:pt x="275" y="420"/>
                  <a:pt x="292" y="420"/>
                </a:cubicBezTo>
                <a:lnTo>
                  <a:pt x="322" y="420"/>
                </a:lnTo>
                <a:close/>
                <a:moveTo>
                  <a:pt x="82" y="30"/>
                </a:moveTo>
                <a:lnTo>
                  <a:pt x="82" y="30"/>
                </a:lnTo>
                <a:cubicBezTo>
                  <a:pt x="82" y="26"/>
                  <a:pt x="86" y="23"/>
                  <a:pt x="90" y="23"/>
                </a:cubicBezTo>
                <a:cubicBezTo>
                  <a:pt x="542" y="23"/>
                  <a:pt x="542" y="23"/>
                  <a:pt x="542" y="23"/>
                </a:cubicBezTo>
                <a:cubicBezTo>
                  <a:pt x="546" y="23"/>
                  <a:pt x="550" y="26"/>
                  <a:pt x="550" y="30"/>
                </a:cubicBezTo>
                <a:cubicBezTo>
                  <a:pt x="550" y="179"/>
                  <a:pt x="550" y="179"/>
                  <a:pt x="550" y="179"/>
                </a:cubicBezTo>
                <a:cubicBezTo>
                  <a:pt x="550" y="183"/>
                  <a:pt x="546" y="186"/>
                  <a:pt x="542" y="186"/>
                </a:cubicBezTo>
                <a:cubicBezTo>
                  <a:pt x="90" y="186"/>
                  <a:pt x="90" y="186"/>
                  <a:pt x="90" y="186"/>
                </a:cubicBezTo>
                <a:cubicBezTo>
                  <a:pt x="86" y="186"/>
                  <a:pt x="82" y="183"/>
                  <a:pt x="82" y="179"/>
                </a:cubicBezTo>
                <a:lnTo>
                  <a:pt x="82" y="30"/>
                </a:lnTo>
                <a:close/>
              </a:path>
            </a:pathLst>
          </a:custGeom>
          <a:solidFill>
            <a:schemeClr val="bg1"/>
          </a:solidFill>
          <a:ln>
            <a:noFill/>
          </a:ln>
          <a:effectLst/>
        </p:spPr>
        <p:txBody>
          <a:bodyPr wrap="none" anchor="ctr"/>
          <a:lstStyle/>
          <a:p>
            <a:endParaRPr lang="en-US"/>
          </a:p>
        </p:txBody>
      </p:sp>
      <p:grpSp>
        <p:nvGrpSpPr>
          <p:cNvPr id="138" name="Group 137"/>
          <p:cNvGrpSpPr/>
          <p:nvPr/>
        </p:nvGrpSpPr>
        <p:grpSpPr>
          <a:xfrm>
            <a:off x="1035200" y="4158582"/>
            <a:ext cx="945170" cy="839285"/>
            <a:chOff x="6621062" y="1912170"/>
            <a:chExt cx="301987" cy="257523"/>
          </a:xfrm>
          <a:solidFill>
            <a:schemeClr val="bg1"/>
          </a:solidFill>
        </p:grpSpPr>
        <p:sp>
          <p:nvSpPr>
            <p:cNvPr id="139" name="Freeform 251"/>
            <p:cNvSpPr>
              <a:spLocks noChangeArrowheads="1"/>
            </p:cNvSpPr>
            <p:nvPr/>
          </p:nvSpPr>
          <p:spPr bwMode="auto">
            <a:xfrm>
              <a:off x="6743339" y="2006657"/>
              <a:ext cx="125982" cy="85223"/>
            </a:xfrm>
            <a:custGeom>
              <a:avLst/>
              <a:gdLst>
                <a:gd name="T0" fmla="*/ 137 w 300"/>
                <a:gd name="T1" fmla="*/ 137 h 205"/>
                <a:gd name="T2" fmla="*/ 137 w 300"/>
                <a:gd name="T3" fmla="*/ 137 h 205"/>
                <a:gd name="T4" fmla="*/ 299 w 300"/>
                <a:gd name="T5" fmla="*/ 5 h 205"/>
                <a:gd name="T6" fmla="*/ 296 w 300"/>
                <a:gd name="T7" fmla="*/ 0 h 205"/>
                <a:gd name="T8" fmla="*/ 105 w 300"/>
                <a:gd name="T9" fmla="*/ 76 h 205"/>
                <a:gd name="T10" fmla="*/ 69 w 300"/>
                <a:gd name="T11" fmla="*/ 65 h 205"/>
                <a:gd name="T12" fmla="*/ 0 w 300"/>
                <a:gd name="T13" fmla="*/ 134 h 205"/>
                <a:gd name="T14" fmla="*/ 69 w 300"/>
                <a:gd name="T15" fmla="*/ 204 h 205"/>
                <a:gd name="T16" fmla="*/ 137 w 300"/>
                <a:gd name="T17" fmla="*/ 137 h 205"/>
                <a:gd name="T18" fmla="*/ 23 w 300"/>
                <a:gd name="T19" fmla="*/ 134 h 205"/>
                <a:gd name="T20" fmla="*/ 23 w 300"/>
                <a:gd name="T21" fmla="*/ 134 h 205"/>
                <a:gd name="T22" fmla="*/ 69 w 300"/>
                <a:gd name="T23" fmla="*/ 88 h 205"/>
                <a:gd name="T24" fmla="*/ 115 w 300"/>
                <a:gd name="T25" fmla="*/ 134 h 205"/>
                <a:gd name="T26" fmla="*/ 69 w 300"/>
                <a:gd name="T27" fmla="*/ 181 h 205"/>
                <a:gd name="T28" fmla="*/ 23 w 300"/>
                <a:gd name="T29" fmla="*/ 13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0" h="205">
                  <a:moveTo>
                    <a:pt x="137" y="137"/>
                  </a:moveTo>
                  <a:lnTo>
                    <a:pt x="137" y="137"/>
                  </a:lnTo>
                  <a:cubicBezTo>
                    <a:pt x="299" y="5"/>
                    <a:pt x="299" y="5"/>
                    <a:pt x="299" y="5"/>
                  </a:cubicBezTo>
                  <a:cubicBezTo>
                    <a:pt x="296" y="0"/>
                    <a:pt x="296" y="0"/>
                    <a:pt x="296" y="0"/>
                  </a:cubicBezTo>
                  <a:cubicBezTo>
                    <a:pt x="105" y="76"/>
                    <a:pt x="105" y="76"/>
                    <a:pt x="105" y="76"/>
                  </a:cubicBezTo>
                  <a:cubicBezTo>
                    <a:pt x="94" y="69"/>
                    <a:pt x="81" y="65"/>
                    <a:pt x="69" y="65"/>
                  </a:cubicBezTo>
                  <a:cubicBezTo>
                    <a:pt x="30" y="65"/>
                    <a:pt x="0" y="96"/>
                    <a:pt x="0" y="134"/>
                  </a:cubicBezTo>
                  <a:cubicBezTo>
                    <a:pt x="0" y="172"/>
                    <a:pt x="30" y="204"/>
                    <a:pt x="69" y="204"/>
                  </a:cubicBezTo>
                  <a:cubicBezTo>
                    <a:pt x="106" y="204"/>
                    <a:pt x="137" y="174"/>
                    <a:pt x="137" y="137"/>
                  </a:cubicBezTo>
                  <a:close/>
                  <a:moveTo>
                    <a:pt x="23" y="134"/>
                  </a:moveTo>
                  <a:lnTo>
                    <a:pt x="23" y="134"/>
                  </a:lnTo>
                  <a:cubicBezTo>
                    <a:pt x="23" y="110"/>
                    <a:pt x="43" y="88"/>
                    <a:pt x="69" y="88"/>
                  </a:cubicBezTo>
                  <a:cubicBezTo>
                    <a:pt x="94" y="88"/>
                    <a:pt x="115" y="110"/>
                    <a:pt x="115" y="134"/>
                  </a:cubicBezTo>
                  <a:cubicBezTo>
                    <a:pt x="115" y="160"/>
                    <a:pt x="94" y="181"/>
                    <a:pt x="69" y="181"/>
                  </a:cubicBezTo>
                  <a:cubicBezTo>
                    <a:pt x="43" y="181"/>
                    <a:pt x="23" y="160"/>
                    <a:pt x="23" y="13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0" name="Freeform 252"/>
            <p:cNvSpPr>
              <a:spLocks noChangeArrowheads="1"/>
            </p:cNvSpPr>
            <p:nvPr/>
          </p:nvSpPr>
          <p:spPr bwMode="auto">
            <a:xfrm>
              <a:off x="6621062" y="1912170"/>
              <a:ext cx="301987" cy="237143"/>
            </a:xfrm>
            <a:custGeom>
              <a:avLst/>
              <a:gdLst>
                <a:gd name="T0" fmla="*/ 48 w 718"/>
                <a:gd name="T1" fmla="*/ 537 h 565"/>
                <a:gd name="T2" fmla="*/ 61 w 718"/>
                <a:gd name="T3" fmla="*/ 557 h 565"/>
                <a:gd name="T4" fmla="*/ 80 w 718"/>
                <a:gd name="T5" fmla="*/ 544 h 565"/>
                <a:gd name="T6" fmla="*/ 102 w 718"/>
                <a:gd name="T7" fmla="*/ 519 h 565"/>
                <a:gd name="T8" fmla="*/ 90 w 718"/>
                <a:gd name="T9" fmla="*/ 499 h 565"/>
                <a:gd name="T10" fmla="*/ 25 w 718"/>
                <a:gd name="T11" fmla="*/ 370 h 565"/>
                <a:gd name="T12" fmla="*/ 67 w 718"/>
                <a:gd name="T13" fmla="*/ 357 h 565"/>
                <a:gd name="T14" fmla="*/ 25 w 718"/>
                <a:gd name="T15" fmla="*/ 347 h 565"/>
                <a:gd name="T16" fmla="*/ 90 w 718"/>
                <a:gd name="T17" fmla="*/ 216 h 565"/>
                <a:gd name="T18" fmla="*/ 106 w 718"/>
                <a:gd name="T19" fmla="*/ 212 h 565"/>
                <a:gd name="T20" fmla="*/ 75 w 718"/>
                <a:gd name="T21" fmla="*/ 181 h 565"/>
                <a:gd name="T22" fmla="*/ 197 w 718"/>
                <a:gd name="T23" fmla="*/ 100 h 565"/>
                <a:gd name="T24" fmla="*/ 212 w 718"/>
                <a:gd name="T25" fmla="*/ 104 h 565"/>
                <a:gd name="T26" fmla="*/ 201 w 718"/>
                <a:gd name="T27" fmla="*/ 62 h 565"/>
                <a:gd name="T28" fmla="*/ 347 w 718"/>
                <a:gd name="T29" fmla="*/ 54 h 565"/>
                <a:gd name="T30" fmla="*/ 370 w 718"/>
                <a:gd name="T31" fmla="*/ 54 h 565"/>
                <a:gd name="T32" fmla="*/ 516 w 718"/>
                <a:gd name="T33" fmla="*/ 62 h 565"/>
                <a:gd name="T34" fmla="*/ 505 w 718"/>
                <a:gd name="T35" fmla="*/ 104 h 565"/>
                <a:gd name="T36" fmla="*/ 520 w 718"/>
                <a:gd name="T37" fmla="*/ 100 h 565"/>
                <a:gd name="T38" fmla="*/ 642 w 718"/>
                <a:gd name="T39" fmla="*/ 181 h 565"/>
                <a:gd name="T40" fmla="*/ 611 w 718"/>
                <a:gd name="T41" fmla="*/ 212 h 565"/>
                <a:gd name="T42" fmla="*/ 627 w 718"/>
                <a:gd name="T43" fmla="*/ 216 h 565"/>
                <a:gd name="T44" fmla="*/ 694 w 718"/>
                <a:gd name="T45" fmla="*/ 347 h 565"/>
                <a:gd name="T46" fmla="*/ 650 w 718"/>
                <a:gd name="T47" fmla="*/ 357 h 565"/>
                <a:gd name="T48" fmla="*/ 693 w 718"/>
                <a:gd name="T49" fmla="*/ 370 h 565"/>
                <a:gd name="T50" fmla="*/ 627 w 718"/>
                <a:gd name="T51" fmla="*/ 499 h 565"/>
                <a:gd name="T52" fmla="*/ 615 w 718"/>
                <a:gd name="T53" fmla="*/ 519 h 565"/>
                <a:gd name="T54" fmla="*/ 638 w 718"/>
                <a:gd name="T55" fmla="*/ 544 h 565"/>
                <a:gd name="T56" fmla="*/ 648 w 718"/>
                <a:gd name="T57" fmla="*/ 561 h 565"/>
                <a:gd name="T58" fmla="*/ 667 w 718"/>
                <a:gd name="T59" fmla="*/ 540 h 565"/>
                <a:gd name="T60" fmla="*/ 669 w 718"/>
                <a:gd name="T61" fmla="*/ 534 h 565"/>
                <a:gd name="T62" fmla="*/ 669 w 718"/>
                <a:gd name="T63" fmla="*/ 179 h 565"/>
                <a:gd name="T64" fmla="*/ 668 w 718"/>
                <a:gd name="T65" fmla="*/ 178 h 565"/>
                <a:gd name="T66" fmla="*/ 537 w 718"/>
                <a:gd name="T67" fmla="*/ 47 h 565"/>
                <a:gd name="T68" fmla="*/ 359 w 718"/>
                <a:gd name="T69" fmla="*/ 0 h 565"/>
                <a:gd name="T70" fmla="*/ 180 w 718"/>
                <a:gd name="T71" fmla="*/ 47 h 565"/>
                <a:gd name="T72" fmla="*/ 49 w 718"/>
                <a:gd name="T73" fmla="*/ 178 h 565"/>
                <a:gd name="T74" fmla="*/ 48 w 718"/>
                <a:gd name="T75" fmla="*/ 179 h 565"/>
                <a:gd name="T76" fmla="*/ 48 w 718"/>
                <a:gd name="T77" fmla="*/ 534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8" h="565">
                  <a:moveTo>
                    <a:pt x="48" y="537"/>
                  </a:moveTo>
                  <a:lnTo>
                    <a:pt x="48" y="537"/>
                  </a:lnTo>
                  <a:cubicBezTo>
                    <a:pt x="49" y="538"/>
                    <a:pt x="50" y="538"/>
                    <a:pt x="50" y="540"/>
                  </a:cubicBezTo>
                  <a:cubicBezTo>
                    <a:pt x="54" y="545"/>
                    <a:pt x="57" y="551"/>
                    <a:pt x="61" y="557"/>
                  </a:cubicBezTo>
                  <a:cubicBezTo>
                    <a:pt x="64" y="563"/>
                    <a:pt x="71" y="564"/>
                    <a:pt x="76" y="560"/>
                  </a:cubicBezTo>
                  <a:cubicBezTo>
                    <a:pt x="82" y="556"/>
                    <a:pt x="83" y="549"/>
                    <a:pt x="80" y="544"/>
                  </a:cubicBezTo>
                  <a:cubicBezTo>
                    <a:pt x="78" y="541"/>
                    <a:pt x="76" y="538"/>
                    <a:pt x="75" y="536"/>
                  </a:cubicBezTo>
                  <a:cubicBezTo>
                    <a:pt x="102" y="519"/>
                    <a:pt x="102" y="519"/>
                    <a:pt x="102" y="519"/>
                  </a:cubicBezTo>
                  <a:cubicBezTo>
                    <a:pt x="108" y="517"/>
                    <a:pt x="109" y="510"/>
                    <a:pt x="106" y="504"/>
                  </a:cubicBezTo>
                  <a:cubicBezTo>
                    <a:pt x="102" y="498"/>
                    <a:pt x="95" y="496"/>
                    <a:pt x="90" y="499"/>
                  </a:cubicBezTo>
                  <a:cubicBezTo>
                    <a:pt x="64" y="515"/>
                    <a:pt x="64" y="515"/>
                    <a:pt x="64" y="515"/>
                  </a:cubicBezTo>
                  <a:cubicBezTo>
                    <a:pt x="40" y="470"/>
                    <a:pt x="26" y="421"/>
                    <a:pt x="25" y="370"/>
                  </a:cubicBezTo>
                  <a:cubicBezTo>
                    <a:pt x="56" y="370"/>
                    <a:pt x="56" y="370"/>
                    <a:pt x="56" y="370"/>
                  </a:cubicBezTo>
                  <a:cubicBezTo>
                    <a:pt x="61" y="370"/>
                    <a:pt x="67" y="364"/>
                    <a:pt x="67" y="357"/>
                  </a:cubicBezTo>
                  <a:cubicBezTo>
                    <a:pt x="67" y="352"/>
                    <a:pt x="61" y="347"/>
                    <a:pt x="56" y="347"/>
                  </a:cubicBezTo>
                  <a:cubicBezTo>
                    <a:pt x="25" y="347"/>
                    <a:pt x="25" y="347"/>
                    <a:pt x="25" y="347"/>
                  </a:cubicBezTo>
                  <a:cubicBezTo>
                    <a:pt x="26" y="293"/>
                    <a:pt x="40" y="244"/>
                    <a:pt x="63" y="201"/>
                  </a:cubicBezTo>
                  <a:cubicBezTo>
                    <a:pt x="90" y="216"/>
                    <a:pt x="90" y="216"/>
                    <a:pt x="90" y="216"/>
                  </a:cubicBezTo>
                  <a:cubicBezTo>
                    <a:pt x="93" y="217"/>
                    <a:pt x="94" y="217"/>
                    <a:pt x="95" y="217"/>
                  </a:cubicBezTo>
                  <a:cubicBezTo>
                    <a:pt x="99" y="217"/>
                    <a:pt x="103" y="216"/>
                    <a:pt x="106" y="212"/>
                  </a:cubicBezTo>
                  <a:cubicBezTo>
                    <a:pt x="109" y="206"/>
                    <a:pt x="108" y="200"/>
                    <a:pt x="102" y="195"/>
                  </a:cubicBezTo>
                  <a:cubicBezTo>
                    <a:pt x="75" y="181"/>
                    <a:pt x="75" y="181"/>
                    <a:pt x="75" y="181"/>
                  </a:cubicBezTo>
                  <a:cubicBezTo>
                    <a:pt x="102" y="137"/>
                    <a:pt x="139" y="100"/>
                    <a:pt x="181" y="74"/>
                  </a:cubicBezTo>
                  <a:cubicBezTo>
                    <a:pt x="197" y="100"/>
                    <a:pt x="197" y="100"/>
                    <a:pt x="197" y="100"/>
                  </a:cubicBezTo>
                  <a:cubicBezTo>
                    <a:pt x="199" y="104"/>
                    <a:pt x="203" y="107"/>
                    <a:pt x="207" y="107"/>
                  </a:cubicBezTo>
                  <a:cubicBezTo>
                    <a:pt x="210" y="107"/>
                    <a:pt x="211" y="106"/>
                    <a:pt x="212" y="104"/>
                  </a:cubicBezTo>
                  <a:cubicBezTo>
                    <a:pt x="218" y="102"/>
                    <a:pt x="220" y="95"/>
                    <a:pt x="216" y="89"/>
                  </a:cubicBezTo>
                  <a:cubicBezTo>
                    <a:pt x="201" y="62"/>
                    <a:pt x="201" y="62"/>
                    <a:pt x="201" y="62"/>
                  </a:cubicBezTo>
                  <a:cubicBezTo>
                    <a:pt x="245" y="39"/>
                    <a:pt x="294" y="25"/>
                    <a:pt x="347" y="23"/>
                  </a:cubicBezTo>
                  <a:cubicBezTo>
                    <a:pt x="347" y="54"/>
                    <a:pt x="347" y="54"/>
                    <a:pt x="347" y="54"/>
                  </a:cubicBezTo>
                  <a:cubicBezTo>
                    <a:pt x="347" y="61"/>
                    <a:pt x="352" y="66"/>
                    <a:pt x="359" y="66"/>
                  </a:cubicBezTo>
                  <a:cubicBezTo>
                    <a:pt x="365" y="66"/>
                    <a:pt x="370" y="61"/>
                    <a:pt x="370" y="54"/>
                  </a:cubicBezTo>
                  <a:cubicBezTo>
                    <a:pt x="370" y="23"/>
                    <a:pt x="370" y="23"/>
                    <a:pt x="370" y="23"/>
                  </a:cubicBezTo>
                  <a:cubicBezTo>
                    <a:pt x="423" y="25"/>
                    <a:pt x="472" y="39"/>
                    <a:pt x="516" y="62"/>
                  </a:cubicBezTo>
                  <a:cubicBezTo>
                    <a:pt x="501" y="89"/>
                    <a:pt x="501" y="89"/>
                    <a:pt x="501" y="89"/>
                  </a:cubicBezTo>
                  <a:cubicBezTo>
                    <a:pt x="497" y="95"/>
                    <a:pt x="499" y="102"/>
                    <a:pt x="505" y="104"/>
                  </a:cubicBezTo>
                  <a:cubicBezTo>
                    <a:pt x="506" y="106"/>
                    <a:pt x="509" y="107"/>
                    <a:pt x="510" y="107"/>
                  </a:cubicBezTo>
                  <a:cubicBezTo>
                    <a:pt x="514" y="107"/>
                    <a:pt x="518" y="104"/>
                    <a:pt x="520" y="100"/>
                  </a:cubicBezTo>
                  <a:cubicBezTo>
                    <a:pt x="536" y="74"/>
                    <a:pt x="536" y="74"/>
                    <a:pt x="536" y="74"/>
                  </a:cubicBezTo>
                  <a:cubicBezTo>
                    <a:pt x="580" y="100"/>
                    <a:pt x="615" y="137"/>
                    <a:pt x="642" y="181"/>
                  </a:cubicBezTo>
                  <a:cubicBezTo>
                    <a:pt x="616" y="195"/>
                    <a:pt x="616" y="195"/>
                    <a:pt x="616" y="195"/>
                  </a:cubicBezTo>
                  <a:cubicBezTo>
                    <a:pt x="610" y="200"/>
                    <a:pt x="608" y="206"/>
                    <a:pt x="611" y="212"/>
                  </a:cubicBezTo>
                  <a:cubicBezTo>
                    <a:pt x="614" y="216"/>
                    <a:pt x="618" y="217"/>
                    <a:pt x="622" y="217"/>
                  </a:cubicBezTo>
                  <a:cubicBezTo>
                    <a:pt x="623" y="217"/>
                    <a:pt x="626" y="217"/>
                    <a:pt x="627" y="216"/>
                  </a:cubicBezTo>
                  <a:cubicBezTo>
                    <a:pt x="654" y="201"/>
                    <a:pt x="654" y="201"/>
                    <a:pt x="654" y="201"/>
                  </a:cubicBezTo>
                  <a:cubicBezTo>
                    <a:pt x="678" y="244"/>
                    <a:pt x="691" y="293"/>
                    <a:pt x="694" y="347"/>
                  </a:cubicBezTo>
                  <a:cubicBezTo>
                    <a:pt x="663" y="347"/>
                    <a:pt x="663" y="347"/>
                    <a:pt x="663" y="347"/>
                  </a:cubicBezTo>
                  <a:cubicBezTo>
                    <a:pt x="656" y="347"/>
                    <a:pt x="650" y="352"/>
                    <a:pt x="650" y="357"/>
                  </a:cubicBezTo>
                  <a:cubicBezTo>
                    <a:pt x="650" y="364"/>
                    <a:pt x="656" y="370"/>
                    <a:pt x="663" y="370"/>
                  </a:cubicBezTo>
                  <a:cubicBezTo>
                    <a:pt x="693" y="370"/>
                    <a:pt x="693" y="370"/>
                    <a:pt x="693" y="370"/>
                  </a:cubicBezTo>
                  <a:cubicBezTo>
                    <a:pt x="691" y="420"/>
                    <a:pt x="678" y="470"/>
                    <a:pt x="654" y="515"/>
                  </a:cubicBezTo>
                  <a:cubicBezTo>
                    <a:pt x="627" y="499"/>
                    <a:pt x="627" y="499"/>
                    <a:pt x="627" y="499"/>
                  </a:cubicBezTo>
                  <a:cubicBezTo>
                    <a:pt x="622" y="496"/>
                    <a:pt x="615" y="499"/>
                    <a:pt x="611" y="504"/>
                  </a:cubicBezTo>
                  <a:cubicBezTo>
                    <a:pt x="608" y="510"/>
                    <a:pt x="610" y="517"/>
                    <a:pt x="615" y="519"/>
                  </a:cubicBezTo>
                  <a:cubicBezTo>
                    <a:pt x="642" y="536"/>
                    <a:pt x="642" y="536"/>
                    <a:pt x="642" y="536"/>
                  </a:cubicBezTo>
                  <a:cubicBezTo>
                    <a:pt x="641" y="538"/>
                    <a:pt x="639" y="541"/>
                    <a:pt x="638" y="544"/>
                  </a:cubicBezTo>
                  <a:cubicBezTo>
                    <a:pt x="634" y="549"/>
                    <a:pt x="635" y="556"/>
                    <a:pt x="641" y="560"/>
                  </a:cubicBezTo>
                  <a:cubicBezTo>
                    <a:pt x="642" y="561"/>
                    <a:pt x="645" y="561"/>
                    <a:pt x="648" y="561"/>
                  </a:cubicBezTo>
                  <a:cubicBezTo>
                    <a:pt x="650" y="561"/>
                    <a:pt x="654" y="560"/>
                    <a:pt x="657" y="557"/>
                  </a:cubicBezTo>
                  <a:cubicBezTo>
                    <a:pt x="660" y="552"/>
                    <a:pt x="663" y="545"/>
                    <a:pt x="667" y="540"/>
                  </a:cubicBezTo>
                  <a:cubicBezTo>
                    <a:pt x="668" y="538"/>
                    <a:pt x="668" y="538"/>
                    <a:pt x="669" y="537"/>
                  </a:cubicBezTo>
                  <a:cubicBezTo>
                    <a:pt x="669" y="536"/>
                    <a:pt x="669" y="536"/>
                    <a:pt x="669" y="534"/>
                  </a:cubicBezTo>
                  <a:cubicBezTo>
                    <a:pt x="699" y="481"/>
                    <a:pt x="717" y="420"/>
                    <a:pt x="717" y="357"/>
                  </a:cubicBezTo>
                  <a:cubicBezTo>
                    <a:pt x="717" y="293"/>
                    <a:pt x="699" y="232"/>
                    <a:pt x="669" y="179"/>
                  </a:cubicBezTo>
                  <a:lnTo>
                    <a:pt x="669" y="179"/>
                  </a:lnTo>
                  <a:cubicBezTo>
                    <a:pt x="669" y="178"/>
                    <a:pt x="668" y="178"/>
                    <a:pt x="668" y="178"/>
                  </a:cubicBezTo>
                  <a:cubicBezTo>
                    <a:pt x="637" y="125"/>
                    <a:pt x="592" y="80"/>
                    <a:pt x="539" y="49"/>
                  </a:cubicBezTo>
                  <a:cubicBezTo>
                    <a:pt x="539" y="49"/>
                    <a:pt x="539" y="47"/>
                    <a:pt x="537" y="47"/>
                  </a:cubicBezTo>
                  <a:lnTo>
                    <a:pt x="537" y="47"/>
                  </a:lnTo>
                  <a:cubicBezTo>
                    <a:pt x="484" y="17"/>
                    <a:pt x="423" y="0"/>
                    <a:pt x="359" y="0"/>
                  </a:cubicBezTo>
                  <a:cubicBezTo>
                    <a:pt x="294" y="0"/>
                    <a:pt x="233" y="17"/>
                    <a:pt x="181" y="47"/>
                  </a:cubicBezTo>
                  <a:cubicBezTo>
                    <a:pt x="180" y="47"/>
                    <a:pt x="180" y="47"/>
                    <a:pt x="180" y="47"/>
                  </a:cubicBezTo>
                  <a:cubicBezTo>
                    <a:pt x="180" y="47"/>
                    <a:pt x="180" y="49"/>
                    <a:pt x="178" y="49"/>
                  </a:cubicBezTo>
                  <a:cubicBezTo>
                    <a:pt x="125" y="80"/>
                    <a:pt x="80" y="125"/>
                    <a:pt x="49" y="178"/>
                  </a:cubicBezTo>
                  <a:cubicBezTo>
                    <a:pt x="49" y="178"/>
                    <a:pt x="49" y="178"/>
                    <a:pt x="48" y="179"/>
                  </a:cubicBezTo>
                  <a:lnTo>
                    <a:pt x="48" y="179"/>
                  </a:lnTo>
                  <a:cubicBezTo>
                    <a:pt x="18" y="232"/>
                    <a:pt x="0" y="293"/>
                    <a:pt x="0" y="357"/>
                  </a:cubicBezTo>
                  <a:cubicBezTo>
                    <a:pt x="0" y="420"/>
                    <a:pt x="18" y="481"/>
                    <a:pt x="48" y="534"/>
                  </a:cubicBezTo>
                  <a:cubicBezTo>
                    <a:pt x="48" y="536"/>
                    <a:pt x="48" y="536"/>
                    <a:pt x="48" y="53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1" name="Freeform 253"/>
            <p:cNvSpPr>
              <a:spLocks noChangeArrowheads="1"/>
            </p:cNvSpPr>
            <p:nvPr/>
          </p:nvSpPr>
          <p:spPr bwMode="auto">
            <a:xfrm>
              <a:off x="6706286" y="2136345"/>
              <a:ext cx="131541" cy="33348"/>
            </a:xfrm>
            <a:custGeom>
              <a:avLst/>
              <a:gdLst>
                <a:gd name="T0" fmla="*/ 0 w 312"/>
                <a:gd name="T1" fmla="*/ 11 h 81"/>
                <a:gd name="T2" fmla="*/ 0 w 312"/>
                <a:gd name="T3" fmla="*/ 11 h 81"/>
                <a:gd name="T4" fmla="*/ 0 w 312"/>
                <a:gd name="T5" fmla="*/ 70 h 81"/>
                <a:gd name="T6" fmla="*/ 11 w 312"/>
                <a:gd name="T7" fmla="*/ 80 h 81"/>
                <a:gd name="T8" fmla="*/ 300 w 312"/>
                <a:gd name="T9" fmla="*/ 80 h 81"/>
                <a:gd name="T10" fmla="*/ 311 w 312"/>
                <a:gd name="T11" fmla="*/ 70 h 81"/>
                <a:gd name="T12" fmla="*/ 311 w 312"/>
                <a:gd name="T13" fmla="*/ 11 h 81"/>
                <a:gd name="T14" fmla="*/ 300 w 312"/>
                <a:gd name="T15" fmla="*/ 0 h 81"/>
                <a:gd name="T16" fmla="*/ 11 w 312"/>
                <a:gd name="T17" fmla="*/ 0 h 81"/>
                <a:gd name="T18" fmla="*/ 0 w 312"/>
                <a:gd name="T19" fmla="*/ 11 h 81"/>
                <a:gd name="T20" fmla="*/ 23 w 312"/>
                <a:gd name="T21" fmla="*/ 23 h 81"/>
                <a:gd name="T22" fmla="*/ 23 w 312"/>
                <a:gd name="T23" fmla="*/ 23 h 81"/>
                <a:gd name="T24" fmla="*/ 288 w 312"/>
                <a:gd name="T25" fmla="*/ 23 h 81"/>
                <a:gd name="T26" fmla="*/ 288 w 312"/>
                <a:gd name="T27" fmla="*/ 57 h 81"/>
                <a:gd name="T28" fmla="*/ 23 w 312"/>
                <a:gd name="T29" fmla="*/ 57 h 81"/>
                <a:gd name="T30" fmla="*/ 23 w 312"/>
                <a:gd name="T31" fmla="*/ 2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2" h="81">
                  <a:moveTo>
                    <a:pt x="0" y="11"/>
                  </a:moveTo>
                  <a:lnTo>
                    <a:pt x="0" y="11"/>
                  </a:lnTo>
                  <a:cubicBezTo>
                    <a:pt x="0" y="70"/>
                    <a:pt x="0" y="70"/>
                    <a:pt x="0" y="70"/>
                  </a:cubicBezTo>
                  <a:cubicBezTo>
                    <a:pt x="0" y="76"/>
                    <a:pt x="5" y="80"/>
                    <a:pt x="11" y="80"/>
                  </a:cubicBezTo>
                  <a:cubicBezTo>
                    <a:pt x="300" y="80"/>
                    <a:pt x="300" y="80"/>
                    <a:pt x="300" y="80"/>
                  </a:cubicBezTo>
                  <a:cubicBezTo>
                    <a:pt x="306" y="80"/>
                    <a:pt x="311" y="76"/>
                    <a:pt x="311" y="70"/>
                  </a:cubicBezTo>
                  <a:cubicBezTo>
                    <a:pt x="311" y="11"/>
                    <a:pt x="311" y="11"/>
                    <a:pt x="311" y="11"/>
                  </a:cubicBezTo>
                  <a:cubicBezTo>
                    <a:pt x="311" y="6"/>
                    <a:pt x="306" y="0"/>
                    <a:pt x="300" y="0"/>
                  </a:cubicBezTo>
                  <a:cubicBezTo>
                    <a:pt x="11" y="0"/>
                    <a:pt x="11" y="0"/>
                    <a:pt x="11" y="0"/>
                  </a:cubicBezTo>
                  <a:cubicBezTo>
                    <a:pt x="5" y="0"/>
                    <a:pt x="0" y="6"/>
                    <a:pt x="0" y="11"/>
                  </a:cubicBezTo>
                  <a:close/>
                  <a:moveTo>
                    <a:pt x="23" y="23"/>
                  </a:moveTo>
                  <a:lnTo>
                    <a:pt x="23" y="23"/>
                  </a:lnTo>
                  <a:cubicBezTo>
                    <a:pt x="288" y="23"/>
                    <a:pt x="288" y="23"/>
                    <a:pt x="288" y="23"/>
                  </a:cubicBezTo>
                  <a:cubicBezTo>
                    <a:pt x="288" y="57"/>
                    <a:pt x="288" y="57"/>
                    <a:pt x="288" y="57"/>
                  </a:cubicBezTo>
                  <a:cubicBezTo>
                    <a:pt x="23" y="57"/>
                    <a:pt x="23" y="57"/>
                    <a:pt x="23" y="57"/>
                  </a:cubicBezTo>
                  <a:lnTo>
                    <a:pt x="23" y="23"/>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Tree>
    <p:extLst>
      <p:ext uri="{BB962C8B-B14F-4D97-AF65-F5344CB8AC3E}">
        <p14:creationId xmlns:p14="http://schemas.microsoft.com/office/powerpoint/2010/main" val="254745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animEffect transition="in" filter="fade">
                                      <p:cBhvr>
                                        <p:cTn id="9" dur="500"/>
                                        <p:tgtEl>
                                          <p:spTgt spid="109"/>
                                        </p:tgtEl>
                                      </p:cBhvr>
                                    </p:animEffect>
                                  </p:childTnLst>
                                </p:cTn>
                              </p:par>
                              <p:par>
                                <p:cTn id="10" presetID="22" presetClass="entr" presetSubtype="2" fill="hold" grpId="0" nodeType="with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wipe(right)">
                                      <p:cBhvr>
                                        <p:cTn id="12" dur="500"/>
                                        <p:tgtEl>
                                          <p:spTgt spid="110"/>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12"/>
                                        </p:tgtEl>
                                        <p:attrNameLst>
                                          <p:attrName>style.visibility</p:attrName>
                                        </p:attrNameLst>
                                      </p:cBhvr>
                                      <p:to>
                                        <p:strVal val="visible"/>
                                      </p:to>
                                    </p:set>
                                    <p:anim calcmode="lin" valueType="num">
                                      <p:cBhvr>
                                        <p:cTn id="16" dur="500" fill="hold"/>
                                        <p:tgtEl>
                                          <p:spTgt spid="112"/>
                                        </p:tgtEl>
                                        <p:attrNameLst>
                                          <p:attrName>ppt_w</p:attrName>
                                        </p:attrNameLst>
                                      </p:cBhvr>
                                      <p:tavLst>
                                        <p:tav tm="0">
                                          <p:val>
                                            <p:fltVal val="0"/>
                                          </p:val>
                                        </p:tav>
                                        <p:tav tm="100000">
                                          <p:val>
                                            <p:strVal val="#ppt_w"/>
                                          </p:val>
                                        </p:tav>
                                      </p:tavLst>
                                    </p:anim>
                                    <p:anim calcmode="lin" valueType="num">
                                      <p:cBhvr>
                                        <p:cTn id="17" dur="500" fill="hold"/>
                                        <p:tgtEl>
                                          <p:spTgt spid="112"/>
                                        </p:tgtEl>
                                        <p:attrNameLst>
                                          <p:attrName>ppt_h</p:attrName>
                                        </p:attrNameLst>
                                      </p:cBhvr>
                                      <p:tavLst>
                                        <p:tav tm="0">
                                          <p:val>
                                            <p:fltVal val="0"/>
                                          </p:val>
                                        </p:tav>
                                        <p:tav tm="100000">
                                          <p:val>
                                            <p:strVal val="#ppt_h"/>
                                          </p:val>
                                        </p:tav>
                                      </p:tavLst>
                                    </p:anim>
                                    <p:animEffect transition="in" filter="fade">
                                      <p:cBhvr>
                                        <p:cTn id="18" dur="500"/>
                                        <p:tgtEl>
                                          <p:spTgt spid="1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wipe(left)">
                                      <p:cBhvr>
                                        <p:cTn id="21" dur="500"/>
                                        <p:tgtEl>
                                          <p:spTgt spid="111"/>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115"/>
                                        </p:tgtEl>
                                        <p:attrNameLst>
                                          <p:attrName>style.visibility</p:attrName>
                                        </p:attrNameLst>
                                      </p:cBhvr>
                                      <p:to>
                                        <p:strVal val="visible"/>
                                      </p:to>
                                    </p:set>
                                    <p:anim calcmode="lin" valueType="num">
                                      <p:cBhvr>
                                        <p:cTn id="25" dur="500" fill="hold"/>
                                        <p:tgtEl>
                                          <p:spTgt spid="115"/>
                                        </p:tgtEl>
                                        <p:attrNameLst>
                                          <p:attrName>ppt_w</p:attrName>
                                        </p:attrNameLst>
                                      </p:cBhvr>
                                      <p:tavLst>
                                        <p:tav tm="0">
                                          <p:val>
                                            <p:fltVal val="0"/>
                                          </p:val>
                                        </p:tav>
                                        <p:tav tm="100000">
                                          <p:val>
                                            <p:strVal val="#ppt_w"/>
                                          </p:val>
                                        </p:tav>
                                      </p:tavLst>
                                    </p:anim>
                                    <p:anim calcmode="lin" valueType="num">
                                      <p:cBhvr>
                                        <p:cTn id="26" dur="500" fill="hold"/>
                                        <p:tgtEl>
                                          <p:spTgt spid="115"/>
                                        </p:tgtEl>
                                        <p:attrNameLst>
                                          <p:attrName>ppt_h</p:attrName>
                                        </p:attrNameLst>
                                      </p:cBhvr>
                                      <p:tavLst>
                                        <p:tav tm="0">
                                          <p:val>
                                            <p:fltVal val="0"/>
                                          </p:val>
                                        </p:tav>
                                        <p:tav tm="100000">
                                          <p:val>
                                            <p:strVal val="#ppt_h"/>
                                          </p:val>
                                        </p:tav>
                                      </p:tavLst>
                                    </p:anim>
                                    <p:animEffect transition="in" filter="fade">
                                      <p:cBhvr>
                                        <p:cTn id="27" dur="500"/>
                                        <p:tgtEl>
                                          <p:spTgt spid="115"/>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13"/>
                                        </p:tgtEl>
                                        <p:attrNameLst>
                                          <p:attrName>style.visibility</p:attrName>
                                        </p:attrNameLst>
                                      </p:cBhvr>
                                      <p:to>
                                        <p:strVal val="visible"/>
                                      </p:to>
                                    </p:set>
                                    <p:animEffect transition="in" filter="wipe(right)">
                                      <p:cBhvr>
                                        <p:cTn id="30" dur="500"/>
                                        <p:tgtEl>
                                          <p:spTgt spid="113"/>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116"/>
                                        </p:tgtEl>
                                        <p:attrNameLst>
                                          <p:attrName>style.visibility</p:attrName>
                                        </p:attrNameLst>
                                      </p:cBhvr>
                                      <p:to>
                                        <p:strVal val="visible"/>
                                      </p:to>
                                    </p:set>
                                    <p:anim calcmode="lin" valueType="num">
                                      <p:cBhvr>
                                        <p:cTn id="34" dur="500" fill="hold"/>
                                        <p:tgtEl>
                                          <p:spTgt spid="116"/>
                                        </p:tgtEl>
                                        <p:attrNameLst>
                                          <p:attrName>ppt_w</p:attrName>
                                        </p:attrNameLst>
                                      </p:cBhvr>
                                      <p:tavLst>
                                        <p:tav tm="0">
                                          <p:val>
                                            <p:fltVal val="0"/>
                                          </p:val>
                                        </p:tav>
                                        <p:tav tm="100000">
                                          <p:val>
                                            <p:strVal val="#ppt_w"/>
                                          </p:val>
                                        </p:tav>
                                      </p:tavLst>
                                    </p:anim>
                                    <p:anim calcmode="lin" valueType="num">
                                      <p:cBhvr>
                                        <p:cTn id="35" dur="500" fill="hold"/>
                                        <p:tgtEl>
                                          <p:spTgt spid="116"/>
                                        </p:tgtEl>
                                        <p:attrNameLst>
                                          <p:attrName>ppt_h</p:attrName>
                                        </p:attrNameLst>
                                      </p:cBhvr>
                                      <p:tavLst>
                                        <p:tav tm="0">
                                          <p:val>
                                            <p:fltVal val="0"/>
                                          </p:val>
                                        </p:tav>
                                        <p:tav tm="100000">
                                          <p:val>
                                            <p:strVal val="#ppt_h"/>
                                          </p:val>
                                        </p:tav>
                                      </p:tavLst>
                                    </p:anim>
                                    <p:animEffect transition="in" filter="fade">
                                      <p:cBhvr>
                                        <p:cTn id="36" dur="500"/>
                                        <p:tgtEl>
                                          <p:spTgt spid="1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wipe(left)">
                                      <p:cBhvr>
                                        <p:cTn id="39" dur="500"/>
                                        <p:tgtEl>
                                          <p:spTgt spid="114"/>
                                        </p:tgtEl>
                                      </p:cBhvr>
                                    </p:animEffect>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500"/>
                                        <p:tgtEl>
                                          <p:spTgt spid="117"/>
                                        </p:tgtEl>
                                      </p:cBhvr>
                                    </p:animEffect>
                                    <p:anim calcmode="lin" valueType="num">
                                      <p:cBhvr>
                                        <p:cTn id="44" dur="500" fill="hold"/>
                                        <p:tgtEl>
                                          <p:spTgt spid="117"/>
                                        </p:tgtEl>
                                        <p:attrNameLst>
                                          <p:attrName>ppt_x</p:attrName>
                                        </p:attrNameLst>
                                      </p:cBhvr>
                                      <p:tavLst>
                                        <p:tav tm="0">
                                          <p:val>
                                            <p:strVal val="#ppt_x"/>
                                          </p:val>
                                        </p:tav>
                                        <p:tav tm="100000">
                                          <p:val>
                                            <p:strVal val="#ppt_x"/>
                                          </p:val>
                                        </p:tav>
                                      </p:tavLst>
                                    </p:anim>
                                    <p:anim calcmode="lin" valueType="num">
                                      <p:cBhvr>
                                        <p:cTn id="45" dur="500" fill="hold"/>
                                        <p:tgtEl>
                                          <p:spTgt spid="117"/>
                                        </p:tgtEl>
                                        <p:attrNameLst>
                                          <p:attrName>ppt_y</p:attrName>
                                        </p:attrNameLst>
                                      </p:cBhvr>
                                      <p:tavLst>
                                        <p:tav tm="0">
                                          <p:val>
                                            <p:strVal val="#ppt_y+.1"/>
                                          </p:val>
                                        </p:tav>
                                        <p:tav tm="100000">
                                          <p:val>
                                            <p:strVal val="#ppt_y"/>
                                          </p:val>
                                        </p:tav>
                                      </p:tavLst>
                                    </p:anim>
                                  </p:childTnLst>
                                </p:cTn>
                              </p:par>
                            </p:childTnLst>
                          </p:cTn>
                        </p:par>
                        <p:par>
                          <p:cTn id="46" fill="hold">
                            <p:stCondLst>
                              <p:cond delay="2500"/>
                            </p:stCondLst>
                            <p:childTnLst>
                              <p:par>
                                <p:cTn id="47" presetID="42" presetClass="entr" presetSubtype="0" fill="hold" grpId="0" nodeType="afterEffect">
                                  <p:stCondLst>
                                    <p:cond delay="0"/>
                                  </p:stCondLst>
                                  <p:childTnLst>
                                    <p:set>
                                      <p:cBhvr>
                                        <p:cTn id="48" dur="1" fill="hold">
                                          <p:stCondLst>
                                            <p:cond delay="0"/>
                                          </p:stCondLst>
                                        </p:cTn>
                                        <p:tgtEl>
                                          <p:spTgt spid="129"/>
                                        </p:tgtEl>
                                        <p:attrNameLst>
                                          <p:attrName>style.visibility</p:attrName>
                                        </p:attrNameLst>
                                      </p:cBhvr>
                                      <p:to>
                                        <p:strVal val="visible"/>
                                      </p:to>
                                    </p:set>
                                    <p:animEffect transition="in" filter="fade">
                                      <p:cBhvr>
                                        <p:cTn id="49" dur="500"/>
                                        <p:tgtEl>
                                          <p:spTgt spid="129"/>
                                        </p:tgtEl>
                                      </p:cBhvr>
                                    </p:animEffect>
                                    <p:anim calcmode="lin" valueType="num">
                                      <p:cBhvr>
                                        <p:cTn id="50" dur="500" fill="hold"/>
                                        <p:tgtEl>
                                          <p:spTgt spid="129"/>
                                        </p:tgtEl>
                                        <p:attrNameLst>
                                          <p:attrName>ppt_x</p:attrName>
                                        </p:attrNameLst>
                                      </p:cBhvr>
                                      <p:tavLst>
                                        <p:tav tm="0">
                                          <p:val>
                                            <p:strVal val="#ppt_x"/>
                                          </p:val>
                                        </p:tav>
                                        <p:tav tm="100000">
                                          <p:val>
                                            <p:strVal val="#ppt_x"/>
                                          </p:val>
                                        </p:tav>
                                      </p:tavLst>
                                    </p:anim>
                                    <p:anim calcmode="lin" valueType="num">
                                      <p:cBhvr>
                                        <p:cTn id="51" dur="500" fill="hold"/>
                                        <p:tgtEl>
                                          <p:spTgt spid="129"/>
                                        </p:tgtEl>
                                        <p:attrNameLst>
                                          <p:attrName>ppt_y</p:attrName>
                                        </p:attrNameLst>
                                      </p:cBhvr>
                                      <p:tavLst>
                                        <p:tav tm="0">
                                          <p:val>
                                            <p:strVal val="#ppt_y+.1"/>
                                          </p:val>
                                        </p:tav>
                                        <p:tav tm="100000">
                                          <p:val>
                                            <p:strVal val="#ppt_y"/>
                                          </p:val>
                                        </p:tav>
                                      </p:tavLst>
                                    </p:anim>
                                  </p:childTnLst>
                                </p:cTn>
                              </p:par>
                            </p:childTnLst>
                          </p:cTn>
                        </p:par>
                        <p:par>
                          <p:cTn id="52" fill="hold">
                            <p:stCondLst>
                              <p:cond delay="3000"/>
                            </p:stCondLst>
                            <p:childTnLst>
                              <p:par>
                                <p:cTn id="53" presetID="42" presetClass="entr" presetSubtype="0" fill="hold" grpId="0" nodeType="after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fade">
                                      <p:cBhvr>
                                        <p:cTn id="55" dur="500"/>
                                        <p:tgtEl>
                                          <p:spTgt spid="130"/>
                                        </p:tgtEl>
                                      </p:cBhvr>
                                    </p:animEffect>
                                    <p:anim calcmode="lin" valueType="num">
                                      <p:cBhvr>
                                        <p:cTn id="56" dur="500" fill="hold"/>
                                        <p:tgtEl>
                                          <p:spTgt spid="130"/>
                                        </p:tgtEl>
                                        <p:attrNameLst>
                                          <p:attrName>ppt_x</p:attrName>
                                        </p:attrNameLst>
                                      </p:cBhvr>
                                      <p:tavLst>
                                        <p:tav tm="0">
                                          <p:val>
                                            <p:strVal val="#ppt_x"/>
                                          </p:val>
                                        </p:tav>
                                        <p:tav tm="100000">
                                          <p:val>
                                            <p:strVal val="#ppt_x"/>
                                          </p:val>
                                        </p:tav>
                                      </p:tavLst>
                                    </p:anim>
                                    <p:anim calcmode="lin" valueType="num">
                                      <p:cBhvr>
                                        <p:cTn id="57" dur="500" fill="hold"/>
                                        <p:tgtEl>
                                          <p:spTgt spid="130"/>
                                        </p:tgtEl>
                                        <p:attrNameLst>
                                          <p:attrName>ppt_y</p:attrName>
                                        </p:attrNameLst>
                                      </p:cBhvr>
                                      <p:tavLst>
                                        <p:tav tm="0">
                                          <p:val>
                                            <p:strVal val="#ppt_y+.1"/>
                                          </p:val>
                                        </p:tav>
                                        <p:tav tm="100000">
                                          <p:val>
                                            <p:strVal val="#ppt_y"/>
                                          </p:val>
                                        </p:tav>
                                      </p:tavLst>
                                    </p:anim>
                                  </p:childTnLst>
                                </p:cTn>
                              </p:par>
                            </p:childTnLst>
                          </p:cTn>
                        </p:par>
                        <p:par>
                          <p:cTn id="58" fill="hold">
                            <p:stCondLst>
                              <p:cond delay="3500"/>
                            </p:stCondLst>
                            <p:childTnLst>
                              <p:par>
                                <p:cTn id="59" presetID="42" presetClass="entr" presetSubtype="0" fill="hold" grpId="0" nodeType="afterEffect">
                                  <p:stCondLst>
                                    <p:cond delay="0"/>
                                  </p:stCondLst>
                                  <p:childTnLst>
                                    <p:set>
                                      <p:cBhvr>
                                        <p:cTn id="60" dur="1" fill="hold">
                                          <p:stCondLst>
                                            <p:cond delay="0"/>
                                          </p:stCondLst>
                                        </p:cTn>
                                        <p:tgtEl>
                                          <p:spTgt spid="131"/>
                                        </p:tgtEl>
                                        <p:attrNameLst>
                                          <p:attrName>style.visibility</p:attrName>
                                        </p:attrNameLst>
                                      </p:cBhvr>
                                      <p:to>
                                        <p:strVal val="visible"/>
                                      </p:to>
                                    </p:set>
                                    <p:animEffect transition="in" filter="fade">
                                      <p:cBhvr>
                                        <p:cTn id="61" dur="500"/>
                                        <p:tgtEl>
                                          <p:spTgt spid="131"/>
                                        </p:tgtEl>
                                      </p:cBhvr>
                                    </p:animEffect>
                                    <p:anim calcmode="lin" valueType="num">
                                      <p:cBhvr>
                                        <p:cTn id="62" dur="500" fill="hold"/>
                                        <p:tgtEl>
                                          <p:spTgt spid="131"/>
                                        </p:tgtEl>
                                        <p:attrNameLst>
                                          <p:attrName>ppt_x</p:attrName>
                                        </p:attrNameLst>
                                      </p:cBhvr>
                                      <p:tavLst>
                                        <p:tav tm="0">
                                          <p:val>
                                            <p:strVal val="#ppt_x"/>
                                          </p:val>
                                        </p:tav>
                                        <p:tav tm="100000">
                                          <p:val>
                                            <p:strVal val="#ppt_x"/>
                                          </p:val>
                                        </p:tav>
                                      </p:tavLst>
                                    </p:anim>
                                    <p:anim calcmode="lin" valueType="num">
                                      <p:cBhvr>
                                        <p:cTn id="63" dur="500" fill="hold"/>
                                        <p:tgtEl>
                                          <p:spTgt spid="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P spid="111" grpId="0" animBg="1"/>
      <p:bldP spid="112" grpId="0" animBg="1"/>
      <p:bldP spid="113" grpId="0" animBg="1"/>
      <p:bldP spid="114" grpId="0" animBg="1"/>
      <p:bldP spid="115" grpId="0" animBg="1"/>
      <p:bldP spid="116" grpId="0" animBg="1"/>
      <p:bldP spid="117" grpId="0"/>
      <p:bldP spid="129" grpId="0"/>
      <p:bldP spid="130" grpId="0"/>
      <p:bldP spid="1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46786" y="429273"/>
            <a:ext cx="10629329" cy="1080000"/>
          </a:xfrm>
        </p:spPr>
        <p:txBody>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j-ea"/>
                <a:cs typeface="+mj-cs"/>
              </a:rPr>
              <a:t>“Extreme Shift Left”  - create tests at the</a:t>
            </a:r>
            <a:r>
              <a:rPr kumimoji="0" lang="en-US" sz="3600" b="1" i="0" u="none" strike="noStrike" kern="1200" cap="none" spc="0" normalizeH="0" noProof="0" dirty="0">
                <a:ln>
                  <a:noFill/>
                </a:ln>
                <a:solidFill>
                  <a:srgbClr val="FFFFFF"/>
                </a:solidFill>
                <a:effectLst/>
                <a:uLnTx/>
                <a:uFillTx/>
                <a:latin typeface="Calibri" panose="020F0502020204030204"/>
                <a:ea typeface="+mj-ea"/>
                <a:cs typeface="+mj-cs"/>
              </a:rPr>
              <a:t> </a:t>
            </a:r>
            <a:r>
              <a:rPr kumimoji="0" lang="en-US" sz="3600" b="1" i="0" u="none" strike="noStrike" kern="1200" cap="none" spc="0" normalizeH="0" baseline="0" noProof="0" dirty="0">
                <a:ln>
                  <a:noFill/>
                </a:ln>
                <a:solidFill>
                  <a:srgbClr val="FFFFFF"/>
                </a:solidFill>
                <a:effectLst/>
                <a:uLnTx/>
                <a:uFillTx/>
                <a:latin typeface="Calibri" panose="020F0502020204030204"/>
                <a:ea typeface="+mj-ea"/>
                <a:cs typeface="+mj-cs"/>
              </a:rPr>
              <a:t>design phase</a:t>
            </a:r>
          </a:p>
        </p:txBody>
      </p:sp>
      <p:sp>
        <p:nvSpPr>
          <p:cNvPr id="25" name="Rectangle 24">
            <a:extLst>
              <a:ext uri="{FF2B5EF4-FFF2-40B4-BE49-F238E27FC236}">
                <a16:creationId xmlns:a16="http://schemas.microsoft.com/office/drawing/2014/main" id="{B9C97770-1E1D-48B6-9178-74B84AA975BD}"/>
              </a:ext>
            </a:extLst>
          </p:cNvPr>
          <p:cNvSpPr/>
          <p:nvPr/>
        </p:nvSpPr>
        <p:spPr>
          <a:xfrm>
            <a:off x="3096703" y="4241038"/>
            <a:ext cx="71660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Code</a:t>
            </a:r>
          </a:p>
        </p:txBody>
      </p:sp>
      <p:sp>
        <p:nvSpPr>
          <p:cNvPr id="26" name="Rectangle 25">
            <a:extLst>
              <a:ext uri="{FF2B5EF4-FFF2-40B4-BE49-F238E27FC236}">
                <a16:creationId xmlns:a16="http://schemas.microsoft.com/office/drawing/2014/main" id="{98A7ABC6-14AA-4664-B710-32AE8736B192}"/>
              </a:ext>
            </a:extLst>
          </p:cNvPr>
          <p:cNvSpPr/>
          <p:nvPr/>
        </p:nvSpPr>
        <p:spPr>
          <a:xfrm>
            <a:off x="3921796" y="4241038"/>
            <a:ext cx="603487"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Test</a:t>
            </a:r>
          </a:p>
        </p:txBody>
      </p:sp>
      <p:sp>
        <p:nvSpPr>
          <p:cNvPr id="27" name="Rectangle 26">
            <a:extLst>
              <a:ext uri="{FF2B5EF4-FFF2-40B4-BE49-F238E27FC236}">
                <a16:creationId xmlns:a16="http://schemas.microsoft.com/office/drawing/2014/main" id="{505B820B-A76B-430F-96A4-7D25C8FE4BF5}"/>
              </a:ext>
            </a:extLst>
          </p:cNvPr>
          <p:cNvSpPr/>
          <p:nvPr/>
        </p:nvSpPr>
        <p:spPr>
          <a:xfrm>
            <a:off x="4614955" y="4241038"/>
            <a:ext cx="71660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algn="ctr"/>
            <a:r>
              <a:rPr lang="en-US" sz="1400" dirty="0">
                <a:solidFill>
                  <a:schemeClr val="tx2"/>
                </a:solidFill>
              </a:rPr>
              <a:t>Deploy</a:t>
            </a:r>
          </a:p>
        </p:txBody>
      </p:sp>
      <p:sp>
        <p:nvSpPr>
          <p:cNvPr id="28" name="Rectangle 27">
            <a:extLst>
              <a:ext uri="{FF2B5EF4-FFF2-40B4-BE49-F238E27FC236}">
                <a16:creationId xmlns:a16="http://schemas.microsoft.com/office/drawing/2014/main" id="{8F00B649-36B1-480B-82C9-0A40AA0418BB}"/>
              </a:ext>
            </a:extLst>
          </p:cNvPr>
          <p:cNvSpPr/>
          <p:nvPr/>
        </p:nvSpPr>
        <p:spPr>
          <a:xfrm>
            <a:off x="5406189" y="4241038"/>
            <a:ext cx="412222"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2"/>
                </a:solidFill>
              </a:rPr>
              <a:t>Code</a:t>
            </a:r>
          </a:p>
        </p:txBody>
      </p:sp>
      <p:sp>
        <p:nvSpPr>
          <p:cNvPr id="29" name="Rectangle 28">
            <a:extLst>
              <a:ext uri="{FF2B5EF4-FFF2-40B4-BE49-F238E27FC236}">
                <a16:creationId xmlns:a16="http://schemas.microsoft.com/office/drawing/2014/main" id="{27A33E66-4D5A-40BC-AB45-FE109A87CFB8}"/>
              </a:ext>
            </a:extLst>
          </p:cNvPr>
          <p:cNvSpPr/>
          <p:nvPr/>
        </p:nvSpPr>
        <p:spPr>
          <a:xfrm>
            <a:off x="5858888" y="4241038"/>
            <a:ext cx="412223"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2"/>
                </a:solidFill>
              </a:rPr>
              <a:t>Test</a:t>
            </a:r>
          </a:p>
        </p:txBody>
      </p:sp>
      <p:sp>
        <p:nvSpPr>
          <p:cNvPr id="30" name="Rectangle 29">
            <a:extLst>
              <a:ext uri="{FF2B5EF4-FFF2-40B4-BE49-F238E27FC236}">
                <a16:creationId xmlns:a16="http://schemas.microsoft.com/office/drawing/2014/main" id="{DDDF0F27-4221-4516-87A7-E813EBDAEA67}"/>
              </a:ext>
            </a:extLst>
          </p:cNvPr>
          <p:cNvSpPr/>
          <p:nvPr/>
        </p:nvSpPr>
        <p:spPr>
          <a:xfrm>
            <a:off x="6311588" y="4241038"/>
            <a:ext cx="412223"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800" dirty="0">
                <a:solidFill>
                  <a:schemeClr val="tx2"/>
                </a:solidFill>
              </a:rPr>
              <a:t>Deploy</a:t>
            </a:r>
          </a:p>
        </p:txBody>
      </p:sp>
      <p:sp>
        <p:nvSpPr>
          <p:cNvPr id="31" name="Rectangle 30">
            <a:extLst>
              <a:ext uri="{FF2B5EF4-FFF2-40B4-BE49-F238E27FC236}">
                <a16:creationId xmlns:a16="http://schemas.microsoft.com/office/drawing/2014/main" id="{6A3306C3-C469-4365-A28C-EA9FA4ED9F08}"/>
              </a:ext>
            </a:extLst>
          </p:cNvPr>
          <p:cNvSpPr/>
          <p:nvPr/>
        </p:nvSpPr>
        <p:spPr>
          <a:xfrm>
            <a:off x="1544695" y="4241038"/>
            <a:ext cx="1407723" cy="812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Design</a:t>
            </a:r>
          </a:p>
        </p:txBody>
      </p:sp>
      <p:sp>
        <p:nvSpPr>
          <p:cNvPr id="32" name="Rectangle 31">
            <a:extLst>
              <a:ext uri="{FF2B5EF4-FFF2-40B4-BE49-F238E27FC236}">
                <a16:creationId xmlns:a16="http://schemas.microsoft.com/office/drawing/2014/main" id="{01F9176C-5900-4A92-BF8A-8F093083F343}"/>
              </a:ext>
            </a:extLst>
          </p:cNvPr>
          <p:cNvSpPr/>
          <p:nvPr/>
        </p:nvSpPr>
        <p:spPr>
          <a:xfrm>
            <a:off x="8156047" y="4241038"/>
            <a:ext cx="202123"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3" name="Rectangle 32">
            <a:extLst>
              <a:ext uri="{FF2B5EF4-FFF2-40B4-BE49-F238E27FC236}">
                <a16:creationId xmlns:a16="http://schemas.microsoft.com/office/drawing/2014/main" id="{8FCB73B4-BD9A-4F2D-AA87-35685C06B753}"/>
              </a:ext>
            </a:extLst>
          </p:cNvPr>
          <p:cNvSpPr/>
          <p:nvPr/>
        </p:nvSpPr>
        <p:spPr>
          <a:xfrm>
            <a:off x="8426659" y="4241038"/>
            <a:ext cx="202123"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4" name="Rectangle 33">
            <a:extLst>
              <a:ext uri="{FF2B5EF4-FFF2-40B4-BE49-F238E27FC236}">
                <a16:creationId xmlns:a16="http://schemas.microsoft.com/office/drawing/2014/main" id="{48A6B9CE-B7F0-4558-B932-EB050EFC5F50}"/>
              </a:ext>
            </a:extLst>
          </p:cNvPr>
          <p:cNvSpPr/>
          <p:nvPr/>
        </p:nvSpPr>
        <p:spPr>
          <a:xfrm>
            <a:off x="8695433" y="4241038"/>
            <a:ext cx="202123"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5" name="Rectangle 34">
            <a:extLst>
              <a:ext uri="{FF2B5EF4-FFF2-40B4-BE49-F238E27FC236}">
                <a16:creationId xmlns:a16="http://schemas.microsoft.com/office/drawing/2014/main" id="{E672C977-57A3-458C-A23C-E30D1C182BFC}"/>
              </a:ext>
            </a:extLst>
          </p:cNvPr>
          <p:cNvSpPr/>
          <p:nvPr/>
        </p:nvSpPr>
        <p:spPr>
          <a:xfrm>
            <a:off x="8947848" y="4241038"/>
            <a:ext cx="202123"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6" name="Rectangle 35">
            <a:extLst>
              <a:ext uri="{FF2B5EF4-FFF2-40B4-BE49-F238E27FC236}">
                <a16:creationId xmlns:a16="http://schemas.microsoft.com/office/drawing/2014/main" id="{0BB268E5-BBBA-4A86-B23C-47139DD9C796}"/>
              </a:ext>
            </a:extLst>
          </p:cNvPr>
          <p:cNvSpPr/>
          <p:nvPr/>
        </p:nvSpPr>
        <p:spPr>
          <a:xfrm>
            <a:off x="9218460" y="4241038"/>
            <a:ext cx="202123"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7" name="Rectangle 36">
            <a:extLst>
              <a:ext uri="{FF2B5EF4-FFF2-40B4-BE49-F238E27FC236}">
                <a16:creationId xmlns:a16="http://schemas.microsoft.com/office/drawing/2014/main" id="{824D1892-1ED6-416C-95E9-9906E09FE826}"/>
              </a:ext>
            </a:extLst>
          </p:cNvPr>
          <p:cNvSpPr/>
          <p:nvPr/>
        </p:nvSpPr>
        <p:spPr>
          <a:xfrm>
            <a:off x="9487234" y="4241038"/>
            <a:ext cx="202123"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8" name="Rectangle 37">
            <a:extLst>
              <a:ext uri="{FF2B5EF4-FFF2-40B4-BE49-F238E27FC236}">
                <a16:creationId xmlns:a16="http://schemas.microsoft.com/office/drawing/2014/main" id="{62A459FF-D038-4038-A792-D04AAEA4BC1B}"/>
              </a:ext>
            </a:extLst>
          </p:cNvPr>
          <p:cNvSpPr/>
          <p:nvPr/>
        </p:nvSpPr>
        <p:spPr>
          <a:xfrm>
            <a:off x="9733240" y="4241038"/>
            <a:ext cx="4571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9" name="Rectangle 38">
            <a:extLst>
              <a:ext uri="{FF2B5EF4-FFF2-40B4-BE49-F238E27FC236}">
                <a16:creationId xmlns:a16="http://schemas.microsoft.com/office/drawing/2014/main" id="{D7507525-812A-459D-BE6F-835555BE5828}"/>
              </a:ext>
            </a:extLst>
          </p:cNvPr>
          <p:cNvSpPr/>
          <p:nvPr/>
        </p:nvSpPr>
        <p:spPr>
          <a:xfrm>
            <a:off x="9831486" y="4241038"/>
            <a:ext cx="4571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0" name="Rectangle 39">
            <a:extLst>
              <a:ext uri="{FF2B5EF4-FFF2-40B4-BE49-F238E27FC236}">
                <a16:creationId xmlns:a16="http://schemas.microsoft.com/office/drawing/2014/main" id="{6C12CCF4-00D8-46D6-866C-AC73613FD81A}"/>
              </a:ext>
            </a:extLst>
          </p:cNvPr>
          <p:cNvSpPr/>
          <p:nvPr/>
        </p:nvSpPr>
        <p:spPr>
          <a:xfrm>
            <a:off x="9929732" y="4241038"/>
            <a:ext cx="4571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1" name="Rectangle 40">
            <a:extLst>
              <a:ext uri="{FF2B5EF4-FFF2-40B4-BE49-F238E27FC236}">
                <a16:creationId xmlns:a16="http://schemas.microsoft.com/office/drawing/2014/main" id="{F2614CA7-0E94-43D1-BE63-483EED36F572}"/>
              </a:ext>
            </a:extLst>
          </p:cNvPr>
          <p:cNvSpPr/>
          <p:nvPr/>
        </p:nvSpPr>
        <p:spPr>
          <a:xfrm>
            <a:off x="10027978" y="4241038"/>
            <a:ext cx="4571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2" name="Rectangle 41">
            <a:extLst>
              <a:ext uri="{FF2B5EF4-FFF2-40B4-BE49-F238E27FC236}">
                <a16:creationId xmlns:a16="http://schemas.microsoft.com/office/drawing/2014/main" id="{C9221491-D917-4B30-A147-A36EE7FFBD89}"/>
              </a:ext>
            </a:extLst>
          </p:cNvPr>
          <p:cNvSpPr/>
          <p:nvPr/>
        </p:nvSpPr>
        <p:spPr>
          <a:xfrm>
            <a:off x="10126224" y="4241038"/>
            <a:ext cx="4571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3" name="Rectangle 42">
            <a:extLst>
              <a:ext uri="{FF2B5EF4-FFF2-40B4-BE49-F238E27FC236}">
                <a16:creationId xmlns:a16="http://schemas.microsoft.com/office/drawing/2014/main" id="{C6D02A49-9CC5-4A5D-AFC5-E32108D3CDCC}"/>
              </a:ext>
            </a:extLst>
          </p:cNvPr>
          <p:cNvSpPr/>
          <p:nvPr/>
        </p:nvSpPr>
        <p:spPr>
          <a:xfrm>
            <a:off x="10224470" y="4241038"/>
            <a:ext cx="4571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4" name="Rectangle 43">
            <a:extLst>
              <a:ext uri="{FF2B5EF4-FFF2-40B4-BE49-F238E27FC236}">
                <a16:creationId xmlns:a16="http://schemas.microsoft.com/office/drawing/2014/main" id="{EB19F2B0-4ED0-4BD9-A75A-0D2185F1E5F8}"/>
              </a:ext>
            </a:extLst>
          </p:cNvPr>
          <p:cNvSpPr/>
          <p:nvPr/>
        </p:nvSpPr>
        <p:spPr>
          <a:xfrm>
            <a:off x="10322716" y="4241038"/>
            <a:ext cx="4571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5" name="Rectangle 44">
            <a:extLst>
              <a:ext uri="{FF2B5EF4-FFF2-40B4-BE49-F238E27FC236}">
                <a16:creationId xmlns:a16="http://schemas.microsoft.com/office/drawing/2014/main" id="{3D36546F-6D41-4C66-8627-DFD1E83C0BD7}"/>
              </a:ext>
            </a:extLst>
          </p:cNvPr>
          <p:cNvSpPr/>
          <p:nvPr/>
        </p:nvSpPr>
        <p:spPr>
          <a:xfrm>
            <a:off x="10420962" y="4241038"/>
            <a:ext cx="4571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6" name="Rectangle 45">
            <a:extLst>
              <a:ext uri="{FF2B5EF4-FFF2-40B4-BE49-F238E27FC236}">
                <a16:creationId xmlns:a16="http://schemas.microsoft.com/office/drawing/2014/main" id="{4B1B31EA-5DB5-4324-A92F-BC4D6D46F59E}"/>
              </a:ext>
            </a:extLst>
          </p:cNvPr>
          <p:cNvSpPr/>
          <p:nvPr/>
        </p:nvSpPr>
        <p:spPr>
          <a:xfrm>
            <a:off x="10519208" y="4241038"/>
            <a:ext cx="4571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7" name="Rectangle 46">
            <a:extLst>
              <a:ext uri="{FF2B5EF4-FFF2-40B4-BE49-F238E27FC236}">
                <a16:creationId xmlns:a16="http://schemas.microsoft.com/office/drawing/2014/main" id="{655EABB2-3FAB-4978-BE29-662B5B3BEE94}"/>
              </a:ext>
            </a:extLst>
          </p:cNvPr>
          <p:cNvSpPr/>
          <p:nvPr/>
        </p:nvSpPr>
        <p:spPr>
          <a:xfrm>
            <a:off x="10617454" y="4241038"/>
            <a:ext cx="4571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8" name="Rectangle 47">
            <a:extLst>
              <a:ext uri="{FF2B5EF4-FFF2-40B4-BE49-F238E27FC236}">
                <a16:creationId xmlns:a16="http://schemas.microsoft.com/office/drawing/2014/main" id="{A85AB746-B362-4CF8-B177-AF37BFF10B9E}"/>
              </a:ext>
            </a:extLst>
          </p:cNvPr>
          <p:cNvSpPr/>
          <p:nvPr/>
        </p:nvSpPr>
        <p:spPr>
          <a:xfrm>
            <a:off x="10715700" y="4241038"/>
            <a:ext cx="4571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9" name="Rectangle 48">
            <a:extLst>
              <a:ext uri="{FF2B5EF4-FFF2-40B4-BE49-F238E27FC236}">
                <a16:creationId xmlns:a16="http://schemas.microsoft.com/office/drawing/2014/main" id="{2B8506AD-39D8-43CA-A8F8-DBE96219A69C}"/>
              </a:ext>
            </a:extLst>
          </p:cNvPr>
          <p:cNvSpPr/>
          <p:nvPr/>
        </p:nvSpPr>
        <p:spPr>
          <a:xfrm>
            <a:off x="10813941" y="4241038"/>
            <a:ext cx="4571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50" name="Rectangle 49">
            <a:extLst>
              <a:ext uri="{FF2B5EF4-FFF2-40B4-BE49-F238E27FC236}">
                <a16:creationId xmlns:a16="http://schemas.microsoft.com/office/drawing/2014/main" id="{82529182-E575-44B4-A4BC-B67A5C56A8AA}"/>
              </a:ext>
            </a:extLst>
          </p:cNvPr>
          <p:cNvSpPr/>
          <p:nvPr/>
        </p:nvSpPr>
        <p:spPr>
          <a:xfrm>
            <a:off x="6774103" y="4241038"/>
            <a:ext cx="412222"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2"/>
              </a:solidFill>
            </a:endParaRPr>
          </a:p>
        </p:txBody>
      </p:sp>
      <p:sp>
        <p:nvSpPr>
          <p:cNvPr id="51" name="Rectangle 50">
            <a:extLst>
              <a:ext uri="{FF2B5EF4-FFF2-40B4-BE49-F238E27FC236}">
                <a16:creationId xmlns:a16="http://schemas.microsoft.com/office/drawing/2014/main" id="{32357C9C-B461-4D9D-BD44-C18FDA7C758F}"/>
              </a:ext>
            </a:extLst>
          </p:cNvPr>
          <p:cNvSpPr/>
          <p:nvPr/>
        </p:nvSpPr>
        <p:spPr>
          <a:xfrm>
            <a:off x="7226802" y="4241038"/>
            <a:ext cx="412223"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2"/>
                </a:solidFill>
              </a:rPr>
              <a:t>Test</a:t>
            </a:r>
          </a:p>
        </p:txBody>
      </p:sp>
      <p:sp>
        <p:nvSpPr>
          <p:cNvPr id="52" name="Rectangle 51">
            <a:extLst>
              <a:ext uri="{FF2B5EF4-FFF2-40B4-BE49-F238E27FC236}">
                <a16:creationId xmlns:a16="http://schemas.microsoft.com/office/drawing/2014/main" id="{708D72CB-612E-4824-968D-0F2C30CE44DA}"/>
              </a:ext>
            </a:extLst>
          </p:cNvPr>
          <p:cNvSpPr/>
          <p:nvPr/>
        </p:nvSpPr>
        <p:spPr>
          <a:xfrm>
            <a:off x="7679502" y="4241038"/>
            <a:ext cx="412223"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800" dirty="0">
                <a:solidFill>
                  <a:schemeClr val="tx2"/>
                </a:solidFill>
              </a:rPr>
              <a:t>Deploy</a:t>
            </a:r>
          </a:p>
        </p:txBody>
      </p:sp>
      <p:sp>
        <p:nvSpPr>
          <p:cNvPr id="53" name="TextBox 52">
            <a:extLst>
              <a:ext uri="{FF2B5EF4-FFF2-40B4-BE49-F238E27FC236}">
                <a16:creationId xmlns:a16="http://schemas.microsoft.com/office/drawing/2014/main" id="{23252088-4899-4935-BF7B-01A717D1AE02}"/>
              </a:ext>
            </a:extLst>
          </p:cNvPr>
          <p:cNvSpPr txBox="1"/>
          <p:nvPr/>
        </p:nvSpPr>
        <p:spPr>
          <a:xfrm>
            <a:off x="3769131" y="2032135"/>
            <a:ext cx="1813460" cy="923330"/>
          </a:xfrm>
          <a:prstGeom prst="rect">
            <a:avLst/>
          </a:prstGeom>
        </p:spPr>
        <p:txBody>
          <a:bodyPr vert="horz" wrap="square" lIns="91440" tIns="45720" rIns="91440" bIns="45720" rtlCol="0">
            <a:spAutoFit/>
          </a:bodyPr>
          <a:lstStyle/>
          <a:p>
            <a:pPr marL="0" indent="0" algn="ctr">
              <a:buNone/>
            </a:pPr>
            <a:r>
              <a:rPr lang="en-US" sz="1800" b="1" dirty="0">
                <a:solidFill>
                  <a:schemeClr val="bg1"/>
                </a:solidFill>
              </a:rPr>
              <a:t>Maximize </a:t>
            </a:r>
          </a:p>
          <a:p>
            <a:pPr marL="0" indent="0" algn="ctr">
              <a:buNone/>
            </a:pPr>
            <a:r>
              <a:rPr lang="en-US" dirty="0">
                <a:solidFill>
                  <a:schemeClr val="bg1"/>
                </a:solidFill>
              </a:rPr>
              <a:t>T</a:t>
            </a:r>
            <a:r>
              <a:rPr lang="en-US" sz="1800" dirty="0">
                <a:solidFill>
                  <a:schemeClr val="bg1"/>
                </a:solidFill>
              </a:rPr>
              <a:t>est Automation coverage rates</a:t>
            </a:r>
          </a:p>
        </p:txBody>
      </p:sp>
      <p:sp>
        <p:nvSpPr>
          <p:cNvPr id="54" name="Rounded Rectangle 4">
            <a:extLst>
              <a:ext uri="{FF2B5EF4-FFF2-40B4-BE49-F238E27FC236}">
                <a16:creationId xmlns:a16="http://schemas.microsoft.com/office/drawing/2014/main" id="{8E66A13D-CFCB-462D-9274-DDD374270015}"/>
              </a:ext>
            </a:extLst>
          </p:cNvPr>
          <p:cNvSpPr/>
          <p:nvPr/>
        </p:nvSpPr>
        <p:spPr>
          <a:xfrm>
            <a:off x="956460" y="3915648"/>
            <a:ext cx="10302091" cy="1463040"/>
          </a:xfrm>
          <a:prstGeom prst="roundRect">
            <a:avLst>
              <a:gd name="adj" fmla="val 8688"/>
            </a:avLst>
          </a:prstGeom>
          <a:noFill/>
          <a:ln>
            <a:solidFill>
              <a:schemeClr val="tx2"/>
            </a:solidFill>
          </a:ln>
          <a:effectLst>
            <a:outerShdw dist="63500" dir="2700000" algn="ctr" rotWithShape="0">
              <a:srgbClr val="000000">
                <a:alpha val="3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prstClr val="white"/>
              </a:solidFill>
            </a:endParaRPr>
          </a:p>
        </p:txBody>
      </p:sp>
      <p:sp>
        <p:nvSpPr>
          <p:cNvPr id="55" name="TextBox 54">
            <a:extLst>
              <a:ext uri="{FF2B5EF4-FFF2-40B4-BE49-F238E27FC236}">
                <a16:creationId xmlns:a16="http://schemas.microsoft.com/office/drawing/2014/main" id="{65A6E1F8-6E8C-4732-BD28-37C97B5A2FF8}"/>
              </a:ext>
            </a:extLst>
          </p:cNvPr>
          <p:cNvSpPr txBox="1"/>
          <p:nvPr/>
        </p:nvSpPr>
        <p:spPr>
          <a:xfrm rot="16200000">
            <a:off x="443338" y="4446898"/>
            <a:ext cx="1493275" cy="369332"/>
          </a:xfrm>
          <a:prstGeom prst="rect">
            <a:avLst/>
          </a:prstGeom>
        </p:spPr>
        <p:txBody>
          <a:bodyPr vert="horz" wrap="square" lIns="91440" tIns="45720" rIns="91440" bIns="45720" rtlCol="0">
            <a:spAutoFit/>
          </a:bodyPr>
          <a:lstStyle/>
          <a:p>
            <a:pPr marL="0" indent="0">
              <a:spcAft>
                <a:spcPts val="1800"/>
              </a:spcAft>
              <a:buNone/>
            </a:pPr>
            <a:r>
              <a:rPr lang="en-US" sz="1800" dirty="0">
                <a:solidFill>
                  <a:schemeClr val="bg1"/>
                </a:solidFill>
              </a:rPr>
              <a:t>Methodology</a:t>
            </a:r>
          </a:p>
        </p:txBody>
      </p:sp>
      <p:grpSp>
        <p:nvGrpSpPr>
          <p:cNvPr id="56" name="Group 55">
            <a:extLst>
              <a:ext uri="{FF2B5EF4-FFF2-40B4-BE49-F238E27FC236}">
                <a16:creationId xmlns:a16="http://schemas.microsoft.com/office/drawing/2014/main" id="{4E0919D9-CC82-4192-8C28-DFE05C79C119}"/>
              </a:ext>
            </a:extLst>
          </p:cNvPr>
          <p:cNvGrpSpPr/>
          <p:nvPr/>
        </p:nvGrpSpPr>
        <p:grpSpPr>
          <a:xfrm>
            <a:off x="3040637" y="1448210"/>
            <a:ext cx="2746787" cy="2189088"/>
            <a:chOff x="1432719" y="1972678"/>
            <a:chExt cx="1884362" cy="1597025"/>
          </a:xfrm>
        </p:grpSpPr>
        <p:sp>
          <p:nvSpPr>
            <p:cNvPr id="57" name="Freeform 6">
              <a:extLst>
                <a:ext uri="{FF2B5EF4-FFF2-40B4-BE49-F238E27FC236}">
                  <a16:creationId xmlns:a16="http://schemas.microsoft.com/office/drawing/2014/main" id="{A0ADEDB5-DFC6-4B51-AB73-D9822A3357D2}"/>
                </a:ext>
              </a:extLst>
            </p:cNvPr>
            <p:cNvSpPr>
              <a:spLocks/>
            </p:cNvSpPr>
            <p:nvPr/>
          </p:nvSpPr>
          <p:spPr bwMode="auto">
            <a:xfrm>
              <a:off x="1432719" y="2234616"/>
              <a:ext cx="430213" cy="1046163"/>
            </a:xfrm>
            <a:custGeom>
              <a:avLst/>
              <a:gdLst>
                <a:gd name="T0" fmla="*/ 173 w 271"/>
                <a:gd name="T1" fmla="*/ 659 h 659"/>
                <a:gd name="T2" fmla="*/ 139 w 271"/>
                <a:gd name="T3" fmla="*/ 659 h 659"/>
                <a:gd name="T4" fmla="*/ 139 w 271"/>
                <a:gd name="T5" fmla="*/ 117 h 659"/>
                <a:gd name="T6" fmla="*/ 52 w 271"/>
                <a:gd name="T7" fmla="*/ 169 h 659"/>
                <a:gd name="T8" fmla="*/ 25 w 271"/>
                <a:gd name="T9" fmla="*/ 169 h 659"/>
                <a:gd name="T10" fmla="*/ 5 w 271"/>
                <a:gd name="T11" fmla="*/ 93 h 659"/>
                <a:gd name="T12" fmla="*/ 10 w 271"/>
                <a:gd name="T13" fmla="*/ 72 h 659"/>
                <a:gd name="T14" fmla="*/ 147 w 271"/>
                <a:gd name="T15" fmla="*/ 1 h 659"/>
                <a:gd name="T16" fmla="*/ 254 w 271"/>
                <a:gd name="T17" fmla="*/ 1 h 659"/>
                <a:gd name="T18" fmla="*/ 271 w 271"/>
                <a:gd name="T19" fmla="*/ 11 h 659"/>
                <a:gd name="T20" fmla="*/ 271 w 271"/>
                <a:gd name="T21" fmla="*/ 613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659">
                  <a:moveTo>
                    <a:pt x="173" y="659"/>
                  </a:moveTo>
                  <a:cubicBezTo>
                    <a:pt x="139" y="659"/>
                    <a:pt x="139" y="659"/>
                    <a:pt x="139" y="659"/>
                  </a:cubicBezTo>
                  <a:cubicBezTo>
                    <a:pt x="139" y="117"/>
                    <a:pt x="139" y="117"/>
                    <a:pt x="139" y="117"/>
                  </a:cubicBezTo>
                  <a:cubicBezTo>
                    <a:pt x="52" y="169"/>
                    <a:pt x="52" y="169"/>
                    <a:pt x="52" y="169"/>
                  </a:cubicBezTo>
                  <a:cubicBezTo>
                    <a:pt x="52" y="169"/>
                    <a:pt x="33" y="182"/>
                    <a:pt x="25" y="169"/>
                  </a:cubicBezTo>
                  <a:cubicBezTo>
                    <a:pt x="5" y="93"/>
                    <a:pt x="5" y="93"/>
                    <a:pt x="5" y="93"/>
                  </a:cubicBezTo>
                  <a:cubicBezTo>
                    <a:pt x="5" y="93"/>
                    <a:pt x="0" y="76"/>
                    <a:pt x="10" y="72"/>
                  </a:cubicBezTo>
                  <a:cubicBezTo>
                    <a:pt x="147" y="1"/>
                    <a:pt x="147" y="1"/>
                    <a:pt x="147" y="1"/>
                  </a:cubicBezTo>
                  <a:cubicBezTo>
                    <a:pt x="254" y="1"/>
                    <a:pt x="254" y="1"/>
                    <a:pt x="254" y="1"/>
                  </a:cubicBezTo>
                  <a:cubicBezTo>
                    <a:pt x="254" y="1"/>
                    <a:pt x="267" y="0"/>
                    <a:pt x="271" y="11"/>
                  </a:cubicBezTo>
                  <a:cubicBezTo>
                    <a:pt x="271" y="613"/>
                    <a:pt x="271" y="613"/>
                    <a:pt x="271" y="613"/>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58" name="Oval 7">
              <a:extLst>
                <a:ext uri="{FF2B5EF4-FFF2-40B4-BE49-F238E27FC236}">
                  <a16:creationId xmlns:a16="http://schemas.microsoft.com/office/drawing/2014/main" id="{8BBC1168-7F9D-43AF-88D6-FAB04BDE7A54}"/>
                </a:ext>
              </a:extLst>
            </p:cNvPr>
            <p:cNvSpPr>
              <a:spLocks noChangeArrowheads="1"/>
            </p:cNvSpPr>
            <p:nvPr/>
          </p:nvSpPr>
          <p:spPr bwMode="auto">
            <a:xfrm>
              <a:off x="1713706" y="3233153"/>
              <a:ext cx="95250" cy="95250"/>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59" name="Oval 21">
              <a:extLst>
                <a:ext uri="{FF2B5EF4-FFF2-40B4-BE49-F238E27FC236}">
                  <a16:creationId xmlns:a16="http://schemas.microsoft.com/office/drawing/2014/main" id="{3A84029A-9708-4B2E-8E21-245331553746}"/>
                </a:ext>
              </a:extLst>
            </p:cNvPr>
            <p:cNvSpPr>
              <a:spLocks noChangeArrowheads="1"/>
            </p:cNvSpPr>
            <p:nvPr/>
          </p:nvSpPr>
          <p:spPr bwMode="auto">
            <a:xfrm>
              <a:off x="1951831" y="2133016"/>
              <a:ext cx="95250" cy="95250"/>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60" name="Freeform 30">
              <a:extLst>
                <a:ext uri="{FF2B5EF4-FFF2-40B4-BE49-F238E27FC236}">
                  <a16:creationId xmlns:a16="http://schemas.microsoft.com/office/drawing/2014/main" id="{749CA626-ECFE-4689-AC0F-41636C7483D5}"/>
                </a:ext>
              </a:extLst>
            </p:cNvPr>
            <p:cNvSpPr>
              <a:spLocks/>
            </p:cNvSpPr>
            <p:nvPr/>
          </p:nvSpPr>
          <p:spPr bwMode="auto">
            <a:xfrm>
              <a:off x="1853406" y="1972678"/>
              <a:ext cx="1463675" cy="1597025"/>
            </a:xfrm>
            <a:custGeom>
              <a:avLst/>
              <a:gdLst>
                <a:gd name="T0" fmla="*/ 421 w 923"/>
                <a:gd name="T1" fmla="*/ 0 h 1006"/>
                <a:gd name="T2" fmla="*/ 108 w 923"/>
                <a:gd name="T3" fmla="*/ 109 h 1006"/>
                <a:gd name="T4" fmla="*/ 119 w 923"/>
                <a:gd name="T5" fmla="*/ 116 h 1006"/>
                <a:gd name="T6" fmla="*/ 421 w 923"/>
                <a:gd name="T7" fmla="*/ 12 h 1006"/>
                <a:gd name="T8" fmla="*/ 911 w 923"/>
                <a:gd name="T9" fmla="*/ 503 h 1006"/>
                <a:gd name="T10" fmla="*/ 421 w 923"/>
                <a:gd name="T11" fmla="*/ 994 h 1006"/>
                <a:gd name="T12" fmla="*/ 14 w 923"/>
                <a:gd name="T13" fmla="*/ 777 h 1006"/>
                <a:gd name="T14" fmla="*/ 0 w 923"/>
                <a:gd name="T15" fmla="*/ 778 h 1006"/>
                <a:gd name="T16" fmla="*/ 421 w 923"/>
                <a:gd name="T17" fmla="*/ 1006 h 1006"/>
                <a:gd name="T18" fmla="*/ 923 w 923"/>
                <a:gd name="T19" fmla="*/ 503 h 1006"/>
                <a:gd name="T20" fmla="*/ 421 w 923"/>
                <a:gd name="T21" fmla="*/ 0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3" h="1006">
                  <a:moveTo>
                    <a:pt x="421" y="0"/>
                  </a:moveTo>
                  <a:cubicBezTo>
                    <a:pt x="303" y="0"/>
                    <a:pt x="194" y="41"/>
                    <a:pt x="108" y="109"/>
                  </a:cubicBezTo>
                  <a:cubicBezTo>
                    <a:pt x="119" y="116"/>
                    <a:pt x="119" y="116"/>
                    <a:pt x="119" y="116"/>
                  </a:cubicBezTo>
                  <a:cubicBezTo>
                    <a:pt x="202" y="51"/>
                    <a:pt x="307" y="12"/>
                    <a:pt x="421" y="12"/>
                  </a:cubicBezTo>
                  <a:cubicBezTo>
                    <a:pt x="692" y="12"/>
                    <a:pt x="911" y="232"/>
                    <a:pt x="911" y="503"/>
                  </a:cubicBezTo>
                  <a:cubicBezTo>
                    <a:pt x="911" y="774"/>
                    <a:pt x="692" y="994"/>
                    <a:pt x="421" y="994"/>
                  </a:cubicBezTo>
                  <a:cubicBezTo>
                    <a:pt x="251" y="994"/>
                    <a:pt x="102" y="908"/>
                    <a:pt x="14" y="777"/>
                  </a:cubicBezTo>
                  <a:cubicBezTo>
                    <a:pt x="0" y="778"/>
                    <a:pt x="0" y="778"/>
                    <a:pt x="0" y="778"/>
                  </a:cubicBezTo>
                  <a:cubicBezTo>
                    <a:pt x="90" y="915"/>
                    <a:pt x="245" y="1006"/>
                    <a:pt x="421" y="1006"/>
                  </a:cubicBezTo>
                  <a:cubicBezTo>
                    <a:pt x="698" y="1006"/>
                    <a:pt x="923" y="781"/>
                    <a:pt x="923" y="503"/>
                  </a:cubicBezTo>
                  <a:cubicBezTo>
                    <a:pt x="923" y="225"/>
                    <a:pt x="698" y="0"/>
                    <a:pt x="421" y="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grpSp>
      <p:grpSp>
        <p:nvGrpSpPr>
          <p:cNvPr id="61" name="Group 60">
            <a:extLst>
              <a:ext uri="{FF2B5EF4-FFF2-40B4-BE49-F238E27FC236}">
                <a16:creationId xmlns:a16="http://schemas.microsoft.com/office/drawing/2014/main" id="{C8573A03-6412-419B-A0C8-E75BE1304BBF}"/>
              </a:ext>
            </a:extLst>
          </p:cNvPr>
          <p:cNvGrpSpPr>
            <a:grpSpLocks noChangeAspect="1"/>
          </p:cNvGrpSpPr>
          <p:nvPr/>
        </p:nvGrpSpPr>
        <p:grpSpPr>
          <a:xfrm>
            <a:off x="6158029" y="1450589"/>
            <a:ext cx="2965155" cy="2186834"/>
            <a:chOff x="3891756" y="1972678"/>
            <a:chExt cx="1903413" cy="1597025"/>
          </a:xfrm>
        </p:grpSpPr>
        <p:sp>
          <p:nvSpPr>
            <p:cNvPr id="62" name="Oval 22">
              <a:extLst>
                <a:ext uri="{FF2B5EF4-FFF2-40B4-BE49-F238E27FC236}">
                  <a16:creationId xmlns:a16="http://schemas.microsoft.com/office/drawing/2014/main" id="{2D0E09A1-70E0-4E41-AC59-FF06BBCA5EBD}"/>
                </a:ext>
              </a:extLst>
            </p:cNvPr>
            <p:cNvSpPr>
              <a:spLocks noChangeArrowheads="1"/>
            </p:cNvSpPr>
            <p:nvPr/>
          </p:nvSpPr>
          <p:spPr bwMode="auto">
            <a:xfrm>
              <a:off x="4432344" y="2133016"/>
              <a:ext cx="95250" cy="95250"/>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63" name="Oval 23">
              <a:extLst>
                <a:ext uri="{FF2B5EF4-FFF2-40B4-BE49-F238E27FC236}">
                  <a16:creationId xmlns:a16="http://schemas.microsoft.com/office/drawing/2014/main" id="{7B2B97F0-9FD8-464C-AABF-33F429B7F3CE}"/>
                </a:ext>
              </a:extLst>
            </p:cNvPr>
            <p:cNvSpPr>
              <a:spLocks noChangeArrowheads="1"/>
            </p:cNvSpPr>
            <p:nvPr/>
          </p:nvSpPr>
          <p:spPr bwMode="auto">
            <a:xfrm>
              <a:off x="4188619" y="3233153"/>
              <a:ext cx="95250" cy="95250"/>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64" name="Freeform 36">
              <a:extLst>
                <a:ext uri="{FF2B5EF4-FFF2-40B4-BE49-F238E27FC236}">
                  <a16:creationId xmlns:a16="http://schemas.microsoft.com/office/drawing/2014/main" id="{6BFA5F50-6D45-4146-9E5B-59F9A309BDE5}"/>
                </a:ext>
              </a:extLst>
            </p:cNvPr>
            <p:cNvSpPr>
              <a:spLocks/>
            </p:cNvSpPr>
            <p:nvPr/>
          </p:nvSpPr>
          <p:spPr bwMode="auto">
            <a:xfrm>
              <a:off x="3891756" y="2052053"/>
              <a:ext cx="636588" cy="1233488"/>
            </a:xfrm>
            <a:custGeom>
              <a:avLst/>
              <a:gdLst>
                <a:gd name="T0" fmla="*/ 182 w 401"/>
                <a:gd name="T1" fmla="*/ 777 h 777"/>
                <a:gd name="T2" fmla="*/ 0 w 401"/>
                <a:gd name="T3" fmla="*/ 777 h 777"/>
                <a:gd name="T4" fmla="*/ 0 w 401"/>
                <a:gd name="T5" fmla="*/ 677 h 777"/>
                <a:gd name="T6" fmla="*/ 212 w 401"/>
                <a:gd name="T7" fmla="*/ 259 h 777"/>
                <a:gd name="T8" fmla="*/ 38 w 401"/>
                <a:gd name="T9" fmla="*/ 245 h 777"/>
                <a:gd name="T10" fmla="*/ 12 w 401"/>
                <a:gd name="T11" fmla="*/ 147 h 777"/>
                <a:gd name="T12" fmla="*/ 344 w 401"/>
                <a:gd name="T13" fmla="*/ 243 h 777"/>
                <a:gd name="T14" fmla="*/ 154 w 401"/>
                <a:gd name="T15" fmla="*/ 656 h 777"/>
                <a:gd name="T16" fmla="*/ 358 w 401"/>
                <a:gd name="T17" fmla="*/ 656 h 777"/>
                <a:gd name="T18" fmla="*/ 358 w 401"/>
                <a:gd name="T19" fmla="*/ 777 h 777"/>
                <a:gd name="T20" fmla="*/ 325 w 401"/>
                <a:gd name="T21"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1" h="777">
                  <a:moveTo>
                    <a:pt x="182" y="777"/>
                  </a:moveTo>
                  <a:cubicBezTo>
                    <a:pt x="0" y="777"/>
                    <a:pt x="0" y="777"/>
                    <a:pt x="0" y="777"/>
                  </a:cubicBezTo>
                  <a:cubicBezTo>
                    <a:pt x="0" y="677"/>
                    <a:pt x="0" y="677"/>
                    <a:pt x="0" y="677"/>
                  </a:cubicBezTo>
                  <a:cubicBezTo>
                    <a:pt x="278" y="413"/>
                    <a:pt x="212" y="259"/>
                    <a:pt x="212" y="259"/>
                  </a:cubicBezTo>
                  <a:cubicBezTo>
                    <a:pt x="152" y="163"/>
                    <a:pt x="38" y="245"/>
                    <a:pt x="38" y="245"/>
                  </a:cubicBezTo>
                  <a:cubicBezTo>
                    <a:pt x="12" y="147"/>
                    <a:pt x="12" y="147"/>
                    <a:pt x="12" y="147"/>
                  </a:cubicBezTo>
                  <a:cubicBezTo>
                    <a:pt x="12" y="147"/>
                    <a:pt x="277" y="0"/>
                    <a:pt x="344" y="243"/>
                  </a:cubicBezTo>
                  <a:cubicBezTo>
                    <a:pt x="344" y="243"/>
                    <a:pt x="401" y="441"/>
                    <a:pt x="154" y="656"/>
                  </a:cubicBezTo>
                  <a:cubicBezTo>
                    <a:pt x="358" y="656"/>
                    <a:pt x="358" y="656"/>
                    <a:pt x="358" y="656"/>
                  </a:cubicBezTo>
                  <a:cubicBezTo>
                    <a:pt x="358" y="777"/>
                    <a:pt x="358" y="777"/>
                    <a:pt x="358" y="777"/>
                  </a:cubicBezTo>
                  <a:cubicBezTo>
                    <a:pt x="325" y="777"/>
                    <a:pt x="325" y="777"/>
                    <a:pt x="325" y="777"/>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65" name="Freeform 37">
              <a:extLst>
                <a:ext uri="{FF2B5EF4-FFF2-40B4-BE49-F238E27FC236}">
                  <a16:creationId xmlns:a16="http://schemas.microsoft.com/office/drawing/2014/main" id="{9A6C5008-D36A-4951-8077-F1CB3838CD00}"/>
                </a:ext>
              </a:extLst>
            </p:cNvPr>
            <p:cNvSpPr>
              <a:spLocks/>
            </p:cNvSpPr>
            <p:nvPr/>
          </p:nvSpPr>
          <p:spPr bwMode="auto">
            <a:xfrm>
              <a:off x="4407694" y="1972678"/>
              <a:ext cx="1387475" cy="1597025"/>
            </a:xfrm>
            <a:custGeom>
              <a:avLst/>
              <a:gdLst>
                <a:gd name="T0" fmla="*/ 372 w 874"/>
                <a:gd name="T1" fmla="*/ 0 h 1006"/>
                <a:gd name="T2" fmla="*/ 59 w 874"/>
                <a:gd name="T3" fmla="*/ 109 h 1006"/>
                <a:gd name="T4" fmla="*/ 70 w 874"/>
                <a:gd name="T5" fmla="*/ 116 h 1006"/>
                <a:gd name="T6" fmla="*/ 372 w 874"/>
                <a:gd name="T7" fmla="*/ 12 h 1006"/>
                <a:gd name="T8" fmla="*/ 862 w 874"/>
                <a:gd name="T9" fmla="*/ 503 h 1006"/>
                <a:gd name="T10" fmla="*/ 372 w 874"/>
                <a:gd name="T11" fmla="*/ 994 h 1006"/>
                <a:gd name="T12" fmla="*/ 0 w 874"/>
                <a:gd name="T13" fmla="*/ 823 h 1006"/>
                <a:gd name="T14" fmla="*/ 0 w 874"/>
                <a:gd name="T15" fmla="*/ 841 h 1006"/>
                <a:gd name="T16" fmla="*/ 372 w 874"/>
                <a:gd name="T17" fmla="*/ 1006 h 1006"/>
                <a:gd name="T18" fmla="*/ 874 w 874"/>
                <a:gd name="T19" fmla="*/ 503 h 1006"/>
                <a:gd name="T20" fmla="*/ 372 w 874"/>
                <a:gd name="T21" fmla="*/ 0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4" h="1006">
                  <a:moveTo>
                    <a:pt x="372" y="0"/>
                  </a:moveTo>
                  <a:cubicBezTo>
                    <a:pt x="254" y="0"/>
                    <a:pt x="145" y="41"/>
                    <a:pt x="59" y="109"/>
                  </a:cubicBezTo>
                  <a:cubicBezTo>
                    <a:pt x="70" y="116"/>
                    <a:pt x="70" y="116"/>
                    <a:pt x="70" y="116"/>
                  </a:cubicBezTo>
                  <a:cubicBezTo>
                    <a:pt x="153" y="51"/>
                    <a:pt x="258" y="12"/>
                    <a:pt x="372" y="12"/>
                  </a:cubicBezTo>
                  <a:cubicBezTo>
                    <a:pt x="643" y="12"/>
                    <a:pt x="862" y="232"/>
                    <a:pt x="862" y="503"/>
                  </a:cubicBezTo>
                  <a:cubicBezTo>
                    <a:pt x="862" y="774"/>
                    <a:pt x="643" y="994"/>
                    <a:pt x="372" y="994"/>
                  </a:cubicBezTo>
                  <a:cubicBezTo>
                    <a:pt x="223" y="994"/>
                    <a:pt x="90" y="927"/>
                    <a:pt x="0" y="823"/>
                  </a:cubicBezTo>
                  <a:cubicBezTo>
                    <a:pt x="0" y="841"/>
                    <a:pt x="0" y="841"/>
                    <a:pt x="0" y="841"/>
                  </a:cubicBezTo>
                  <a:cubicBezTo>
                    <a:pt x="92" y="942"/>
                    <a:pt x="224" y="1006"/>
                    <a:pt x="372" y="1006"/>
                  </a:cubicBezTo>
                  <a:cubicBezTo>
                    <a:pt x="649" y="1006"/>
                    <a:pt x="874" y="781"/>
                    <a:pt x="874" y="503"/>
                  </a:cubicBezTo>
                  <a:cubicBezTo>
                    <a:pt x="874" y="225"/>
                    <a:pt x="649" y="0"/>
                    <a:pt x="37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grpSp>
      <p:sp>
        <p:nvSpPr>
          <p:cNvPr id="66" name="TextBox 65">
            <a:extLst>
              <a:ext uri="{FF2B5EF4-FFF2-40B4-BE49-F238E27FC236}">
                <a16:creationId xmlns:a16="http://schemas.microsoft.com/office/drawing/2014/main" id="{9E536A28-CFBC-4C63-B056-36E6815C0F9A}"/>
              </a:ext>
            </a:extLst>
          </p:cNvPr>
          <p:cNvSpPr txBox="1"/>
          <p:nvPr/>
        </p:nvSpPr>
        <p:spPr>
          <a:xfrm>
            <a:off x="7023709" y="2036210"/>
            <a:ext cx="2037528" cy="923330"/>
          </a:xfrm>
          <a:prstGeom prst="rect">
            <a:avLst/>
          </a:prstGeom>
        </p:spPr>
        <p:txBody>
          <a:bodyPr vert="horz" wrap="square" lIns="91440" tIns="45720" rIns="91440" bIns="45720" rtlCol="0">
            <a:spAutoFit/>
          </a:bodyPr>
          <a:lstStyle/>
          <a:p>
            <a:pPr algn="ctr"/>
            <a:r>
              <a:rPr lang="en-US" b="1" dirty="0">
                <a:solidFill>
                  <a:schemeClr val="bg1"/>
                </a:solidFill>
              </a:rPr>
              <a:t>Minimize</a:t>
            </a:r>
          </a:p>
          <a:p>
            <a:pPr algn="ctr"/>
            <a:r>
              <a:rPr lang="en-US" dirty="0">
                <a:solidFill>
                  <a:schemeClr val="bg1"/>
                </a:solidFill>
              </a:rPr>
              <a:t>Test Automation maintenance costs</a:t>
            </a:r>
            <a:endParaRPr lang="en-US" sz="1800" dirty="0">
              <a:solidFill>
                <a:schemeClr val="bg1"/>
              </a:solidFill>
            </a:endParaRPr>
          </a:p>
        </p:txBody>
      </p:sp>
      <p:grpSp>
        <p:nvGrpSpPr>
          <p:cNvPr id="72" name="Group 71">
            <a:extLst>
              <a:ext uri="{FF2B5EF4-FFF2-40B4-BE49-F238E27FC236}">
                <a16:creationId xmlns:a16="http://schemas.microsoft.com/office/drawing/2014/main" id="{D7058FA2-CDCD-46F4-8F13-C2B036A0430D}"/>
              </a:ext>
            </a:extLst>
          </p:cNvPr>
          <p:cNvGrpSpPr/>
          <p:nvPr/>
        </p:nvGrpSpPr>
        <p:grpSpPr>
          <a:xfrm>
            <a:off x="2761801" y="4241038"/>
            <a:ext cx="1051511" cy="830862"/>
            <a:chOff x="2761801" y="4284756"/>
            <a:chExt cx="1051511" cy="830862"/>
          </a:xfrm>
        </p:grpSpPr>
        <p:sp>
          <p:nvSpPr>
            <p:cNvPr id="73" name="Rectangle 72">
              <a:extLst>
                <a:ext uri="{FF2B5EF4-FFF2-40B4-BE49-F238E27FC236}">
                  <a16:creationId xmlns:a16="http://schemas.microsoft.com/office/drawing/2014/main" id="{B18E0D22-CDA4-450C-9CC0-92544AD1AF9C}"/>
                </a:ext>
              </a:extLst>
            </p:cNvPr>
            <p:cNvSpPr/>
            <p:nvPr/>
          </p:nvSpPr>
          <p:spPr>
            <a:xfrm>
              <a:off x="3096703" y="4690886"/>
              <a:ext cx="716609" cy="42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Code</a:t>
              </a:r>
            </a:p>
          </p:txBody>
        </p:sp>
        <p:sp>
          <p:nvSpPr>
            <p:cNvPr id="74" name="Rectangle 73">
              <a:extLst>
                <a:ext uri="{FF2B5EF4-FFF2-40B4-BE49-F238E27FC236}">
                  <a16:creationId xmlns:a16="http://schemas.microsoft.com/office/drawing/2014/main" id="{4FB00064-452C-4FC4-AB3E-C489879D7026}"/>
                </a:ext>
              </a:extLst>
            </p:cNvPr>
            <p:cNvSpPr/>
            <p:nvPr/>
          </p:nvSpPr>
          <p:spPr>
            <a:xfrm>
              <a:off x="2761801" y="4284756"/>
              <a:ext cx="1051511" cy="424732"/>
            </a:xfrm>
            <a:prstGeom prst="rect">
              <a:avLst/>
            </a:prstGeom>
            <a:gradFill flip="none" rotWithShape="1">
              <a:gsLst>
                <a:gs pos="87000">
                  <a:schemeClr val="accent4"/>
                </a:gs>
                <a:gs pos="7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      Test</a:t>
              </a:r>
            </a:p>
          </p:txBody>
        </p:sp>
      </p:grpSp>
      <p:pic>
        <p:nvPicPr>
          <p:cNvPr id="9" name="Picture 8" descr="Graphical user interface, application&#10;&#10;Description automatically generated">
            <a:extLst>
              <a:ext uri="{FF2B5EF4-FFF2-40B4-BE49-F238E27FC236}">
                <a16:creationId xmlns:a16="http://schemas.microsoft.com/office/drawing/2014/main" id="{006E2BF6-95AD-4D67-AA70-AF379EF04153}"/>
              </a:ext>
            </a:extLst>
          </p:cNvPr>
          <p:cNvPicPr>
            <a:picLocks noChangeAspect="1"/>
          </p:cNvPicPr>
          <p:nvPr/>
        </p:nvPicPr>
        <p:blipFill>
          <a:blip r:embed="rId3">
            <a:alphaModFix amt="84000"/>
            <a:extLst>
              <a:ext uri="{28A0092B-C50C-407E-A947-70E740481C1C}">
                <a14:useLocalDpi xmlns:a14="http://schemas.microsoft.com/office/drawing/2010/main" val="0"/>
              </a:ext>
            </a:extLst>
          </a:blip>
          <a:stretch>
            <a:fillRect/>
          </a:stretch>
        </p:blipFill>
        <p:spPr>
          <a:xfrm rot="1078558">
            <a:off x="9482649" y="2045453"/>
            <a:ext cx="2089804" cy="3579437"/>
          </a:xfrm>
          <a:prstGeom prst="rect">
            <a:avLst/>
          </a:prstGeom>
        </p:spPr>
      </p:pic>
      <p:grpSp>
        <p:nvGrpSpPr>
          <p:cNvPr id="10" name="Group 9">
            <a:extLst>
              <a:ext uri="{FF2B5EF4-FFF2-40B4-BE49-F238E27FC236}">
                <a16:creationId xmlns:a16="http://schemas.microsoft.com/office/drawing/2014/main" id="{A4AF2C8A-A217-4F3A-8CC3-23655751C627}"/>
              </a:ext>
            </a:extLst>
          </p:cNvPr>
          <p:cNvGrpSpPr/>
          <p:nvPr/>
        </p:nvGrpSpPr>
        <p:grpSpPr>
          <a:xfrm>
            <a:off x="5210834" y="4241038"/>
            <a:ext cx="681629" cy="812260"/>
            <a:chOff x="1807891" y="1934005"/>
            <a:chExt cx="1540620" cy="812260"/>
          </a:xfrm>
        </p:grpSpPr>
        <p:sp>
          <p:nvSpPr>
            <p:cNvPr id="82" name="Rectangle 81">
              <a:extLst>
                <a:ext uri="{FF2B5EF4-FFF2-40B4-BE49-F238E27FC236}">
                  <a16:creationId xmlns:a16="http://schemas.microsoft.com/office/drawing/2014/main" id="{419EEE90-6D2A-485E-90F3-0FACF577C2D6}"/>
                </a:ext>
              </a:extLst>
            </p:cNvPr>
            <p:cNvSpPr/>
            <p:nvPr/>
          </p:nvSpPr>
          <p:spPr>
            <a:xfrm>
              <a:off x="1807891" y="1938907"/>
              <a:ext cx="290897" cy="8039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grpSp>
          <p:nvGrpSpPr>
            <p:cNvPr id="83" name="Group 82">
              <a:extLst>
                <a:ext uri="{FF2B5EF4-FFF2-40B4-BE49-F238E27FC236}">
                  <a16:creationId xmlns:a16="http://schemas.microsoft.com/office/drawing/2014/main" id="{1C411D7D-63E7-4CD1-BA63-596C57740201}"/>
                </a:ext>
              </a:extLst>
            </p:cNvPr>
            <p:cNvGrpSpPr/>
            <p:nvPr/>
          </p:nvGrpSpPr>
          <p:grpSpPr>
            <a:xfrm>
              <a:off x="1888188" y="1934005"/>
              <a:ext cx="1460323" cy="812260"/>
              <a:chOff x="2568368" y="4303358"/>
              <a:chExt cx="1460323" cy="812260"/>
            </a:xfrm>
          </p:grpSpPr>
          <p:sp>
            <p:nvSpPr>
              <p:cNvPr id="84" name="Rectangle 83">
                <a:extLst>
                  <a:ext uri="{FF2B5EF4-FFF2-40B4-BE49-F238E27FC236}">
                    <a16:creationId xmlns:a16="http://schemas.microsoft.com/office/drawing/2014/main" id="{4164713D-6947-47A9-A10E-258FFFFCAA59}"/>
                  </a:ext>
                </a:extLst>
              </p:cNvPr>
              <p:cNvSpPr/>
              <p:nvPr/>
            </p:nvSpPr>
            <p:spPr>
              <a:xfrm>
                <a:off x="3096703" y="4690886"/>
                <a:ext cx="716609" cy="4247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85" name="Rectangle 84">
                <a:extLst>
                  <a:ext uri="{FF2B5EF4-FFF2-40B4-BE49-F238E27FC236}">
                    <a16:creationId xmlns:a16="http://schemas.microsoft.com/office/drawing/2014/main" id="{DF19B63D-0E6A-41C4-A09A-431E397B58F4}"/>
                  </a:ext>
                </a:extLst>
              </p:cNvPr>
              <p:cNvSpPr/>
              <p:nvPr/>
            </p:nvSpPr>
            <p:spPr>
              <a:xfrm>
                <a:off x="2568368" y="4303358"/>
                <a:ext cx="1460323" cy="413750"/>
              </a:xfrm>
              <a:prstGeom prst="rect">
                <a:avLst/>
              </a:prstGeom>
              <a:gradFill flip="none" rotWithShape="1">
                <a:gsLst>
                  <a:gs pos="87000">
                    <a:schemeClr val="accent4"/>
                  </a:gs>
                  <a:gs pos="7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grpSp>
      </p:grpSp>
      <p:grpSp>
        <p:nvGrpSpPr>
          <p:cNvPr id="87" name="Group 86">
            <a:extLst>
              <a:ext uri="{FF2B5EF4-FFF2-40B4-BE49-F238E27FC236}">
                <a16:creationId xmlns:a16="http://schemas.microsoft.com/office/drawing/2014/main" id="{218C3718-CCFA-4FFE-97AE-8C4CB9E30B81}"/>
              </a:ext>
            </a:extLst>
          </p:cNvPr>
          <p:cNvGrpSpPr/>
          <p:nvPr/>
        </p:nvGrpSpPr>
        <p:grpSpPr>
          <a:xfrm>
            <a:off x="6714047" y="4240804"/>
            <a:ext cx="536599" cy="812260"/>
            <a:chOff x="1697001" y="1915403"/>
            <a:chExt cx="1584051" cy="812260"/>
          </a:xfrm>
        </p:grpSpPr>
        <p:sp>
          <p:nvSpPr>
            <p:cNvPr id="88" name="Rectangle 87">
              <a:extLst>
                <a:ext uri="{FF2B5EF4-FFF2-40B4-BE49-F238E27FC236}">
                  <a16:creationId xmlns:a16="http://schemas.microsoft.com/office/drawing/2014/main" id="{50375209-55E5-40FF-BEA7-34BA26E95540}"/>
                </a:ext>
              </a:extLst>
            </p:cNvPr>
            <p:cNvSpPr/>
            <p:nvPr/>
          </p:nvSpPr>
          <p:spPr>
            <a:xfrm>
              <a:off x="1697001" y="1915403"/>
              <a:ext cx="362995" cy="812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grpSp>
          <p:nvGrpSpPr>
            <p:cNvPr id="89" name="Group 88">
              <a:extLst>
                <a:ext uri="{FF2B5EF4-FFF2-40B4-BE49-F238E27FC236}">
                  <a16:creationId xmlns:a16="http://schemas.microsoft.com/office/drawing/2014/main" id="{4198B58F-92EF-4171-85EC-22FC06573136}"/>
                </a:ext>
              </a:extLst>
            </p:cNvPr>
            <p:cNvGrpSpPr/>
            <p:nvPr/>
          </p:nvGrpSpPr>
          <p:grpSpPr>
            <a:xfrm>
              <a:off x="1888187" y="1915403"/>
              <a:ext cx="1392865" cy="812260"/>
              <a:chOff x="2568367" y="4284756"/>
              <a:chExt cx="1392865" cy="812260"/>
            </a:xfrm>
          </p:grpSpPr>
          <p:sp>
            <p:nvSpPr>
              <p:cNvPr id="90" name="Rectangle 89">
                <a:extLst>
                  <a:ext uri="{FF2B5EF4-FFF2-40B4-BE49-F238E27FC236}">
                    <a16:creationId xmlns:a16="http://schemas.microsoft.com/office/drawing/2014/main" id="{1546A8B1-A50C-4B3A-89B5-F841CFB28166}"/>
                  </a:ext>
                </a:extLst>
              </p:cNvPr>
              <p:cNvSpPr/>
              <p:nvPr/>
            </p:nvSpPr>
            <p:spPr>
              <a:xfrm>
                <a:off x="3096703" y="4690886"/>
                <a:ext cx="716609" cy="4061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91" name="Rectangle 90">
                <a:extLst>
                  <a:ext uri="{FF2B5EF4-FFF2-40B4-BE49-F238E27FC236}">
                    <a16:creationId xmlns:a16="http://schemas.microsoft.com/office/drawing/2014/main" id="{F545556F-0AA7-47F0-8364-E0D89EB6436F}"/>
                  </a:ext>
                </a:extLst>
              </p:cNvPr>
              <p:cNvSpPr/>
              <p:nvPr/>
            </p:nvSpPr>
            <p:spPr>
              <a:xfrm>
                <a:off x="2568367" y="4284756"/>
                <a:ext cx="1392865" cy="405896"/>
              </a:xfrm>
              <a:prstGeom prst="rect">
                <a:avLst/>
              </a:prstGeom>
              <a:gradFill flip="none" rotWithShape="1">
                <a:gsLst>
                  <a:gs pos="87000">
                    <a:schemeClr val="accent4"/>
                  </a:gs>
                  <a:gs pos="7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grpSp>
      </p:grpSp>
      <p:sp>
        <p:nvSpPr>
          <p:cNvPr id="12" name="Freeform 263">
            <a:extLst>
              <a:ext uri="{FF2B5EF4-FFF2-40B4-BE49-F238E27FC236}">
                <a16:creationId xmlns:a16="http://schemas.microsoft.com/office/drawing/2014/main" id="{63C63BEE-011B-4487-BE74-0E4F8F5EA609}"/>
              </a:ext>
            </a:extLst>
          </p:cNvPr>
          <p:cNvSpPr>
            <a:spLocks noChangeArrowheads="1"/>
          </p:cNvSpPr>
          <p:nvPr/>
        </p:nvSpPr>
        <p:spPr bwMode="auto">
          <a:xfrm>
            <a:off x="7563957" y="3033406"/>
            <a:ext cx="685184" cy="395594"/>
          </a:xfrm>
          <a:custGeom>
            <a:avLst/>
            <a:gdLst>
              <a:gd name="T0" fmla="*/ 572 w 657"/>
              <a:gd name="T1" fmla="*/ 19 h 493"/>
              <a:gd name="T2" fmla="*/ 572 w 657"/>
              <a:gd name="T3" fmla="*/ 19 h 493"/>
              <a:gd name="T4" fmla="*/ 227 w 657"/>
              <a:gd name="T5" fmla="*/ 363 h 493"/>
              <a:gd name="T6" fmla="*/ 86 w 657"/>
              <a:gd name="T7" fmla="*/ 221 h 493"/>
              <a:gd name="T8" fmla="*/ 52 w 657"/>
              <a:gd name="T9" fmla="*/ 208 h 493"/>
              <a:gd name="T10" fmla="*/ 52 w 657"/>
              <a:gd name="T11" fmla="*/ 208 h 493"/>
              <a:gd name="T12" fmla="*/ 19 w 657"/>
              <a:gd name="T13" fmla="*/ 221 h 493"/>
              <a:gd name="T14" fmla="*/ 19 w 657"/>
              <a:gd name="T15" fmla="*/ 289 h 493"/>
              <a:gd name="T16" fmla="*/ 219 w 657"/>
              <a:gd name="T17" fmla="*/ 488 h 493"/>
              <a:gd name="T18" fmla="*/ 227 w 657"/>
              <a:gd name="T19" fmla="*/ 492 h 493"/>
              <a:gd name="T20" fmla="*/ 236 w 657"/>
              <a:gd name="T21" fmla="*/ 488 h 493"/>
              <a:gd name="T22" fmla="*/ 639 w 657"/>
              <a:gd name="T23" fmla="*/ 86 h 493"/>
              <a:gd name="T24" fmla="*/ 639 w 657"/>
              <a:gd name="T25" fmla="*/ 19 h 493"/>
              <a:gd name="T26" fmla="*/ 572 w 657"/>
              <a:gd name="T27" fmla="*/ 19 h 493"/>
              <a:gd name="T28" fmla="*/ 622 w 657"/>
              <a:gd name="T29" fmla="*/ 69 h 493"/>
              <a:gd name="T30" fmla="*/ 622 w 657"/>
              <a:gd name="T31" fmla="*/ 69 h 493"/>
              <a:gd name="T32" fmla="*/ 245 w 657"/>
              <a:gd name="T33" fmla="*/ 446 h 493"/>
              <a:gd name="T34" fmla="*/ 227 w 657"/>
              <a:gd name="T35" fmla="*/ 464 h 493"/>
              <a:gd name="T36" fmla="*/ 36 w 657"/>
              <a:gd name="T37" fmla="*/ 272 h 493"/>
              <a:gd name="T38" fmla="*/ 36 w 657"/>
              <a:gd name="T39" fmla="*/ 238 h 493"/>
              <a:gd name="T40" fmla="*/ 52 w 657"/>
              <a:gd name="T41" fmla="*/ 230 h 493"/>
              <a:gd name="T42" fmla="*/ 52 w 657"/>
              <a:gd name="T43" fmla="*/ 230 h 493"/>
              <a:gd name="T44" fmla="*/ 69 w 657"/>
              <a:gd name="T45" fmla="*/ 238 h 493"/>
              <a:gd name="T46" fmla="*/ 219 w 657"/>
              <a:gd name="T47" fmla="*/ 388 h 493"/>
              <a:gd name="T48" fmla="*/ 236 w 657"/>
              <a:gd name="T49" fmla="*/ 388 h 493"/>
              <a:gd name="T50" fmla="*/ 588 w 657"/>
              <a:gd name="T51" fmla="*/ 35 h 493"/>
              <a:gd name="T52" fmla="*/ 622 w 657"/>
              <a:gd name="T53" fmla="*/ 35 h 493"/>
              <a:gd name="T54" fmla="*/ 622 w 657"/>
              <a:gd name="T55" fmla="*/ 6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7" h="493">
                <a:moveTo>
                  <a:pt x="572" y="19"/>
                </a:moveTo>
                <a:lnTo>
                  <a:pt x="572" y="19"/>
                </a:lnTo>
                <a:cubicBezTo>
                  <a:pt x="227" y="363"/>
                  <a:pt x="227" y="363"/>
                  <a:pt x="227" y="363"/>
                </a:cubicBezTo>
                <a:cubicBezTo>
                  <a:pt x="86" y="221"/>
                  <a:pt x="86" y="221"/>
                  <a:pt x="86" y="221"/>
                </a:cubicBezTo>
                <a:cubicBezTo>
                  <a:pt x="76" y="213"/>
                  <a:pt x="65" y="208"/>
                  <a:pt x="52" y="208"/>
                </a:cubicBezTo>
                <a:lnTo>
                  <a:pt x="52" y="208"/>
                </a:lnTo>
                <a:cubicBezTo>
                  <a:pt x="40" y="208"/>
                  <a:pt x="28" y="213"/>
                  <a:pt x="19" y="221"/>
                </a:cubicBezTo>
                <a:cubicBezTo>
                  <a:pt x="0" y="240"/>
                  <a:pt x="0" y="270"/>
                  <a:pt x="19" y="289"/>
                </a:cubicBezTo>
                <a:cubicBezTo>
                  <a:pt x="219" y="488"/>
                  <a:pt x="219" y="488"/>
                  <a:pt x="219" y="488"/>
                </a:cubicBezTo>
                <a:cubicBezTo>
                  <a:pt x="221" y="490"/>
                  <a:pt x="224" y="492"/>
                  <a:pt x="227" y="492"/>
                </a:cubicBezTo>
                <a:cubicBezTo>
                  <a:pt x="231" y="492"/>
                  <a:pt x="234" y="490"/>
                  <a:pt x="236" y="488"/>
                </a:cubicBezTo>
                <a:cubicBezTo>
                  <a:pt x="639" y="86"/>
                  <a:pt x="639" y="86"/>
                  <a:pt x="639" y="86"/>
                </a:cubicBezTo>
                <a:cubicBezTo>
                  <a:pt x="656" y="67"/>
                  <a:pt x="656" y="37"/>
                  <a:pt x="639" y="19"/>
                </a:cubicBezTo>
                <a:cubicBezTo>
                  <a:pt x="621" y="0"/>
                  <a:pt x="590" y="0"/>
                  <a:pt x="572" y="19"/>
                </a:cubicBezTo>
                <a:close/>
                <a:moveTo>
                  <a:pt x="622" y="69"/>
                </a:moveTo>
                <a:lnTo>
                  <a:pt x="622" y="69"/>
                </a:lnTo>
                <a:cubicBezTo>
                  <a:pt x="245" y="446"/>
                  <a:pt x="245" y="446"/>
                  <a:pt x="245" y="446"/>
                </a:cubicBezTo>
                <a:cubicBezTo>
                  <a:pt x="227" y="464"/>
                  <a:pt x="227" y="464"/>
                  <a:pt x="227" y="464"/>
                </a:cubicBezTo>
                <a:cubicBezTo>
                  <a:pt x="36" y="272"/>
                  <a:pt x="36" y="272"/>
                  <a:pt x="36" y="272"/>
                </a:cubicBezTo>
                <a:cubicBezTo>
                  <a:pt x="26" y="263"/>
                  <a:pt x="26" y="247"/>
                  <a:pt x="36" y="238"/>
                </a:cubicBezTo>
                <a:cubicBezTo>
                  <a:pt x="40" y="234"/>
                  <a:pt x="46" y="230"/>
                  <a:pt x="52" y="230"/>
                </a:cubicBezTo>
                <a:lnTo>
                  <a:pt x="52" y="230"/>
                </a:lnTo>
                <a:cubicBezTo>
                  <a:pt x="59" y="230"/>
                  <a:pt x="65" y="234"/>
                  <a:pt x="69" y="238"/>
                </a:cubicBezTo>
                <a:cubicBezTo>
                  <a:pt x="219" y="388"/>
                  <a:pt x="219" y="388"/>
                  <a:pt x="219" y="388"/>
                </a:cubicBezTo>
                <a:cubicBezTo>
                  <a:pt x="224" y="392"/>
                  <a:pt x="232" y="392"/>
                  <a:pt x="236" y="388"/>
                </a:cubicBezTo>
                <a:cubicBezTo>
                  <a:pt x="588" y="35"/>
                  <a:pt x="588" y="35"/>
                  <a:pt x="588" y="35"/>
                </a:cubicBezTo>
                <a:cubicBezTo>
                  <a:pt x="597" y="26"/>
                  <a:pt x="613" y="26"/>
                  <a:pt x="622" y="35"/>
                </a:cubicBezTo>
                <a:cubicBezTo>
                  <a:pt x="631" y="44"/>
                  <a:pt x="631" y="60"/>
                  <a:pt x="622" y="69"/>
                </a:cubicBezTo>
                <a:close/>
              </a:path>
            </a:pathLst>
          </a:custGeom>
          <a:solidFill>
            <a:srgbClr val="1AAC60"/>
          </a:solidFill>
          <a:ln>
            <a:noFill/>
          </a:ln>
          <a:effectLst/>
        </p:spPr>
        <p:txBody>
          <a:bodyPr wrap="none" anchor="ctr"/>
          <a:lstStyle/>
          <a:p>
            <a:endParaRPr lang="en-US" dirty="0"/>
          </a:p>
        </p:txBody>
      </p:sp>
      <p:sp>
        <p:nvSpPr>
          <p:cNvPr id="11" name="Freeform 263">
            <a:extLst>
              <a:ext uri="{FF2B5EF4-FFF2-40B4-BE49-F238E27FC236}">
                <a16:creationId xmlns:a16="http://schemas.microsoft.com/office/drawing/2014/main" id="{CD1154C3-F762-443E-B6C0-C424229D44BA}"/>
              </a:ext>
            </a:extLst>
          </p:cNvPr>
          <p:cNvSpPr>
            <a:spLocks noChangeArrowheads="1"/>
          </p:cNvSpPr>
          <p:nvPr/>
        </p:nvSpPr>
        <p:spPr bwMode="auto">
          <a:xfrm>
            <a:off x="4357611" y="3050518"/>
            <a:ext cx="685184" cy="395594"/>
          </a:xfrm>
          <a:custGeom>
            <a:avLst/>
            <a:gdLst>
              <a:gd name="T0" fmla="*/ 572 w 657"/>
              <a:gd name="T1" fmla="*/ 19 h 493"/>
              <a:gd name="T2" fmla="*/ 572 w 657"/>
              <a:gd name="T3" fmla="*/ 19 h 493"/>
              <a:gd name="T4" fmla="*/ 227 w 657"/>
              <a:gd name="T5" fmla="*/ 363 h 493"/>
              <a:gd name="T6" fmla="*/ 86 w 657"/>
              <a:gd name="T7" fmla="*/ 221 h 493"/>
              <a:gd name="T8" fmla="*/ 52 w 657"/>
              <a:gd name="T9" fmla="*/ 208 h 493"/>
              <a:gd name="T10" fmla="*/ 52 w 657"/>
              <a:gd name="T11" fmla="*/ 208 h 493"/>
              <a:gd name="T12" fmla="*/ 19 w 657"/>
              <a:gd name="T13" fmla="*/ 221 h 493"/>
              <a:gd name="T14" fmla="*/ 19 w 657"/>
              <a:gd name="T15" fmla="*/ 289 h 493"/>
              <a:gd name="T16" fmla="*/ 219 w 657"/>
              <a:gd name="T17" fmla="*/ 488 h 493"/>
              <a:gd name="T18" fmla="*/ 227 w 657"/>
              <a:gd name="T19" fmla="*/ 492 h 493"/>
              <a:gd name="T20" fmla="*/ 236 w 657"/>
              <a:gd name="T21" fmla="*/ 488 h 493"/>
              <a:gd name="T22" fmla="*/ 639 w 657"/>
              <a:gd name="T23" fmla="*/ 86 h 493"/>
              <a:gd name="T24" fmla="*/ 639 w 657"/>
              <a:gd name="T25" fmla="*/ 19 h 493"/>
              <a:gd name="T26" fmla="*/ 572 w 657"/>
              <a:gd name="T27" fmla="*/ 19 h 493"/>
              <a:gd name="T28" fmla="*/ 622 w 657"/>
              <a:gd name="T29" fmla="*/ 69 h 493"/>
              <a:gd name="T30" fmla="*/ 622 w 657"/>
              <a:gd name="T31" fmla="*/ 69 h 493"/>
              <a:gd name="T32" fmla="*/ 245 w 657"/>
              <a:gd name="T33" fmla="*/ 446 h 493"/>
              <a:gd name="T34" fmla="*/ 227 w 657"/>
              <a:gd name="T35" fmla="*/ 464 h 493"/>
              <a:gd name="T36" fmla="*/ 36 w 657"/>
              <a:gd name="T37" fmla="*/ 272 h 493"/>
              <a:gd name="T38" fmla="*/ 36 w 657"/>
              <a:gd name="T39" fmla="*/ 238 h 493"/>
              <a:gd name="T40" fmla="*/ 52 w 657"/>
              <a:gd name="T41" fmla="*/ 230 h 493"/>
              <a:gd name="T42" fmla="*/ 52 w 657"/>
              <a:gd name="T43" fmla="*/ 230 h 493"/>
              <a:gd name="T44" fmla="*/ 69 w 657"/>
              <a:gd name="T45" fmla="*/ 238 h 493"/>
              <a:gd name="T46" fmla="*/ 219 w 657"/>
              <a:gd name="T47" fmla="*/ 388 h 493"/>
              <a:gd name="T48" fmla="*/ 236 w 657"/>
              <a:gd name="T49" fmla="*/ 388 h 493"/>
              <a:gd name="T50" fmla="*/ 588 w 657"/>
              <a:gd name="T51" fmla="*/ 35 h 493"/>
              <a:gd name="T52" fmla="*/ 622 w 657"/>
              <a:gd name="T53" fmla="*/ 35 h 493"/>
              <a:gd name="T54" fmla="*/ 622 w 657"/>
              <a:gd name="T55" fmla="*/ 6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57" h="493">
                <a:moveTo>
                  <a:pt x="572" y="19"/>
                </a:moveTo>
                <a:lnTo>
                  <a:pt x="572" y="19"/>
                </a:lnTo>
                <a:cubicBezTo>
                  <a:pt x="227" y="363"/>
                  <a:pt x="227" y="363"/>
                  <a:pt x="227" y="363"/>
                </a:cubicBezTo>
                <a:cubicBezTo>
                  <a:pt x="86" y="221"/>
                  <a:pt x="86" y="221"/>
                  <a:pt x="86" y="221"/>
                </a:cubicBezTo>
                <a:cubicBezTo>
                  <a:pt x="76" y="213"/>
                  <a:pt x="65" y="208"/>
                  <a:pt x="52" y="208"/>
                </a:cubicBezTo>
                <a:lnTo>
                  <a:pt x="52" y="208"/>
                </a:lnTo>
                <a:cubicBezTo>
                  <a:pt x="40" y="208"/>
                  <a:pt x="28" y="213"/>
                  <a:pt x="19" y="221"/>
                </a:cubicBezTo>
                <a:cubicBezTo>
                  <a:pt x="0" y="240"/>
                  <a:pt x="0" y="270"/>
                  <a:pt x="19" y="289"/>
                </a:cubicBezTo>
                <a:cubicBezTo>
                  <a:pt x="219" y="488"/>
                  <a:pt x="219" y="488"/>
                  <a:pt x="219" y="488"/>
                </a:cubicBezTo>
                <a:cubicBezTo>
                  <a:pt x="221" y="490"/>
                  <a:pt x="224" y="492"/>
                  <a:pt x="227" y="492"/>
                </a:cubicBezTo>
                <a:cubicBezTo>
                  <a:pt x="231" y="492"/>
                  <a:pt x="234" y="490"/>
                  <a:pt x="236" y="488"/>
                </a:cubicBezTo>
                <a:cubicBezTo>
                  <a:pt x="639" y="86"/>
                  <a:pt x="639" y="86"/>
                  <a:pt x="639" y="86"/>
                </a:cubicBezTo>
                <a:cubicBezTo>
                  <a:pt x="656" y="67"/>
                  <a:pt x="656" y="37"/>
                  <a:pt x="639" y="19"/>
                </a:cubicBezTo>
                <a:cubicBezTo>
                  <a:pt x="621" y="0"/>
                  <a:pt x="590" y="0"/>
                  <a:pt x="572" y="19"/>
                </a:cubicBezTo>
                <a:close/>
                <a:moveTo>
                  <a:pt x="622" y="69"/>
                </a:moveTo>
                <a:lnTo>
                  <a:pt x="622" y="69"/>
                </a:lnTo>
                <a:cubicBezTo>
                  <a:pt x="245" y="446"/>
                  <a:pt x="245" y="446"/>
                  <a:pt x="245" y="446"/>
                </a:cubicBezTo>
                <a:cubicBezTo>
                  <a:pt x="227" y="464"/>
                  <a:pt x="227" y="464"/>
                  <a:pt x="227" y="464"/>
                </a:cubicBezTo>
                <a:cubicBezTo>
                  <a:pt x="36" y="272"/>
                  <a:pt x="36" y="272"/>
                  <a:pt x="36" y="272"/>
                </a:cubicBezTo>
                <a:cubicBezTo>
                  <a:pt x="26" y="263"/>
                  <a:pt x="26" y="247"/>
                  <a:pt x="36" y="238"/>
                </a:cubicBezTo>
                <a:cubicBezTo>
                  <a:pt x="40" y="234"/>
                  <a:pt x="46" y="230"/>
                  <a:pt x="52" y="230"/>
                </a:cubicBezTo>
                <a:lnTo>
                  <a:pt x="52" y="230"/>
                </a:lnTo>
                <a:cubicBezTo>
                  <a:pt x="59" y="230"/>
                  <a:pt x="65" y="234"/>
                  <a:pt x="69" y="238"/>
                </a:cubicBezTo>
                <a:cubicBezTo>
                  <a:pt x="219" y="388"/>
                  <a:pt x="219" y="388"/>
                  <a:pt x="219" y="388"/>
                </a:cubicBezTo>
                <a:cubicBezTo>
                  <a:pt x="224" y="392"/>
                  <a:pt x="232" y="392"/>
                  <a:pt x="236" y="388"/>
                </a:cubicBezTo>
                <a:cubicBezTo>
                  <a:pt x="588" y="35"/>
                  <a:pt x="588" y="35"/>
                  <a:pt x="588" y="35"/>
                </a:cubicBezTo>
                <a:cubicBezTo>
                  <a:pt x="597" y="26"/>
                  <a:pt x="613" y="26"/>
                  <a:pt x="622" y="35"/>
                </a:cubicBezTo>
                <a:cubicBezTo>
                  <a:pt x="631" y="44"/>
                  <a:pt x="631" y="60"/>
                  <a:pt x="622" y="69"/>
                </a:cubicBezTo>
                <a:close/>
              </a:path>
            </a:pathLst>
          </a:custGeom>
          <a:solidFill>
            <a:srgbClr val="1AAC60"/>
          </a:solidFill>
          <a:ln>
            <a:noFill/>
          </a:ln>
          <a:effectLst/>
        </p:spPr>
        <p:txBody>
          <a:bodyPr wrap="none" anchor="ctr"/>
          <a:lstStyle/>
          <a:p>
            <a:endParaRPr lang="en-US" dirty="0"/>
          </a:p>
        </p:txBody>
      </p:sp>
      <p:grpSp>
        <p:nvGrpSpPr>
          <p:cNvPr id="8" name="Group 7">
            <a:extLst>
              <a:ext uri="{FF2B5EF4-FFF2-40B4-BE49-F238E27FC236}">
                <a16:creationId xmlns:a16="http://schemas.microsoft.com/office/drawing/2014/main" id="{37C9598A-E36B-4155-A105-349629B3EF66}"/>
              </a:ext>
            </a:extLst>
          </p:cNvPr>
          <p:cNvGrpSpPr/>
          <p:nvPr/>
        </p:nvGrpSpPr>
        <p:grpSpPr>
          <a:xfrm>
            <a:off x="1548129" y="5435271"/>
            <a:ext cx="9045261" cy="424732"/>
            <a:chOff x="1548129" y="5435271"/>
            <a:chExt cx="9045261" cy="424732"/>
          </a:xfrm>
        </p:grpSpPr>
        <p:sp>
          <p:nvSpPr>
            <p:cNvPr id="13" name="TextBox 12">
              <a:extLst>
                <a:ext uri="{FF2B5EF4-FFF2-40B4-BE49-F238E27FC236}">
                  <a16:creationId xmlns:a16="http://schemas.microsoft.com/office/drawing/2014/main" id="{25982B76-47DE-479D-A68F-FF57CBEA24F7}"/>
                </a:ext>
              </a:extLst>
            </p:cNvPr>
            <p:cNvSpPr txBox="1"/>
            <p:nvPr/>
          </p:nvSpPr>
          <p:spPr>
            <a:xfrm>
              <a:off x="1738747" y="5435271"/>
              <a:ext cx="8854643" cy="424732"/>
            </a:xfrm>
            <a:prstGeom prst="rect">
              <a:avLst/>
            </a:prstGeom>
            <a:noFill/>
          </p:spPr>
          <p:txBody>
            <a:bodyPr wrap="square">
              <a:spAutoFit/>
            </a:bodyPr>
            <a:lstStyle/>
            <a:p>
              <a:pPr defTabSz="914377">
                <a:lnSpc>
                  <a:spcPct val="90000"/>
                </a:lnSpc>
              </a:pPr>
              <a:r>
                <a:rPr lang="en-US" sz="2400" dirty="0">
                  <a:solidFill>
                    <a:schemeClr val="accent1"/>
                  </a:solidFill>
                </a:rPr>
                <a:t>Create and Design Test Automation assets on Mockups</a:t>
              </a:r>
            </a:p>
          </p:txBody>
        </p:sp>
        <p:sp>
          <p:nvSpPr>
            <p:cNvPr id="14" name="Isosceles Triangle 13">
              <a:extLst>
                <a:ext uri="{FF2B5EF4-FFF2-40B4-BE49-F238E27FC236}">
                  <a16:creationId xmlns:a16="http://schemas.microsoft.com/office/drawing/2014/main" id="{F44CB375-4CDF-49E9-B071-AD4EADF27589}"/>
                </a:ext>
              </a:extLst>
            </p:cNvPr>
            <p:cNvSpPr>
              <a:spLocks noChangeAspect="1"/>
            </p:cNvSpPr>
            <p:nvPr/>
          </p:nvSpPr>
          <p:spPr>
            <a:xfrm rot="5400000">
              <a:off x="1532881" y="5529288"/>
              <a:ext cx="221114" cy="19061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6" name="Rectangle 5">
            <a:extLst>
              <a:ext uri="{FF2B5EF4-FFF2-40B4-BE49-F238E27FC236}">
                <a16:creationId xmlns:a16="http://schemas.microsoft.com/office/drawing/2014/main" id="{F99203A6-844D-41EC-BBAD-28380BBBA367}"/>
              </a:ext>
            </a:extLst>
          </p:cNvPr>
          <p:cNvSpPr/>
          <p:nvPr/>
        </p:nvSpPr>
        <p:spPr>
          <a:xfrm>
            <a:off x="5290902" y="4738254"/>
            <a:ext cx="614890" cy="257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rPr>
              <a:t>Code</a:t>
            </a:r>
          </a:p>
        </p:txBody>
      </p:sp>
      <p:sp>
        <p:nvSpPr>
          <p:cNvPr id="7" name="Rectangle 6">
            <a:extLst>
              <a:ext uri="{FF2B5EF4-FFF2-40B4-BE49-F238E27FC236}">
                <a16:creationId xmlns:a16="http://schemas.microsoft.com/office/drawing/2014/main" id="{EF611BFA-466A-4564-835C-BB1E221621E1}"/>
              </a:ext>
            </a:extLst>
          </p:cNvPr>
          <p:cNvSpPr/>
          <p:nvPr/>
        </p:nvSpPr>
        <p:spPr>
          <a:xfrm>
            <a:off x="6701595" y="4730541"/>
            <a:ext cx="614890" cy="2579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bg1"/>
                </a:solidFill>
              </a:rPr>
              <a:t>Code</a:t>
            </a:r>
          </a:p>
        </p:txBody>
      </p:sp>
    </p:spTree>
    <p:extLst>
      <p:ext uri="{BB962C8B-B14F-4D97-AF65-F5344CB8AC3E}">
        <p14:creationId xmlns:p14="http://schemas.microsoft.com/office/powerpoint/2010/main" val="75293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10" presetClass="entr" presetSubtype="0" fill="hold" nodeType="afterEffect">
                                  <p:stCondLst>
                                    <p:cond delay="3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300"/>
                            </p:stCondLst>
                            <p:childTnLst>
                              <p:par>
                                <p:cTn id="13" presetID="10" presetClass="entr" presetSubtype="0" fill="hold" nodeType="afterEffect">
                                  <p:stCondLst>
                                    <p:cond delay="400"/>
                                  </p:stCondLst>
                                  <p:childTnLst>
                                    <p:set>
                                      <p:cBhvr>
                                        <p:cTn id="14" dur="1" fill="hold">
                                          <p:stCondLst>
                                            <p:cond delay="0"/>
                                          </p:stCondLst>
                                        </p:cTn>
                                        <p:tgtEl>
                                          <p:spTgt spid="87"/>
                                        </p:tgtEl>
                                        <p:attrNameLst>
                                          <p:attrName>style.visibility</p:attrName>
                                        </p:attrNameLst>
                                      </p:cBhvr>
                                      <p:to>
                                        <p:strVal val="visible"/>
                                      </p:to>
                                    </p:set>
                                    <p:animEffect transition="in" filter="fade">
                                      <p:cBhvr>
                                        <p:cTn id="15" dur="500"/>
                                        <p:tgtEl>
                                          <p:spTgt spid="8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7E7D2E-F0E3-4B34-8FBD-ADB2490D4471}"/>
              </a:ext>
            </a:extLst>
          </p:cNvPr>
          <p:cNvSpPr>
            <a:spLocks noGrp="1"/>
          </p:cNvSpPr>
          <p:nvPr>
            <p:ph type="ctrTitle"/>
          </p:nvPr>
        </p:nvSpPr>
        <p:spPr>
          <a:xfrm>
            <a:off x="950976" y="4765505"/>
            <a:ext cx="6558957" cy="1964978"/>
          </a:xfrm>
        </p:spPr>
        <p:txBody>
          <a:bodyPr>
            <a:normAutofit/>
          </a:bodyPr>
          <a:lstStyle/>
          <a:p>
            <a:r>
              <a:rPr lang="en-US" dirty="0"/>
              <a:t>Thank You</a:t>
            </a:r>
          </a:p>
        </p:txBody>
      </p:sp>
    </p:spTree>
    <p:extLst>
      <p:ext uri="{BB962C8B-B14F-4D97-AF65-F5344CB8AC3E}">
        <p14:creationId xmlns:p14="http://schemas.microsoft.com/office/powerpoint/2010/main" val="1156952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971" y="1366367"/>
            <a:ext cx="8969856" cy="5491633"/>
          </a:xfrm>
          <a:prstGeom prst="rect">
            <a:avLst/>
          </a:prstGeom>
        </p:spPr>
      </p:pic>
      <p:sp>
        <p:nvSpPr>
          <p:cNvPr id="6" name="TextBox 5"/>
          <p:cNvSpPr txBox="1"/>
          <p:nvPr/>
        </p:nvSpPr>
        <p:spPr>
          <a:xfrm rot="20280000">
            <a:off x="2219385" y="5669995"/>
            <a:ext cx="1173719" cy="338554"/>
          </a:xfrm>
          <a:prstGeom prst="rect">
            <a:avLst/>
          </a:prstGeom>
        </p:spPr>
        <p:txBody>
          <a:bodyPr vert="horz" wrap="square" lIns="91440" tIns="45720" rIns="91440" bIns="45720" rtlCol="0">
            <a:spAutoFit/>
            <a:scene3d>
              <a:camera prst="perspectiveHeroicExtremeRightFacing"/>
              <a:lightRig rig="threePt" dir="t"/>
            </a:scene3d>
          </a:bodyPr>
          <a:lstStyle/>
          <a:p>
            <a:pPr marL="0" indent="0">
              <a:spcAft>
                <a:spcPts val="1800"/>
              </a:spcAft>
              <a:buNone/>
            </a:pPr>
            <a:r>
              <a:rPr lang="en-US" sz="1600">
                <a:solidFill>
                  <a:schemeClr val="bg1"/>
                </a:solidFill>
                <a:latin typeface="Calibri Light" panose="020F0302020204030204" pitchFamily="34" charset="0"/>
                <a:cs typeface="Calibri Light" panose="020F0302020204030204" pitchFamily="34" charset="0"/>
              </a:rPr>
              <a:t>1980 - 1990</a:t>
            </a:r>
          </a:p>
        </p:txBody>
      </p:sp>
      <p:sp>
        <p:nvSpPr>
          <p:cNvPr id="13" name="TextBox 12"/>
          <p:cNvSpPr txBox="1"/>
          <p:nvPr/>
        </p:nvSpPr>
        <p:spPr>
          <a:xfrm rot="20280000">
            <a:off x="3434463" y="4961826"/>
            <a:ext cx="1173719" cy="338554"/>
          </a:xfrm>
          <a:prstGeom prst="rect">
            <a:avLst/>
          </a:prstGeom>
        </p:spPr>
        <p:txBody>
          <a:bodyPr vert="horz" wrap="square" lIns="91440" tIns="45720" rIns="91440" bIns="45720" rtlCol="0">
            <a:spAutoFit/>
            <a:scene3d>
              <a:camera prst="perspectiveHeroicExtremeRightFacing"/>
              <a:lightRig rig="threePt" dir="t"/>
            </a:scene3d>
          </a:bodyPr>
          <a:lstStyle/>
          <a:p>
            <a:pPr marL="0" indent="0">
              <a:spcAft>
                <a:spcPts val="1800"/>
              </a:spcAft>
              <a:buNone/>
            </a:pPr>
            <a:r>
              <a:rPr lang="en-US" sz="1600">
                <a:solidFill>
                  <a:schemeClr val="bg1"/>
                </a:solidFill>
                <a:latin typeface="Calibri Light" panose="020F0302020204030204" pitchFamily="34" charset="0"/>
                <a:cs typeface="Calibri Light" panose="020F0302020204030204" pitchFamily="34" charset="0"/>
              </a:rPr>
              <a:t>1990 - 2000</a:t>
            </a:r>
          </a:p>
        </p:txBody>
      </p:sp>
      <p:sp>
        <p:nvSpPr>
          <p:cNvPr id="14" name="TextBox 13"/>
          <p:cNvSpPr txBox="1"/>
          <p:nvPr/>
        </p:nvSpPr>
        <p:spPr>
          <a:xfrm rot="20280000">
            <a:off x="4672786" y="4253657"/>
            <a:ext cx="1127232" cy="338554"/>
          </a:xfrm>
          <a:prstGeom prst="rect">
            <a:avLst/>
          </a:prstGeom>
        </p:spPr>
        <p:txBody>
          <a:bodyPr vert="horz" wrap="square" lIns="91440" tIns="45720" rIns="91440" bIns="45720" rtlCol="0">
            <a:spAutoFit/>
            <a:scene3d>
              <a:camera prst="perspectiveHeroicExtremeRightFacing"/>
              <a:lightRig rig="threePt" dir="t"/>
            </a:scene3d>
          </a:bodyPr>
          <a:lstStyle/>
          <a:p>
            <a:pPr marL="0" indent="0">
              <a:spcAft>
                <a:spcPts val="1800"/>
              </a:spcAft>
              <a:buNone/>
            </a:pPr>
            <a:r>
              <a:rPr lang="en-US" sz="1600">
                <a:solidFill>
                  <a:schemeClr val="bg1"/>
                </a:solidFill>
                <a:latin typeface="Calibri Light" panose="020F0302020204030204" pitchFamily="34" charset="0"/>
                <a:cs typeface="Calibri Light" panose="020F0302020204030204" pitchFamily="34" charset="0"/>
              </a:rPr>
              <a:t>2000- 2010</a:t>
            </a:r>
          </a:p>
        </p:txBody>
      </p:sp>
      <p:sp>
        <p:nvSpPr>
          <p:cNvPr id="15" name="TextBox 14"/>
          <p:cNvSpPr txBox="1"/>
          <p:nvPr/>
        </p:nvSpPr>
        <p:spPr>
          <a:xfrm rot="20280000">
            <a:off x="5821524" y="3574822"/>
            <a:ext cx="1173719" cy="338554"/>
          </a:xfrm>
          <a:prstGeom prst="rect">
            <a:avLst/>
          </a:prstGeom>
        </p:spPr>
        <p:txBody>
          <a:bodyPr vert="horz" wrap="square" lIns="91440" tIns="45720" rIns="91440" bIns="45720" rtlCol="0">
            <a:spAutoFit/>
            <a:scene3d>
              <a:camera prst="perspectiveHeroicExtremeRightFacing"/>
              <a:lightRig rig="threePt" dir="t"/>
            </a:scene3d>
          </a:bodyPr>
          <a:lstStyle/>
          <a:p>
            <a:pPr marL="0" indent="0">
              <a:spcAft>
                <a:spcPts val="1800"/>
              </a:spcAft>
              <a:buNone/>
            </a:pPr>
            <a:r>
              <a:rPr lang="en-US" sz="1600">
                <a:solidFill>
                  <a:schemeClr val="bg1"/>
                </a:solidFill>
                <a:latin typeface="Calibri Light" panose="020F0302020204030204" pitchFamily="34" charset="0"/>
                <a:cs typeface="Calibri Light" panose="020F0302020204030204" pitchFamily="34" charset="0"/>
              </a:rPr>
              <a:t>2010 - 2020</a:t>
            </a:r>
          </a:p>
        </p:txBody>
      </p:sp>
      <p:sp>
        <p:nvSpPr>
          <p:cNvPr id="16" name="TextBox 15"/>
          <p:cNvSpPr txBox="1"/>
          <p:nvPr/>
        </p:nvSpPr>
        <p:spPr>
          <a:xfrm rot="20280000">
            <a:off x="7185597" y="2821236"/>
            <a:ext cx="1084143" cy="338554"/>
          </a:xfrm>
          <a:prstGeom prst="rect">
            <a:avLst/>
          </a:prstGeom>
        </p:spPr>
        <p:txBody>
          <a:bodyPr vert="horz" wrap="square" lIns="91440" tIns="45720" rIns="91440" bIns="45720" rtlCol="0">
            <a:spAutoFit/>
            <a:scene3d>
              <a:camera prst="perspectiveHeroicExtremeRightFacing"/>
              <a:lightRig rig="threePt" dir="t"/>
            </a:scene3d>
          </a:bodyPr>
          <a:lstStyle/>
          <a:p>
            <a:pPr marL="0" indent="0">
              <a:spcAft>
                <a:spcPts val="1800"/>
              </a:spcAft>
              <a:buNone/>
            </a:pPr>
            <a:r>
              <a:rPr lang="en-US" sz="1600" dirty="0">
                <a:solidFill>
                  <a:schemeClr val="bg1"/>
                </a:solidFill>
                <a:latin typeface="Calibri Light" panose="020F0302020204030204" pitchFamily="34" charset="0"/>
                <a:cs typeface="Calibri Light" panose="020F0302020204030204" pitchFamily="34" charset="0"/>
              </a:rPr>
              <a:t>The Future</a:t>
            </a:r>
          </a:p>
        </p:txBody>
      </p:sp>
      <p:sp>
        <p:nvSpPr>
          <p:cNvPr id="18" name="TextBox 17"/>
          <p:cNvSpPr txBox="1"/>
          <p:nvPr/>
        </p:nvSpPr>
        <p:spPr>
          <a:xfrm>
            <a:off x="953745" y="4251965"/>
            <a:ext cx="1136669" cy="430887"/>
          </a:xfrm>
          <a:prstGeom prst="rect">
            <a:avLst/>
          </a:prstGeom>
        </p:spPr>
        <p:txBody>
          <a:bodyPr vert="horz" wrap="square" lIns="91440" tIns="45720" rIns="91440" bIns="45720" rtlCol="0">
            <a:spAutoFit/>
          </a:bodyPr>
          <a:lstStyle/>
          <a:p>
            <a:pPr marL="0" indent="0" algn="ctr">
              <a:spcAft>
                <a:spcPts val="1800"/>
              </a:spcAft>
              <a:buNone/>
            </a:pPr>
            <a:r>
              <a:rPr lang="en-US" sz="1100" spc="-30">
                <a:solidFill>
                  <a:schemeClr val="bg1"/>
                </a:solidFill>
                <a:latin typeface="+mj-lt"/>
                <a:cs typeface="Calibri Light" panose="020F0302020204030204" pitchFamily="34" charset="0"/>
              </a:rPr>
              <a:t>MANUAL TESTING</a:t>
            </a:r>
          </a:p>
        </p:txBody>
      </p:sp>
      <p:sp>
        <p:nvSpPr>
          <p:cNvPr id="19" name="TextBox 18"/>
          <p:cNvSpPr txBox="1"/>
          <p:nvPr/>
        </p:nvSpPr>
        <p:spPr>
          <a:xfrm>
            <a:off x="2072486" y="3554563"/>
            <a:ext cx="1269413" cy="600164"/>
          </a:xfrm>
          <a:prstGeom prst="rect">
            <a:avLst/>
          </a:prstGeom>
        </p:spPr>
        <p:txBody>
          <a:bodyPr vert="horz" wrap="square" lIns="91440" tIns="45720" rIns="91440" bIns="45720" rtlCol="0">
            <a:spAutoFit/>
          </a:bodyPr>
          <a:lstStyle/>
          <a:p>
            <a:pPr marL="0" indent="0" algn="ctr">
              <a:spcAft>
                <a:spcPts val="1800"/>
              </a:spcAft>
              <a:buNone/>
            </a:pPr>
            <a:r>
              <a:rPr lang="en-US" sz="1100" spc="-30">
                <a:solidFill>
                  <a:schemeClr val="bg1"/>
                </a:solidFill>
                <a:latin typeface="+mj-lt"/>
                <a:cs typeface="Calibri Light" panose="020F0302020204030204" pitchFamily="34" charset="0"/>
              </a:rPr>
              <a:t>LIGHTWEIGHT AUTOMATION TOOLS</a:t>
            </a:r>
          </a:p>
        </p:txBody>
      </p:sp>
      <p:sp>
        <p:nvSpPr>
          <p:cNvPr id="27" name="TextBox 26"/>
          <p:cNvSpPr txBox="1"/>
          <p:nvPr/>
        </p:nvSpPr>
        <p:spPr>
          <a:xfrm>
            <a:off x="3299516" y="2833904"/>
            <a:ext cx="1310701" cy="600164"/>
          </a:xfrm>
          <a:prstGeom prst="rect">
            <a:avLst/>
          </a:prstGeom>
        </p:spPr>
        <p:txBody>
          <a:bodyPr vert="horz" wrap="square" lIns="91440" tIns="45720" rIns="91440" bIns="45720" rtlCol="0">
            <a:spAutoFit/>
          </a:bodyPr>
          <a:lstStyle/>
          <a:p>
            <a:pPr marL="0" indent="0" algn="ctr">
              <a:spcAft>
                <a:spcPts val="1800"/>
              </a:spcAft>
              <a:buNone/>
            </a:pPr>
            <a:r>
              <a:rPr lang="en-US" sz="1100" spc="-30" dirty="0">
                <a:solidFill>
                  <a:schemeClr val="bg1"/>
                </a:solidFill>
                <a:latin typeface="+mj-lt"/>
                <a:cs typeface="Calibri Light" panose="020F0302020204030204" pitchFamily="34" charset="0"/>
              </a:rPr>
              <a:t>MORE ROBUST AUTOMATION &amp; OPEN SOURCE</a:t>
            </a:r>
          </a:p>
        </p:txBody>
      </p:sp>
      <p:sp>
        <p:nvSpPr>
          <p:cNvPr id="28" name="TextBox 27"/>
          <p:cNvSpPr txBox="1"/>
          <p:nvPr/>
        </p:nvSpPr>
        <p:spPr>
          <a:xfrm>
            <a:off x="4458952" y="2129054"/>
            <a:ext cx="1320156" cy="430887"/>
          </a:xfrm>
          <a:prstGeom prst="rect">
            <a:avLst/>
          </a:prstGeom>
        </p:spPr>
        <p:txBody>
          <a:bodyPr vert="horz" wrap="square" lIns="91440" tIns="45720" rIns="91440" bIns="45720" rtlCol="0">
            <a:spAutoFit/>
          </a:bodyPr>
          <a:lstStyle/>
          <a:p>
            <a:pPr marL="0" indent="0" algn="ctr">
              <a:spcAft>
                <a:spcPts val="1800"/>
              </a:spcAft>
              <a:buNone/>
            </a:pPr>
            <a:r>
              <a:rPr lang="en-US" sz="1100" spc="-30" dirty="0">
                <a:solidFill>
                  <a:schemeClr val="bg1"/>
                </a:solidFill>
                <a:latin typeface="+mj-lt"/>
                <a:cs typeface="Calibri Light" panose="020F0302020204030204" pitchFamily="34" charset="0"/>
              </a:rPr>
              <a:t>ALL ABOUT </a:t>
            </a:r>
            <a:br>
              <a:rPr lang="en-US" sz="1100" spc="-30" dirty="0">
                <a:solidFill>
                  <a:schemeClr val="bg1"/>
                </a:solidFill>
                <a:latin typeface="+mj-lt"/>
                <a:cs typeface="Calibri Light" panose="020F0302020204030204" pitchFamily="34" charset="0"/>
              </a:rPr>
            </a:br>
            <a:r>
              <a:rPr lang="en-US" sz="1100" spc="-30" dirty="0">
                <a:solidFill>
                  <a:schemeClr val="bg1"/>
                </a:solidFill>
                <a:latin typeface="+mj-lt"/>
                <a:cs typeface="Calibri Light" panose="020F0302020204030204" pitchFamily="34" charset="0"/>
              </a:rPr>
              <a:t>SCALE</a:t>
            </a:r>
          </a:p>
        </p:txBody>
      </p:sp>
      <p:sp>
        <p:nvSpPr>
          <p:cNvPr id="29" name="TextBox 28"/>
          <p:cNvSpPr txBox="1"/>
          <p:nvPr/>
        </p:nvSpPr>
        <p:spPr>
          <a:xfrm>
            <a:off x="5666195" y="1439920"/>
            <a:ext cx="1343747" cy="600164"/>
          </a:xfrm>
          <a:prstGeom prst="rect">
            <a:avLst/>
          </a:prstGeom>
        </p:spPr>
        <p:txBody>
          <a:bodyPr vert="horz" wrap="square" lIns="91440" tIns="45720" rIns="91440" bIns="45720" rtlCol="0">
            <a:spAutoFit/>
          </a:bodyPr>
          <a:lstStyle/>
          <a:p>
            <a:pPr marL="0" indent="0" algn="ctr">
              <a:spcAft>
                <a:spcPts val="1800"/>
              </a:spcAft>
              <a:buNone/>
            </a:pPr>
            <a:r>
              <a:rPr lang="en-US" sz="1100" spc="-30" dirty="0">
                <a:solidFill>
                  <a:schemeClr val="bg1"/>
                </a:solidFill>
                <a:latin typeface="+mj-lt"/>
                <a:cs typeface="Calibri Light" panose="020F0302020204030204" pitchFamily="34" charset="0"/>
              </a:rPr>
              <a:t>AUTONOMOUS TESTING, MACHINE LEARNING, AI</a:t>
            </a:r>
          </a:p>
        </p:txBody>
      </p:sp>
      <p:grpSp>
        <p:nvGrpSpPr>
          <p:cNvPr id="30" name="Group 29"/>
          <p:cNvGrpSpPr/>
          <p:nvPr/>
        </p:nvGrpSpPr>
        <p:grpSpPr>
          <a:xfrm>
            <a:off x="1299031" y="4781388"/>
            <a:ext cx="446096" cy="767799"/>
            <a:chOff x="588711" y="4723885"/>
            <a:chExt cx="192635" cy="331555"/>
          </a:xfrm>
          <a:solidFill>
            <a:schemeClr val="bg1"/>
          </a:solidFill>
        </p:grpSpPr>
        <p:sp>
          <p:nvSpPr>
            <p:cNvPr id="31" name="Freeform 279"/>
            <p:cNvSpPr>
              <a:spLocks noChangeArrowheads="1"/>
            </p:cNvSpPr>
            <p:nvPr/>
          </p:nvSpPr>
          <p:spPr bwMode="auto">
            <a:xfrm>
              <a:off x="588711" y="4723885"/>
              <a:ext cx="192635" cy="331555"/>
            </a:xfrm>
            <a:custGeom>
              <a:avLst/>
              <a:gdLst>
                <a:gd name="T0" fmla="*/ 105 w 460"/>
                <a:gd name="T1" fmla="*/ 564 h 788"/>
                <a:gd name="T2" fmla="*/ 118 w 460"/>
                <a:gd name="T3" fmla="*/ 787 h 788"/>
                <a:gd name="T4" fmla="*/ 459 w 460"/>
                <a:gd name="T5" fmla="*/ 776 h 788"/>
                <a:gd name="T6" fmla="*/ 448 w 460"/>
                <a:gd name="T7" fmla="*/ 552 h 788"/>
                <a:gd name="T8" fmla="*/ 448 w 460"/>
                <a:gd name="T9" fmla="*/ 403 h 788"/>
                <a:gd name="T10" fmla="*/ 398 w 460"/>
                <a:gd name="T11" fmla="*/ 89 h 788"/>
                <a:gd name="T12" fmla="*/ 372 w 460"/>
                <a:gd name="T13" fmla="*/ 88 h 788"/>
                <a:gd name="T14" fmla="*/ 293 w 460"/>
                <a:gd name="T15" fmla="*/ 33 h 788"/>
                <a:gd name="T16" fmla="*/ 197 w 460"/>
                <a:gd name="T17" fmla="*/ 45 h 788"/>
                <a:gd name="T18" fmla="*/ 121 w 460"/>
                <a:gd name="T19" fmla="*/ 319 h 788"/>
                <a:gd name="T20" fmla="*/ 25 w 460"/>
                <a:gd name="T21" fmla="*/ 270 h 788"/>
                <a:gd name="T22" fmla="*/ 11 w 460"/>
                <a:gd name="T23" fmla="*/ 342 h 788"/>
                <a:gd name="T24" fmla="*/ 155 w 460"/>
                <a:gd name="T25" fmla="*/ 552 h 788"/>
                <a:gd name="T26" fmla="*/ 105 w 460"/>
                <a:gd name="T27" fmla="*/ 564 h 788"/>
                <a:gd name="T28" fmla="*/ 120 w 460"/>
                <a:gd name="T29" fmla="*/ 484 h 788"/>
                <a:gd name="T30" fmla="*/ 26 w 460"/>
                <a:gd name="T31" fmla="*/ 306 h 788"/>
                <a:gd name="T32" fmla="*/ 51 w 460"/>
                <a:gd name="T33" fmla="*/ 286 h 788"/>
                <a:gd name="T34" fmla="*/ 123 w 460"/>
                <a:gd name="T35" fmla="*/ 361 h 788"/>
                <a:gd name="T36" fmla="*/ 144 w 460"/>
                <a:gd name="T37" fmla="*/ 353 h 788"/>
                <a:gd name="T38" fmla="*/ 170 w 460"/>
                <a:gd name="T39" fmla="*/ 61 h 788"/>
                <a:gd name="T40" fmla="*/ 197 w 460"/>
                <a:gd name="T41" fmla="*/ 252 h 788"/>
                <a:gd name="T42" fmla="*/ 220 w 460"/>
                <a:gd name="T43" fmla="*/ 252 h 788"/>
                <a:gd name="T44" fmla="*/ 246 w 460"/>
                <a:gd name="T45" fmla="*/ 23 h 788"/>
                <a:gd name="T46" fmla="*/ 272 w 460"/>
                <a:gd name="T47" fmla="*/ 252 h 788"/>
                <a:gd name="T48" fmla="*/ 296 w 460"/>
                <a:gd name="T49" fmla="*/ 252 h 788"/>
                <a:gd name="T50" fmla="*/ 322 w 460"/>
                <a:gd name="T51" fmla="*/ 48 h 788"/>
                <a:gd name="T52" fmla="*/ 348 w 460"/>
                <a:gd name="T53" fmla="*/ 265 h 788"/>
                <a:gd name="T54" fmla="*/ 372 w 460"/>
                <a:gd name="T55" fmla="*/ 265 h 788"/>
                <a:gd name="T56" fmla="*/ 398 w 460"/>
                <a:gd name="T57" fmla="*/ 112 h 788"/>
                <a:gd name="T58" fmla="*/ 424 w 460"/>
                <a:gd name="T59" fmla="*/ 403 h 788"/>
                <a:gd name="T60" fmla="*/ 220 w 460"/>
                <a:gd name="T61" fmla="*/ 552 h 788"/>
                <a:gd name="T62" fmla="*/ 129 w 460"/>
                <a:gd name="T63" fmla="*/ 575 h 788"/>
                <a:gd name="T64" fmla="*/ 435 w 460"/>
                <a:gd name="T65" fmla="*/ 575 h 788"/>
                <a:gd name="T66" fmla="*/ 129 w 460"/>
                <a:gd name="T67" fmla="*/ 764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0" h="788">
                  <a:moveTo>
                    <a:pt x="105" y="564"/>
                  </a:moveTo>
                  <a:lnTo>
                    <a:pt x="105" y="564"/>
                  </a:lnTo>
                  <a:cubicBezTo>
                    <a:pt x="105" y="776"/>
                    <a:pt x="105" y="776"/>
                    <a:pt x="105" y="776"/>
                  </a:cubicBezTo>
                  <a:cubicBezTo>
                    <a:pt x="105" y="782"/>
                    <a:pt x="111" y="787"/>
                    <a:pt x="118" y="787"/>
                  </a:cubicBezTo>
                  <a:cubicBezTo>
                    <a:pt x="448" y="787"/>
                    <a:pt x="448" y="787"/>
                    <a:pt x="448" y="787"/>
                  </a:cubicBezTo>
                  <a:cubicBezTo>
                    <a:pt x="454" y="787"/>
                    <a:pt x="459" y="782"/>
                    <a:pt x="459" y="776"/>
                  </a:cubicBezTo>
                  <a:cubicBezTo>
                    <a:pt x="459" y="564"/>
                    <a:pt x="459" y="564"/>
                    <a:pt x="459" y="564"/>
                  </a:cubicBezTo>
                  <a:cubicBezTo>
                    <a:pt x="459" y="557"/>
                    <a:pt x="454" y="552"/>
                    <a:pt x="448" y="552"/>
                  </a:cubicBezTo>
                  <a:cubicBezTo>
                    <a:pt x="377" y="552"/>
                    <a:pt x="377" y="552"/>
                    <a:pt x="377" y="552"/>
                  </a:cubicBezTo>
                  <a:cubicBezTo>
                    <a:pt x="444" y="507"/>
                    <a:pt x="448" y="423"/>
                    <a:pt x="448" y="403"/>
                  </a:cubicBezTo>
                  <a:cubicBezTo>
                    <a:pt x="448" y="150"/>
                    <a:pt x="448" y="150"/>
                    <a:pt x="448" y="150"/>
                  </a:cubicBezTo>
                  <a:cubicBezTo>
                    <a:pt x="448" y="96"/>
                    <a:pt x="417" y="89"/>
                    <a:pt x="398" y="89"/>
                  </a:cubicBezTo>
                  <a:cubicBezTo>
                    <a:pt x="391" y="89"/>
                    <a:pt x="380" y="90"/>
                    <a:pt x="372" y="95"/>
                  </a:cubicBezTo>
                  <a:cubicBezTo>
                    <a:pt x="372" y="88"/>
                    <a:pt x="372" y="88"/>
                    <a:pt x="372" y="88"/>
                  </a:cubicBezTo>
                  <a:cubicBezTo>
                    <a:pt x="372" y="36"/>
                    <a:pt x="345" y="25"/>
                    <a:pt x="322" y="25"/>
                  </a:cubicBezTo>
                  <a:cubicBezTo>
                    <a:pt x="310" y="25"/>
                    <a:pt x="300" y="28"/>
                    <a:pt x="293" y="33"/>
                  </a:cubicBezTo>
                  <a:cubicBezTo>
                    <a:pt x="287" y="15"/>
                    <a:pt x="270" y="0"/>
                    <a:pt x="246" y="0"/>
                  </a:cubicBezTo>
                  <a:cubicBezTo>
                    <a:pt x="217" y="0"/>
                    <a:pt x="199" y="22"/>
                    <a:pt x="197" y="45"/>
                  </a:cubicBezTo>
                  <a:cubicBezTo>
                    <a:pt x="167" y="27"/>
                    <a:pt x="121" y="45"/>
                    <a:pt x="121" y="87"/>
                  </a:cubicBezTo>
                  <a:cubicBezTo>
                    <a:pt x="121" y="319"/>
                    <a:pt x="121" y="319"/>
                    <a:pt x="121" y="319"/>
                  </a:cubicBezTo>
                  <a:cubicBezTo>
                    <a:pt x="98" y="289"/>
                    <a:pt x="98" y="289"/>
                    <a:pt x="98" y="289"/>
                  </a:cubicBezTo>
                  <a:cubicBezTo>
                    <a:pt x="81" y="264"/>
                    <a:pt x="49" y="255"/>
                    <a:pt x="25" y="270"/>
                  </a:cubicBezTo>
                  <a:cubicBezTo>
                    <a:pt x="14" y="277"/>
                    <a:pt x="7" y="288"/>
                    <a:pt x="3" y="301"/>
                  </a:cubicBezTo>
                  <a:cubicBezTo>
                    <a:pt x="0" y="316"/>
                    <a:pt x="3" y="330"/>
                    <a:pt x="11" y="342"/>
                  </a:cubicBezTo>
                  <a:cubicBezTo>
                    <a:pt x="13" y="346"/>
                    <a:pt x="68" y="454"/>
                    <a:pt x="101" y="498"/>
                  </a:cubicBezTo>
                  <a:cubicBezTo>
                    <a:pt x="115" y="518"/>
                    <a:pt x="131" y="537"/>
                    <a:pt x="155" y="552"/>
                  </a:cubicBezTo>
                  <a:cubicBezTo>
                    <a:pt x="118" y="552"/>
                    <a:pt x="118" y="552"/>
                    <a:pt x="118" y="552"/>
                  </a:cubicBezTo>
                  <a:cubicBezTo>
                    <a:pt x="111" y="552"/>
                    <a:pt x="105" y="557"/>
                    <a:pt x="105" y="564"/>
                  </a:cubicBezTo>
                  <a:close/>
                  <a:moveTo>
                    <a:pt x="120" y="484"/>
                  </a:moveTo>
                  <a:lnTo>
                    <a:pt x="120" y="484"/>
                  </a:lnTo>
                  <a:cubicBezTo>
                    <a:pt x="89" y="442"/>
                    <a:pt x="32" y="332"/>
                    <a:pt x="30" y="330"/>
                  </a:cubicBezTo>
                  <a:cubicBezTo>
                    <a:pt x="26" y="323"/>
                    <a:pt x="24" y="314"/>
                    <a:pt x="26" y="306"/>
                  </a:cubicBezTo>
                  <a:cubicBezTo>
                    <a:pt x="27" y="299"/>
                    <a:pt x="32" y="293"/>
                    <a:pt x="38" y="290"/>
                  </a:cubicBezTo>
                  <a:cubicBezTo>
                    <a:pt x="42" y="287"/>
                    <a:pt x="46" y="286"/>
                    <a:pt x="51" y="286"/>
                  </a:cubicBezTo>
                  <a:cubicBezTo>
                    <a:pt x="62" y="286"/>
                    <a:pt x="72" y="292"/>
                    <a:pt x="78" y="302"/>
                  </a:cubicBezTo>
                  <a:cubicBezTo>
                    <a:pt x="123" y="361"/>
                    <a:pt x="123" y="361"/>
                    <a:pt x="123" y="361"/>
                  </a:cubicBezTo>
                  <a:cubicBezTo>
                    <a:pt x="126" y="364"/>
                    <a:pt x="131" y="366"/>
                    <a:pt x="136" y="364"/>
                  </a:cubicBezTo>
                  <a:cubicBezTo>
                    <a:pt x="141" y="363"/>
                    <a:pt x="144" y="359"/>
                    <a:pt x="144" y="353"/>
                  </a:cubicBezTo>
                  <a:cubicBezTo>
                    <a:pt x="144" y="87"/>
                    <a:pt x="144" y="87"/>
                    <a:pt x="144" y="87"/>
                  </a:cubicBezTo>
                  <a:cubicBezTo>
                    <a:pt x="144" y="68"/>
                    <a:pt x="161" y="61"/>
                    <a:pt x="170" y="61"/>
                  </a:cubicBezTo>
                  <a:cubicBezTo>
                    <a:pt x="180" y="61"/>
                    <a:pt x="197" y="68"/>
                    <a:pt x="197" y="88"/>
                  </a:cubicBezTo>
                  <a:cubicBezTo>
                    <a:pt x="197" y="252"/>
                    <a:pt x="197" y="252"/>
                    <a:pt x="197" y="252"/>
                  </a:cubicBezTo>
                  <a:cubicBezTo>
                    <a:pt x="197" y="259"/>
                    <a:pt x="202" y="264"/>
                    <a:pt x="209" y="264"/>
                  </a:cubicBezTo>
                  <a:cubicBezTo>
                    <a:pt x="215" y="264"/>
                    <a:pt x="220" y="259"/>
                    <a:pt x="220" y="252"/>
                  </a:cubicBezTo>
                  <a:cubicBezTo>
                    <a:pt x="220" y="49"/>
                    <a:pt x="220" y="49"/>
                    <a:pt x="220" y="49"/>
                  </a:cubicBezTo>
                  <a:cubicBezTo>
                    <a:pt x="220" y="39"/>
                    <a:pt x="227" y="23"/>
                    <a:pt x="246" y="23"/>
                  </a:cubicBezTo>
                  <a:cubicBezTo>
                    <a:pt x="266" y="23"/>
                    <a:pt x="272" y="39"/>
                    <a:pt x="272" y="49"/>
                  </a:cubicBezTo>
                  <a:cubicBezTo>
                    <a:pt x="272" y="252"/>
                    <a:pt x="272" y="252"/>
                    <a:pt x="272" y="252"/>
                  </a:cubicBezTo>
                  <a:cubicBezTo>
                    <a:pt x="272" y="259"/>
                    <a:pt x="278" y="264"/>
                    <a:pt x="285" y="264"/>
                  </a:cubicBezTo>
                  <a:cubicBezTo>
                    <a:pt x="291" y="264"/>
                    <a:pt x="296" y="259"/>
                    <a:pt x="296" y="252"/>
                  </a:cubicBezTo>
                  <a:cubicBezTo>
                    <a:pt x="296" y="75"/>
                    <a:pt x="296" y="75"/>
                    <a:pt x="296" y="75"/>
                  </a:cubicBezTo>
                  <a:cubicBezTo>
                    <a:pt x="296" y="63"/>
                    <a:pt x="300" y="48"/>
                    <a:pt x="322" y="48"/>
                  </a:cubicBezTo>
                  <a:cubicBezTo>
                    <a:pt x="331" y="48"/>
                    <a:pt x="348" y="48"/>
                    <a:pt x="348" y="88"/>
                  </a:cubicBezTo>
                  <a:cubicBezTo>
                    <a:pt x="348" y="265"/>
                    <a:pt x="348" y="265"/>
                    <a:pt x="348" y="265"/>
                  </a:cubicBezTo>
                  <a:cubicBezTo>
                    <a:pt x="348" y="271"/>
                    <a:pt x="353" y="276"/>
                    <a:pt x="361" y="276"/>
                  </a:cubicBezTo>
                  <a:cubicBezTo>
                    <a:pt x="367" y="276"/>
                    <a:pt x="372" y="271"/>
                    <a:pt x="372" y="265"/>
                  </a:cubicBezTo>
                  <a:cubicBezTo>
                    <a:pt x="372" y="150"/>
                    <a:pt x="372" y="150"/>
                    <a:pt x="372" y="150"/>
                  </a:cubicBezTo>
                  <a:cubicBezTo>
                    <a:pt x="372" y="116"/>
                    <a:pt x="386" y="112"/>
                    <a:pt x="398" y="112"/>
                  </a:cubicBezTo>
                  <a:cubicBezTo>
                    <a:pt x="412" y="112"/>
                    <a:pt x="424" y="116"/>
                    <a:pt x="424" y="150"/>
                  </a:cubicBezTo>
                  <a:cubicBezTo>
                    <a:pt x="424" y="403"/>
                    <a:pt x="424" y="403"/>
                    <a:pt x="424" y="403"/>
                  </a:cubicBezTo>
                  <a:cubicBezTo>
                    <a:pt x="424" y="425"/>
                    <a:pt x="419" y="530"/>
                    <a:pt x="320" y="552"/>
                  </a:cubicBezTo>
                  <a:cubicBezTo>
                    <a:pt x="220" y="552"/>
                    <a:pt x="220" y="552"/>
                    <a:pt x="220" y="552"/>
                  </a:cubicBezTo>
                  <a:cubicBezTo>
                    <a:pt x="166" y="542"/>
                    <a:pt x="143" y="516"/>
                    <a:pt x="120" y="484"/>
                  </a:cubicBezTo>
                  <a:close/>
                  <a:moveTo>
                    <a:pt x="129" y="575"/>
                  </a:moveTo>
                  <a:lnTo>
                    <a:pt x="129" y="575"/>
                  </a:lnTo>
                  <a:cubicBezTo>
                    <a:pt x="435" y="575"/>
                    <a:pt x="435" y="575"/>
                    <a:pt x="435" y="575"/>
                  </a:cubicBezTo>
                  <a:cubicBezTo>
                    <a:pt x="435" y="764"/>
                    <a:pt x="435" y="764"/>
                    <a:pt x="435" y="764"/>
                  </a:cubicBezTo>
                  <a:cubicBezTo>
                    <a:pt x="129" y="764"/>
                    <a:pt x="129" y="764"/>
                    <a:pt x="129" y="764"/>
                  </a:cubicBezTo>
                  <a:lnTo>
                    <a:pt x="129" y="57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2" name="Freeform 280"/>
            <p:cNvSpPr>
              <a:spLocks noChangeArrowheads="1"/>
            </p:cNvSpPr>
            <p:nvPr/>
          </p:nvSpPr>
          <p:spPr bwMode="auto">
            <a:xfrm>
              <a:off x="725779" y="4988759"/>
              <a:ext cx="40750" cy="40750"/>
            </a:xfrm>
            <a:custGeom>
              <a:avLst/>
              <a:gdLst>
                <a:gd name="T0" fmla="*/ 48 w 97"/>
                <a:gd name="T1" fmla="*/ 0 h 98"/>
                <a:gd name="T2" fmla="*/ 48 w 97"/>
                <a:gd name="T3" fmla="*/ 0 h 98"/>
                <a:gd name="T4" fmla="*/ 0 w 97"/>
                <a:gd name="T5" fmla="*/ 48 h 98"/>
                <a:gd name="T6" fmla="*/ 48 w 97"/>
                <a:gd name="T7" fmla="*/ 97 h 98"/>
                <a:gd name="T8" fmla="*/ 96 w 97"/>
                <a:gd name="T9" fmla="*/ 48 h 98"/>
                <a:gd name="T10" fmla="*/ 48 w 97"/>
                <a:gd name="T11" fmla="*/ 0 h 98"/>
                <a:gd name="T12" fmla="*/ 48 w 97"/>
                <a:gd name="T13" fmla="*/ 73 h 98"/>
                <a:gd name="T14" fmla="*/ 48 w 97"/>
                <a:gd name="T15" fmla="*/ 73 h 98"/>
                <a:gd name="T16" fmla="*/ 23 w 97"/>
                <a:gd name="T17" fmla="*/ 48 h 98"/>
                <a:gd name="T18" fmla="*/ 48 w 97"/>
                <a:gd name="T19" fmla="*/ 23 h 98"/>
                <a:gd name="T20" fmla="*/ 73 w 97"/>
                <a:gd name="T21" fmla="*/ 48 h 98"/>
                <a:gd name="T22" fmla="*/ 48 w 97"/>
                <a:gd name="T23" fmla="*/ 7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98">
                  <a:moveTo>
                    <a:pt x="48" y="0"/>
                  </a:moveTo>
                  <a:lnTo>
                    <a:pt x="48" y="0"/>
                  </a:lnTo>
                  <a:cubicBezTo>
                    <a:pt x="21" y="0"/>
                    <a:pt x="0" y="22"/>
                    <a:pt x="0" y="48"/>
                  </a:cubicBezTo>
                  <a:cubicBezTo>
                    <a:pt x="0" y="75"/>
                    <a:pt x="21" y="97"/>
                    <a:pt x="48" y="97"/>
                  </a:cubicBezTo>
                  <a:cubicBezTo>
                    <a:pt x="75" y="97"/>
                    <a:pt x="96" y="75"/>
                    <a:pt x="96" y="48"/>
                  </a:cubicBezTo>
                  <a:cubicBezTo>
                    <a:pt x="96" y="22"/>
                    <a:pt x="75" y="0"/>
                    <a:pt x="48" y="0"/>
                  </a:cubicBezTo>
                  <a:close/>
                  <a:moveTo>
                    <a:pt x="48" y="73"/>
                  </a:moveTo>
                  <a:lnTo>
                    <a:pt x="48" y="73"/>
                  </a:lnTo>
                  <a:cubicBezTo>
                    <a:pt x="35" y="73"/>
                    <a:pt x="23" y="63"/>
                    <a:pt x="23" y="48"/>
                  </a:cubicBezTo>
                  <a:cubicBezTo>
                    <a:pt x="23" y="35"/>
                    <a:pt x="35" y="23"/>
                    <a:pt x="48" y="23"/>
                  </a:cubicBezTo>
                  <a:cubicBezTo>
                    <a:pt x="62" y="23"/>
                    <a:pt x="73" y="35"/>
                    <a:pt x="73" y="48"/>
                  </a:cubicBezTo>
                  <a:cubicBezTo>
                    <a:pt x="73" y="63"/>
                    <a:pt x="62" y="73"/>
                    <a:pt x="48" y="73"/>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3" name="Freeform 249"/>
          <p:cNvSpPr>
            <a:spLocks noChangeArrowheads="1"/>
          </p:cNvSpPr>
          <p:nvPr/>
        </p:nvSpPr>
        <p:spPr bwMode="auto">
          <a:xfrm>
            <a:off x="6157306" y="2129054"/>
            <a:ext cx="493011" cy="589299"/>
          </a:xfrm>
          <a:custGeom>
            <a:avLst/>
            <a:gdLst>
              <a:gd name="T0" fmla="*/ 25 w 566"/>
              <a:gd name="T1" fmla="*/ 392 h 673"/>
              <a:gd name="T2" fmla="*/ 36 w 566"/>
              <a:gd name="T3" fmla="*/ 442 h 673"/>
              <a:gd name="T4" fmla="*/ 56 w 566"/>
              <a:gd name="T5" fmla="*/ 526 h 673"/>
              <a:gd name="T6" fmla="*/ 168 w 566"/>
              <a:gd name="T7" fmla="*/ 537 h 673"/>
              <a:gd name="T8" fmla="*/ 184 w 566"/>
              <a:gd name="T9" fmla="*/ 668 h 673"/>
              <a:gd name="T10" fmla="*/ 435 w 566"/>
              <a:gd name="T11" fmla="*/ 672 h 673"/>
              <a:gd name="T12" fmla="*/ 446 w 566"/>
              <a:gd name="T13" fmla="*/ 519 h 673"/>
              <a:gd name="T14" fmla="*/ 477 w 566"/>
              <a:gd name="T15" fmla="*/ 452 h 673"/>
              <a:gd name="T16" fmla="*/ 511 w 566"/>
              <a:gd name="T17" fmla="*/ 78 h 673"/>
              <a:gd name="T18" fmla="*/ 317 w 566"/>
              <a:gd name="T19" fmla="*/ 0 h 673"/>
              <a:gd name="T20" fmla="*/ 82 w 566"/>
              <a:gd name="T21" fmla="*/ 160 h 673"/>
              <a:gd name="T22" fmla="*/ 72 w 566"/>
              <a:gd name="T23" fmla="*/ 216 h 673"/>
              <a:gd name="T24" fmla="*/ 14 w 566"/>
              <a:gd name="T25" fmla="*/ 334 h 673"/>
              <a:gd name="T26" fmla="*/ 5 w 566"/>
              <a:gd name="T27" fmla="*/ 377 h 673"/>
              <a:gd name="T28" fmla="*/ 28 w 566"/>
              <a:gd name="T29" fmla="*/ 358 h 673"/>
              <a:gd name="T30" fmla="*/ 34 w 566"/>
              <a:gd name="T31" fmla="*/ 347 h 673"/>
              <a:gd name="T32" fmla="*/ 95 w 566"/>
              <a:gd name="T33" fmla="*/ 221 h 673"/>
              <a:gd name="T34" fmla="*/ 104 w 566"/>
              <a:gd name="T35" fmla="*/ 167 h 673"/>
              <a:gd name="T36" fmla="*/ 320 w 566"/>
              <a:gd name="T37" fmla="*/ 24 h 673"/>
              <a:gd name="T38" fmla="*/ 536 w 566"/>
              <a:gd name="T39" fmla="*/ 259 h 673"/>
              <a:gd name="T40" fmla="*/ 446 w 566"/>
              <a:gd name="T41" fmla="*/ 454 h 673"/>
              <a:gd name="T42" fmla="*/ 424 w 566"/>
              <a:gd name="T43" fmla="*/ 649 h 673"/>
              <a:gd name="T44" fmla="*/ 352 w 566"/>
              <a:gd name="T45" fmla="*/ 648 h 673"/>
              <a:gd name="T46" fmla="*/ 377 w 566"/>
              <a:gd name="T47" fmla="*/ 510 h 673"/>
              <a:gd name="T48" fmla="*/ 384 w 566"/>
              <a:gd name="T49" fmla="*/ 341 h 673"/>
              <a:gd name="T50" fmla="*/ 437 w 566"/>
              <a:gd name="T51" fmla="*/ 265 h 673"/>
              <a:gd name="T52" fmla="*/ 437 w 566"/>
              <a:gd name="T53" fmla="*/ 99 h 673"/>
              <a:gd name="T54" fmla="*/ 142 w 566"/>
              <a:gd name="T55" fmla="*/ 238 h 673"/>
              <a:gd name="T56" fmla="*/ 347 w 566"/>
              <a:gd name="T57" fmla="*/ 331 h 673"/>
              <a:gd name="T58" fmla="*/ 356 w 566"/>
              <a:gd name="T59" fmla="*/ 501 h 673"/>
              <a:gd name="T60" fmla="*/ 329 w 566"/>
              <a:gd name="T61" fmla="*/ 649 h 673"/>
              <a:gd name="T62" fmla="*/ 187 w 566"/>
              <a:gd name="T63" fmla="*/ 525 h 673"/>
              <a:gd name="T64" fmla="*/ 65 w 566"/>
              <a:gd name="T65" fmla="*/ 502 h 673"/>
              <a:gd name="T66" fmla="*/ 62 w 566"/>
              <a:gd name="T67" fmla="*/ 384 h 673"/>
              <a:gd name="T68" fmla="*/ 48 w 566"/>
              <a:gd name="T69" fmla="*/ 373 h 673"/>
              <a:gd name="T70" fmla="*/ 26 w 566"/>
              <a:gd name="T71" fmla="*/ 367 h 673"/>
              <a:gd name="T72" fmla="*/ 375 w 566"/>
              <a:gd name="T73" fmla="*/ 294 h 673"/>
              <a:gd name="T74" fmla="*/ 365 w 566"/>
              <a:gd name="T75" fmla="*/ 316 h 673"/>
              <a:gd name="T76" fmla="*/ 242 w 566"/>
              <a:gd name="T77" fmla="*/ 265 h 673"/>
              <a:gd name="T78" fmla="*/ 208 w 566"/>
              <a:gd name="T79" fmla="*/ 121 h 673"/>
              <a:gd name="T80" fmla="*/ 424 w 566"/>
              <a:gd name="T81" fmla="*/ 118 h 673"/>
              <a:gd name="T82" fmla="*/ 425 w 566"/>
              <a:gd name="T83" fmla="*/ 24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6" h="673">
                <a:moveTo>
                  <a:pt x="25" y="392"/>
                </a:moveTo>
                <a:lnTo>
                  <a:pt x="25" y="392"/>
                </a:lnTo>
                <a:cubicBezTo>
                  <a:pt x="30" y="395"/>
                  <a:pt x="34" y="395"/>
                  <a:pt x="38" y="396"/>
                </a:cubicBezTo>
                <a:cubicBezTo>
                  <a:pt x="36" y="442"/>
                  <a:pt x="36" y="442"/>
                  <a:pt x="36" y="442"/>
                </a:cubicBezTo>
                <a:cubicBezTo>
                  <a:pt x="44" y="515"/>
                  <a:pt x="44" y="515"/>
                  <a:pt x="44" y="515"/>
                </a:cubicBezTo>
                <a:cubicBezTo>
                  <a:pt x="45" y="522"/>
                  <a:pt x="50" y="526"/>
                  <a:pt x="56" y="526"/>
                </a:cubicBezTo>
                <a:cubicBezTo>
                  <a:pt x="71" y="526"/>
                  <a:pt x="113" y="524"/>
                  <a:pt x="128" y="527"/>
                </a:cubicBezTo>
                <a:cubicBezTo>
                  <a:pt x="162" y="533"/>
                  <a:pt x="168" y="538"/>
                  <a:pt x="168" y="537"/>
                </a:cubicBezTo>
                <a:cubicBezTo>
                  <a:pt x="171" y="542"/>
                  <a:pt x="188" y="594"/>
                  <a:pt x="181" y="659"/>
                </a:cubicBezTo>
                <a:cubicBezTo>
                  <a:pt x="181" y="662"/>
                  <a:pt x="182" y="666"/>
                  <a:pt x="184" y="668"/>
                </a:cubicBezTo>
                <a:cubicBezTo>
                  <a:pt x="186" y="670"/>
                  <a:pt x="189" y="672"/>
                  <a:pt x="192" y="672"/>
                </a:cubicBezTo>
                <a:cubicBezTo>
                  <a:pt x="435" y="672"/>
                  <a:pt x="435" y="672"/>
                  <a:pt x="435" y="672"/>
                </a:cubicBezTo>
                <a:cubicBezTo>
                  <a:pt x="441" y="672"/>
                  <a:pt x="446" y="667"/>
                  <a:pt x="446" y="660"/>
                </a:cubicBezTo>
                <a:cubicBezTo>
                  <a:pt x="446" y="519"/>
                  <a:pt x="446" y="519"/>
                  <a:pt x="446" y="519"/>
                </a:cubicBezTo>
                <a:cubicBezTo>
                  <a:pt x="446" y="519"/>
                  <a:pt x="446" y="494"/>
                  <a:pt x="465" y="466"/>
                </a:cubicBezTo>
                <a:cubicBezTo>
                  <a:pt x="468" y="462"/>
                  <a:pt x="472" y="458"/>
                  <a:pt x="477" y="452"/>
                </a:cubicBezTo>
                <a:cubicBezTo>
                  <a:pt x="504" y="415"/>
                  <a:pt x="555" y="347"/>
                  <a:pt x="560" y="260"/>
                </a:cubicBezTo>
                <a:cubicBezTo>
                  <a:pt x="565" y="158"/>
                  <a:pt x="544" y="113"/>
                  <a:pt x="511" y="78"/>
                </a:cubicBezTo>
                <a:cubicBezTo>
                  <a:pt x="465" y="27"/>
                  <a:pt x="401" y="1"/>
                  <a:pt x="320" y="0"/>
                </a:cubicBezTo>
                <a:cubicBezTo>
                  <a:pt x="319" y="0"/>
                  <a:pt x="318" y="0"/>
                  <a:pt x="317" y="0"/>
                </a:cubicBezTo>
                <a:cubicBezTo>
                  <a:pt x="222" y="0"/>
                  <a:pt x="168" y="36"/>
                  <a:pt x="141" y="68"/>
                </a:cubicBezTo>
                <a:cubicBezTo>
                  <a:pt x="109" y="102"/>
                  <a:pt x="89" y="133"/>
                  <a:pt x="82" y="160"/>
                </a:cubicBezTo>
                <a:cubicBezTo>
                  <a:pt x="75" y="184"/>
                  <a:pt x="74" y="203"/>
                  <a:pt x="73" y="212"/>
                </a:cubicBezTo>
                <a:cubicBezTo>
                  <a:pt x="72" y="216"/>
                  <a:pt x="72" y="216"/>
                  <a:pt x="72" y="216"/>
                </a:cubicBezTo>
                <a:cubicBezTo>
                  <a:pt x="71" y="221"/>
                  <a:pt x="56" y="262"/>
                  <a:pt x="40" y="289"/>
                </a:cubicBezTo>
                <a:cubicBezTo>
                  <a:pt x="30" y="308"/>
                  <a:pt x="21" y="324"/>
                  <a:pt x="14" y="334"/>
                </a:cubicBezTo>
                <a:cubicBezTo>
                  <a:pt x="7" y="346"/>
                  <a:pt x="7" y="346"/>
                  <a:pt x="7" y="346"/>
                </a:cubicBezTo>
                <a:cubicBezTo>
                  <a:pt x="3" y="353"/>
                  <a:pt x="0" y="366"/>
                  <a:pt x="5" y="377"/>
                </a:cubicBezTo>
                <a:cubicBezTo>
                  <a:pt x="8" y="385"/>
                  <a:pt x="15" y="390"/>
                  <a:pt x="25" y="392"/>
                </a:cubicBezTo>
                <a:close/>
                <a:moveTo>
                  <a:pt x="28" y="358"/>
                </a:moveTo>
                <a:lnTo>
                  <a:pt x="28" y="358"/>
                </a:lnTo>
                <a:cubicBezTo>
                  <a:pt x="34" y="347"/>
                  <a:pt x="34" y="347"/>
                  <a:pt x="34" y="347"/>
                </a:cubicBezTo>
                <a:cubicBezTo>
                  <a:pt x="40" y="335"/>
                  <a:pt x="50" y="320"/>
                  <a:pt x="61" y="301"/>
                </a:cubicBezTo>
                <a:cubicBezTo>
                  <a:pt x="78" y="272"/>
                  <a:pt x="94" y="227"/>
                  <a:pt x="95" y="221"/>
                </a:cubicBezTo>
                <a:cubicBezTo>
                  <a:pt x="96" y="220"/>
                  <a:pt x="96" y="218"/>
                  <a:pt x="96" y="214"/>
                </a:cubicBezTo>
                <a:cubicBezTo>
                  <a:pt x="97" y="206"/>
                  <a:pt x="98" y="188"/>
                  <a:pt x="104" y="167"/>
                </a:cubicBezTo>
                <a:cubicBezTo>
                  <a:pt x="111" y="144"/>
                  <a:pt x="130" y="114"/>
                  <a:pt x="158" y="83"/>
                </a:cubicBezTo>
                <a:cubicBezTo>
                  <a:pt x="193" y="44"/>
                  <a:pt x="250" y="24"/>
                  <a:pt x="320" y="24"/>
                </a:cubicBezTo>
                <a:cubicBezTo>
                  <a:pt x="394" y="24"/>
                  <a:pt x="452" y="47"/>
                  <a:pt x="494" y="94"/>
                </a:cubicBezTo>
                <a:cubicBezTo>
                  <a:pt x="525" y="126"/>
                  <a:pt x="541" y="165"/>
                  <a:pt x="536" y="259"/>
                </a:cubicBezTo>
                <a:cubicBezTo>
                  <a:pt x="532" y="338"/>
                  <a:pt x="484" y="403"/>
                  <a:pt x="458" y="438"/>
                </a:cubicBezTo>
                <a:cubicBezTo>
                  <a:pt x="454" y="443"/>
                  <a:pt x="450" y="449"/>
                  <a:pt x="446" y="454"/>
                </a:cubicBezTo>
                <a:cubicBezTo>
                  <a:pt x="423" y="487"/>
                  <a:pt x="424" y="518"/>
                  <a:pt x="424" y="519"/>
                </a:cubicBezTo>
                <a:cubicBezTo>
                  <a:pt x="424" y="649"/>
                  <a:pt x="424" y="649"/>
                  <a:pt x="424" y="649"/>
                </a:cubicBezTo>
                <a:cubicBezTo>
                  <a:pt x="344" y="649"/>
                  <a:pt x="344" y="649"/>
                  <a:pt x="344" y="649"/>
                </a:cubicBezTo>
                <a:cubicBezTo>
                  <a:pt x="352" y="648"/>
                  <a:pt x="352" y="648"/>
                  <a:pt x="352" y="648"/>
                </a:cubicBezTo>
                <a:cubicBezTo>
                  <a:pt x="352" y="648"/>
                  <a:pt x="344" y="590"/>
                  <a:pt x="363" y="541"/>
                </a:cubicBezTo>
                <a:cubicBezTo>
                  <a:pt x="367" y="531"/>
                  <a:pt x="371" y="521"/>
                  <a:pt x="377" y="510"/>
                </a:cubicBezTo>
                <a:cubicBezTo>
                  <a:pt x="389" y="482"/>
                  <a:pt x="403" y="453"/>
                  <a:pt x="403" y="418"/>
                </a:cubicBezTo>
                <a:cubicBezTo>
                  <a:pt x="402" y="389"/>
                  <a:pt x="395" y="363"/>
                  <a:pt x="384" y="341"/>
                </a:cubicBezTo>
                <a:cubicBezTo>
                  <a:pt x="385" y="334"/>
                  <a:pt x="388" y="319"/>
                  <a:pt x="395" y="303"/>
                </a:cubicBezTo>
                <a:cubicBezTo>
                  <a:pt x="403" y="287"/>
                  <a:pt x="419" y="277"/>
                  <a:pt x="437" y="265"/>
                </a:cubicBezTo>
                <a:cubicBezTo>
                  <a:pt x="458" y="253"/>
                  <a:pt x="481" y="238"/>
                  <a:pt x="489" y="212"/>
                </a:cubicBezTo>
                <a:cubicBezTo>
                  <a:pt x="504" y="171"/>
                  <a:pt x="474" y="125"/>
                  <a:pt x="437" y="99"/>
                </a:cubicBezTo>
                <a:cubicBezTo>
                  <a:pt x="373" y="51"/>
                  <a:pt x="260" y="39"/>
                  <a:pt x="192" y="103"/>
                </a:cubicBezTo>
                <a:cubicBezTo>
                  <a:pt x="136" y="155"/>
                  <a:pt x="120" y="201"/>
                  <a:pt x="142" y="238"/>
                </a:cubicBezTo>
                <a:cubicBezTo>
                  <a:pt x="163" y="274"/>
                  <a:pt x="209" y="287"/>
                  <a:pt x="241" y="288"/>
                </a:cubicBezTo>
                <a:cubicBezTo>
                  <a:pt x="287" y="290"/>
                  <a:pt x="319" y="303"/>
                  <a:pt x="347" y="331"/>
                </a:cubicBezTo>
                <a:cubicBezTo>
                  <a:pt x="373" y="357"/>
                  <a:pt x="379" y="393"/>
                  <a:pt x="379" y="418"/>
                </a:cubicBezTo>
                <a:cubicBezTo>
                  <a:pt x="380" y="449"/>
                  <a:pt x="368" y="474"/>
                  <a:pt x="356" y="501"/>
                </a:cubicBezTo>
                <a:cubicBezTo>
                  <a:pt x="351" y="511"/>
                  <a:pt x="345" y="522"/>
                  <a:pt x="341" y="533"/>
                </a:cubicBezTo>
                <a:cubicBezTo>
                  <a:pt x="322" y="583"/>
                  <a:pt x="328" y="639"/>
                  <a:pt x="329" y="649"/>
                </a:cubicBezTo>
                <a:cubicBezTo>
                  <a:pt x="205" y="649"/>
                  <a:pt x="205" y="649"/>
                  <a:pt x="205" y="649"/>
                </a:cubicBezTo>
                <a:cubicBezTo>
                  <a:pt x="210" y="584"/>
                  <a:pt x="192" y="533"/>
                  <a:pt x="187" y="525"/>
                </a:cubicBezTo>
                <a:cubicBezTo>
                  <a:pt x="185" y="521"/>
                  <a:pt x="179" y="512"/>
                  <a:pt x="132" y="504"/>
                </a:cubicBezTo>
                <a:cubicBezTo>
                  <a:pt x="117" y="501"/>
                  <a:pt x="84" y="502"/>
                  <a:pt x="65" y="502"/>
                </a:cubicBezTo>
                <a:cubicBezTo>
                  <a:pt x="59" y="441"/>
                  <a:pt x="59" y="441"/>
                  <a:pt x="59" y="441"/>
                </a:cubicBezTo>
                <a:cubicBezTo>
                  <a:pt x="62" y="384"/>
                  <a:pt x="62" y="384"/>
                  <a:pt x="62" y="384"/>
                </a:cubicBezTo>
                <a:cubicBezTo>
                  <a:pt x="62" y="381"/>
                  <a:pt x="60" y="378"/>
                  <a:pt x="58" y="375"/>
                </a:cubicBezTo>
                <a:cubicBezTo>
                  <a:pt x="55" y="373"/>
                  <a:pt x="52" y="372"/>
                  <a:pt x="48" y="373"/>
                </a:cubicBezTo>
                <a:cubicBezTo>
                  <a:pt x="48" y="373"/>
                  <a:pt x="42" y="373"/>
                  <a:pt x="30" y="371"/>
                </a:cubicBezTo>
                <a:cubicBezTo>
                  <a:pt x="27" y="370"/>
                  <a:pt x="26" y="368"/>
                  <a:pt x="26" y="367"/>
                </a:cubicBezTo>
                <a:cubicBezTo>
                  <a:pt x="25" y="365"/>
                  <a:pt x="26" y="361"/>
                  <a:pt x="28" y="358"/>
                </a:cubicBezTo>
                <a:close/>
                <a:moveTo>
                  <a:pt x="375" y="294"/>
                </a:moveTo>
                <a:lnTo>
                  <a:pt x="375" y="294"/>
                </a:lnTo>
                <a:cubicBezTo>
                  <a:pt x="370" y="302"/>
                  <a:pt x="367" y="309"/>
                  <a:pt x="365" y="316"/>
                </a:cubicBezTo>
                <a:cubicBezTo>
                  <a:pt x="365" y="315"/>
                  <a:pt x="364" y="315"/>
                  <a:pt x="363" y="314"/>
                </a:cubicBezTo>
                <a:cubicBezTo>
                  <a:pt x="332" y="282"/>
                  <a:pt x="294" y="268"/>
                  <a:pt x="242" y="265"/>
                </a:cubicBezTo>
                <a:cubicBezTo>
                  <a:pt x="215" y="264"/>
                  <a:pt x="178" y="253"/>
                  <a:pt x="162" y="226"/>
                </a:cubicBezTo>
                <a:cubicBezTo>
                  <a:pt x="146" y="199"/>
                  <a:pt x="161" y="164"/>
                  <a:pt x="208" y="121"/>
                </a:cubicBezTo>
                <a:cubicBezTo>
                  <a:pt x="236" y="95"/>
                  <a:pt x="274" y="83"/>
                  <a:pt x="312" y="83"/>
                </a:cubicBezTo>
                <a:cubicBezTo>
                  <a:pt x="353" y="83"/>
                  <a:pt x="394" y="96"/>
                  <a:pt x="424" y="118"/>
                </a:cubicBezTo>
                <a:cubicBezTo>
                  <a:pt x="452" y="138"/>
                  <a:pt x="478" y="174"/>
                  <a:pt x="467" y="204"/>
                </a:cubicBezTo>
                <a:cubicBezTo>
                  <a:pt x="461" y="224"/>
                  <a:pt x="443" y="234"/>
                  <a:pt x="425" y="246"/>
                </a:cubicBezTo>
                <a:cubicBezTo>
                  <a:pt x="405" y="258"/>
                  <a:pt x="385" y="271"/>
                  <a:pt x="375" y="294"/>
                </a:cubicBezTo>
                <a:close/>
              </a:path>
            </a:pathLst>
          </a:custGeom>
          <a:solidFill>
            <a:schemeClr val="bg1"/>
          </a:solidFill>
          <a:ln>
            <a:noFill/>
          </a:ln>
          <a:effectLst/>
        </p:spPr>
        <p:txBody>
          <a:bodyPr wrap="none" anchor="ctr"/>
          <a:lstStyle/>
          <a:p>
            <a:endParaRPr lang="en-US"/>
          </a:p>
        </p:txBody>
      </p:sp>
      <p:sp>
        <p:nvSpPr>
          <p:cNvPr id="35" name="Freeform 39"/>
          <p:cNvSpPr>
            <a:spLocks noChangeArrowheads="1"/>
          </p:cNvSpPr>
          <p:nvPr/>
        </p:nvSpPr>
        <p:spPr bwMode="auto">
          <a:xfrm>
            <a:off x="4895895" y="2649056"/>
            <a:ext cx="451321" cy="765964"/>
          </a:xfrm>
          <a:custGeom>
            <a:avLst/>
            <a:gdLst>
              <a:gd name="T0" fmla="*/ 410 w 513"/>
              <a:gd name="T1" fmla="*/ 5 h 618"/>
              <a:gd name="T2" fmla="*/ 410 w 513"/>
              <a:gd name="T3" fmla="*/ 5 h 618"/>
              <a:gd name="T4" fmla="*/ 402 w 513"/>
              <a:gd name="T5" fmla="*/ 0 h 618"/>
              <a:gd name="T6" fmla="*/ 393 w 513"/>
              <a:gd name="T7" fmla="*/ 4 h 618"/>
              <a:gd name="T8" fmla="*/ 247 w 513"/>
              <a:gd name="T9" fmla="*/ 156 h 618"/>
              <a:gd name="T10" fmla="*/ 245 w 513"/>
              <a:gd name="T11" fmla="*/ 170 h 618"/>
              <a:gd name="T12" fmla="*/ 255 w 513"/>
              <a:gd name="T13" fmla="*/ 176 h 618"/>
              <a:gd name="T14" fmla="*/ 323 w 513"/>
              <a:gd name="T15" fmla="*/ 176 h 618"/>
              <a:gd name="T16" fmla="*/ 271 w 513"/>
              <a:gd name="T17" fmla="*/ 334 h 618"/>
              <a:gd name="T18" fmla="*/ 113 w 513"/>
              <a:gd name="T19" fmla="*/ 334 h 618"/>
              <a:gd name="T20" fmla="*/ 101 w 513"/>
              <a:gd name="T21" fmla="*/ 341 h 618"/>
              <a:gd name="T22" fmla="*/ 1 w 513"/>
              <a:gd name="T23" fmla="*/ 602 h 618"/>
              <a:gd name="T24" fmla="*/ 3 w 513"/>
              <a:gd name="T25" fmla="*/ 612 h 618"/>
              <a:gd name="T26" fmla="*/ 13 w 513"/>
              <a:gd name="T27" fmla="*/ 617 h 618"/>
              <a:gd name="T28" fmla="*/ 119 w 513"/>
              <a:gd name="T29" fmla="*/ 617 h 618"/>
              <a:gd name="T30" fmla="*/ 129 w 513"/>
              <a:gd name="T31" fmla="*/ 610 h 618"/>
              <a:gd name="T32" fmla="*/ 191 w 513"/>
              <a:gd name="T33" fmla="*/ 449 h 618"/>
              <a:gd name="T34" fmla="*/ 353 w 513"/>
              <a:gd name="T35" fmla="*/ 448 h 618"/>
              <a:gd name="T36" fmla="*/ 365 w 513"/>
              <a:gd name="T37" fmla="*/ 439 h 618"/>
              <a:gd name="T38" fmla="*/ 439 w 513"/>
              <a:gd name="T39" fmla="*/ 176 h 618"/>
              <a:gd name="T40" fmla="*/ 500 w 513"/>
              <a:gd name="T41" fmla="*/ 176 h 618"/>
              <a:gd name="T42" fmla="*/ 510 w 513"/>
              <a:gd name="T43" fmla="*/ 170 h 618"/>
              <a:gd name="T44" fmla="*/ 510 w 513"/>
              <a:gd name="T45" fmla="*/ 158 h 618"/>
              <a:gd name="T46" fmla="*/ 410 w 513"/>
              <a:gd name="T47" fmla="*/ 5 h 618"/>
              <a:gd name="T48" fmla="*/ 431 w 513"/>
              <a:gd name="T49" fmla="*/ 153 h 618"/>
              <a:gd name="T50" fmla="*/ 431 w 513"/>
              <a:gd name="T51" fmla="*/ 153 h 618"/>
              <a:gd name="T52" fmla="*/ 420 w 513"/>
              <a:gd name="T53" fmla="*/ 161 h 618"/>
              <a:gd name="T54" fmla="*/ 345 w 513"/>
              <a:gd name="T55" fmla="*/ 425 h 618"/>
              <a:gd name="T56" fmla="*/ 182 w 513"/>
              <a:gd name="T57" fmla="*/ 425 h 618"/>
              <a:gd name="T58" fmla="*/ 171 w 513"/>
              <a:gd name="T59" fmla="*/ 433 h 618"/>
              <a:gd name="T60" fmla="*/ 110 w 513"/>
              <a:gd name="T61" fmla="*/ 594 h 618"/>
              <a:gd name="T62" fmla="*/ 29 w 513"/>
              <a:gd name="T63" fmla="*/ 594 h 618"/>
              <a:gd name="T64" fmla="*/ 121 w 513"/>
              <a:gd name="T65" fmla="*/ 357 h 618"/>
              <a:gd name="T66" fmla="*/ 279 w 513"/>
              <a:gd name="T67" fmla="*/ 357 h 618"/>
              <a:gd name="T68" fmla="*/ 291 w 513"/>
              <a:gd name="T69" fmla="*/ 350 h 618"/>
              <a:gd name="T70" fmla="*/ 350 w 513"/>
              <a:gd name="T71" fmla="*/ 169 h 618"/>
              <a:gd name="T72" fmla="*/ 348 w 513"/>
              <a:gd name="T73" fmla="*/ 158 h 618"/>
              <a:gd name="T74" fmla="*/ 338 w 513"/>
              <a:gd name="T75" fmla="*/ 153 h 618"/>
              <a:gd name="T76" fmla="*/ 283 w 513"/>
              <a:gd name="T77" fmla="*/ 153 h 618"/>
              <a:gd name="T78" fmla="*/ 399 w 513"/>
              <a:gd name="T79" fmla="*/ 31 h 618"/>
              <a:gd name="T80" fmla="*/ 479 w 513"/>
              <a:gd name="T81" fmla="*/ 153 h 618"/>
              <a:gd name="T82" fmla="*/ 431 w 513"/>
              <a:gd name="T83" fmla="*/ 15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13" h="618">
                <a:moveTo>
                  <a:pt x="410" y="5"/>
                </a:moveTo>
                <a:lnTo>
                  <a:pt x="410" y="5"/>
                </a:lnTo>
                <a:cubicBezTo>
                  <a:pt x="408" y="3"/>
                  <a:pt x="405" y="1"/>
                  <a:pt x="402" y="0"/>
                </a:cubicBezTo>
                <a:cubicBezTo>
                  <a:pt x="398" y="0"/>
                  <a:pt x="395" y="1"/>
                  <a:pt x="393" y="4"/>
                </a:cubicBezTo>
                <a:cubicBezTo>
                  <a:pt x="247" y="156"/>
                  <a:pt x="247" y="156"/>
                  <a:pt x="247" y="156"/>
                </a:cubicBezTo>
                <a:cubicBezTo>
                  <a:pt x="244" y="160"/>
                  <a:pt x="243" y="164"/>
                  <a:pt x="245" y="170"/>
                </a:cubicBezTo>
                <a:cubicBezTo>
                  <a:pt x="247" y="174"/>
                  <a:pt x="251" y="176"/>
                  <a:pt x="255" y="176"/>
                </a:cubicBezTo>
                <a:cubicBezTo>
                  <a:pt x="323" y="176"/>
                  <a:pt x="323" y="176"/>
                  <a:pt x="323" y="176"/>
                </a:cubicBezTo>
                <a:cubicBezTo>
                  <a:pt x="271" y="334"/>
                  <a:pt x="271" y="334"/>
                  <a:pt x="271" y="334"/>
                </a:cubicBezTo>
                <a:cubicBezTo>
                  <a:pt x="113" y="334"/>
                  <a:pt x="113" y="334"/>
                  <a:pt x="113" y="334"/>
                </a:cubicBezTo>
                <a:cubicBezTo>
                  <a:pt x="107" y="334"/>
                  <a:pt x="103" y="337"/>
                  <a:pt x="101" y="341"/>
                </a:cubicBezTo>
                <a:cubicBezTo>
                  <a:pt x="1" y="602"/>
                  <a:pt x="1" y="602"/>
                  <a:pt x="1" y="602"/>
                </a:cubicBezTo>
                <a:cubicBezTo>
                  <a:pt x="0" y="605"/>
                  <a:pt x="0" y="609"/>
                  <a:pt x="3" y="612"/>
                </a:cubicBezTo>
                <a:cubicBezTo>
                  <a:pt x="5" y="615"/>
                  <a:pt x="8" y="617"/>
                  <a:pt x="13" y="617"/>
                </a:cubicBezTo>
                <a:cubicBezTo>
                  <a:pt x="119" y="617"/>
                  <a:pt x="119" y="617"/>
                  <a:pt x="119" y="617"/>
                </a:cubicBezTo>
                <a:cubicBezTo>
                  <a:pt x="123" y="617"/>
                  <a:pt x="127" y="614"/>
                  <a:pt x="129" y="610"/>
                </a:cubicBezTo>
                <a:cubicBezTo>
                  <a:pt x="191" y="449"/>
                  <a:pt x="191" y="449"/>
                  <a:pt x="191" y="449"/>
                </a:cubicBezTo>
                <a:cubicBezTo>
                  <a:pt x="353" y="448"/>
                  <a:pt x="353" y="448"/>
                  <a:pt x="353" y="448"/>
                </a:cubicBezTo>
                <a:cubicBezTo>
                  <a:pt x="358" y="448"/>
                  <a:pt x="363" y="444"/>
                  <a:pt x="365" y="439"/>
                </a:cubicBezTo>
                <a:cubicBezTo>
                  <a:pt x="439" y="176"/>
                  <a:pt x="439" y="176"/>
                  <a:pt x="439" y="176"/>
                </a:cubicBezTo>
                <a:cubicBezTo>
                  <a:pt x="500" y="176"/>
                  <a:pt x="500" y="176"/>
                  <a:pt x="500" y="176"/>
                </a:cubicBezTo>
                <a:cubicBezTo>
                  <a:pt x="505" y="176"/>
                  <a:pt x="508" y="174"/>
                  <a:pt x="510" y="170"/>
                </a:cubicBezTo>
                <a:cubicBezTo>
                  <a:pt x="512" y="165"/>
                  <a:pt x="512" y="161"/>
                  <a:pt x="510" y="158"/>
                </a:cubicBezTo>
                <a:lnTo>
                  <a:pt x="410" y="5"/>
                </a:lnTo>
                <a:close/>
                <a:moveTo>
                  <a:pt x="431" y="153"/>
                </a:moveTo>
                <a:lnTo>
                  <a:pt x="431" y="153"/>
                </a:lnTo>
                <a:cubicBezTo>
                  <a:pt x="426" y="153"/>
                  <a:pt x="421" y="156"/>
                  <a:pt x="420" y="161"/>
                </a:cubicBezTo>
                <a:cubicBezTo>
                  <a:pt x="345" y="425"/>
                  <a:pt x="345" y="425"/>
                  <a:pt x="345" y="425"/>
                </a:cubicBezTo>
                <a:cubicBezTo>
                  <a:pt x="182" y="425"/>
                  <a:pt x="182" y="425"/>
                  <a:pt x="182" y="425"/>
                </a:cubicBezTo>
                <a:cubicBezTo>
                  <a:pt x="177" y="425"/>
                  <a:pt x="173" y="428"/>
                  <a:pt x="171" y="433"/>
                </a:cubicBezTo>
                <a:cubicBezTo>
                  <a:pt x="110" y="594"/>
                  <a:pt x="110" y="594"/>
                  <a:pt x="110" y="594"/>
                </a:cubicBezTo>
                <a:cubicBezTo>
                  <a:pt x="29" y="594"/>
                  <a:pt x="29" y="594"/>
                  <a:pt x="29" y="594"/>
                </a:cubicBezTo>
                <a:cubicBezTo>
                  <a:pt x="121" y="357"/>
                  <a:pt x="121" y="357"/>
                  <a:pt x="121" y="357"/>
                </a:cubicBezTo>
                <a:cubicBezTo>
                  <a:pt x="279" y="357"/>
                  <a:pt x="279" y="357"/>
                  <a:pt x="279" y="357"/>
                </a:cubicBezTo>
                <a:cubicBezTo>
                  <a:pt x="284" y="357"/>
                  <a:pt x="289" y="354"/>
                  <a:pt x="291" y="350"/>
                </a:cubicBezTo>
                <a:cubicBezTo>
                  <a:pt x="350" y="169"/>
                  <a:pt x="350" y="169"/>
                  <a:pt x="350" y="169"/>
                </a:cubicBezTo>
                <a:cubicBezTo>
                  <a:pt x="351" y="164"/>
                  <a:pt x="351" y="160"/>
                  <a:pt x="348" y="158"/>
                </a:cubicBezTo>
                <a:cubicBezTo>
                  <a:pt x="346" y="155"/>
                  <a:pt x="343" y="153"/>
                  <a:pt x="338" y="153"/>
                </a:cubicBezTo>
                <a:cubicBezTo>
                  <a:pt x="283" y="153"/>
                  <a:pt x="283" y="153"/>
                  <a:pt x="283" y="153"/>
                </a:cubicBezTo>
                <a:cubicBezTo>
                  <a:pt x="399" y="31"/>
                  <a:pt x="399" y="31"/>
                  <a:pt x="399" y="31"/>
                </a:cubicBezTo>
                <a:cubicBezTo>
                  <a:pt x="479" y="153"/>
                  <a:pt x="479" y="153"/>
                  <a:pt x="479" y="153"/>
                </a:cubicBezTo>
                <a:lnTo>
                  <a:pt x="431" y="153"/>
                </a:lnTo>
                <a:close/>
              </a:path>
            </a:pathLst>
          </a:custGeom>
          <a:solidFill>
            <a:schemeClr val="bg1"/>
          </a:solidFill>
          <a:ln>
            <a:noFill/>
          </a:ln>
          <a:effectLst/>
        </p:spPr>
        <p:txBody>
          <a:bodyPr wrap="none" anchor="ctr"/>
          <a:lstStyle/>
          <a:p>
            <a:endParaRPr lang="en-US"/>
          </a:p>
        </p:txBody>
      </p:sp>
      <p:grpSp>
        <p:nvGrpSpPr>
          <p:cNvPr id="36" name="Group 35"/>
          <p:cNvGrpSpPr/>
          <p:nvPr/>
        </p:nvGrpSpPr>
        <p:grpSpPr>
          <a:xfrm>
            <a:off x="2487251" y="4300719"/>
            <a:ext cx="507884" cy="507884"/>
            <a:chOff x="3963532" y="4359643"/>
            <a:chExt cx="324146" cy="324146"/>
          </a:xfrm>
          <a:solidFill>
            <a:schemeClr val="bg1"/>
          </a:solidFill>
        </p:grpSpPr>
        <p:sp>
          <p:nvSpPr>
            <p:cNvPr id="37" name="Freeform 74"/>
            <p:cNvSpPr>
              <a:spLocks noChangeArrowheads="1"/>
            </p:cNvSpPr>
            <p:nvPr/>
          </p:nvSpPr>
          <p:spPr bwMode="auto">
            <a:xfrm>
              <a:off x="4059849" y="4454109"/>
              <a:ext cx="133363" cy="133363"/>
            </a:xfrm>
            <a:custGeom>
              <a:avLst/>
              <a:gdLst>
                <a:gd name="T0" fmla="*/ 158 w 318"/>
                <a:gd name="T1" fmla="*/ 0 h 318"/>
                <a:gd name="T2" fmla="*/ 158 w 318"/>
                <a:gd name="T3" fmla="*/ 0 h 318"/>
                <a:gd name="T4" fmla="*/ 0 w 318"/>
                <a:gd name="T5" fmla="*/ 159 h 318"/>
                <a:gd name="T6" fmla="*/ 158 w 318"/>
                <a:gd name="T7" fmla="*/ 317 h 318"/>
                <a:gd name="T8" fmla="*/ 317 w 318"/>
                <a:gd name="T9" fmla="*/ 159 h 318"/>
                <a:gd name="T10" fmla="*/ 158 w 318"/>
                <a:gd name="T11" fmla="*/ 0 h 318"/>
                <a:gd name="T12" fmla="*/ 158 w 318"/>
                <a:gd name="T13" fmla="*/ 294 h 318"/>
                <a:gd name="T14" fmla="*/ 158 w 318"/>
                <a:gd name="T15" fmla="*/ 294 h 318"/>
                <a:gd name="T16" fmla="*/ 23 w 318"/>
                <a:gd name="T17" fmla="*/ 159 h 318"/>
                <a:gd name="T18" fmla="*/ 158 w 318"/>
                <a:gd name="T19" fmla="*/ 23 h 318"/>
                <a:gd name="T20" fmla="*/ 294 w 318"/>
                <a:gd name="T21" fmla="*/ 159 h 318"/>
                <a:gd name="T22" fmla="*/ 158 w 318"/>
                <a:gd name="T23" fmla="*/ 29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8" h="318">
                  <a:moveTo>
                    <a:pt x="158" y="0"/>
                  </a:moveTo>
                  <a:lnTo>
                    <a:pt x="158" y="0"/>
                  </a:lnTo>
                  <a:cubicBezTo>
                    <a:pt x="71" y="0"/>
                    <a:pt x="0" y="71"/>
                    <a:pt x="0" y="159"/>
                  </a:cubicBezTo>
                  <a:cubicBezTo>
                    <a:pt x="0" y="246"/>
                    <a:pt x="71" y="317"/>
                    <a:pt x="158" y="317"/>
                  </a:cubicBezTo>
                  <a:cubicBezTo>
                    <a:pt x="247" y="317"/>
                    <a:pt x="317" y="246"/>
                    <a:pt x="317" y="159"/>
                  </a:cubicBezTo>
                  <a:cubicBezTo>
                    <a:pt x="317" y="71"/>
                    <a:pt x="247" y="0"/>
                    <a:pt x="158" y="0"/>
                  </a:cubicBezTo>
                  <a:close/>
                  <a:moveTo>
                    <a:pt x="158" y="294"/>
                  </a:moveTo>
                  <a:lnTo>
                    <a:pt x="158" y="294"/>
                  </a:lnTo>
                  <a:cubicBezTo>
                    <a:pt x="84" y="294"/>
                    <a:pt x="23" y="234"/>
                    <a:pt x="23" y="159"/>
                  </a:cubicBezTo>
                  <a:cubicBezTo>
                    <a:pt x="23" y="84"/>
                    <a:pt x="84" y="23"/>
                    <a:pt x="158" y="23"/>
                  </a:cubicBezTo>
                  <a:cubicBezTo>
                    <a:pt x="233" y="23"/>
                    <a:pt x="294" y="84"/>
                    <a:pt x="294" y="159"/>
                  </a:cubicBezTo>
                  <a:cubicBezTo>
                    <a:pt x="294" y="234"/>
                    <a:pt x="233" y="294"/>
                    <a:pt x="158" y="29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8" name="Freeform 75"/>
            <p:cNvSpPr>
              <a:spLocks noChangeArrowheads="1"/>
            </p:cNvSpPr>
            <p:nvPr/>
          </p:nvSpPr>
          <p:spPr bwMode="auto">
            <a:xfrm>
              <a:off x="3963532" y="4359643"/>
              <a:ext cx="324146" cy="324146"/>
            </a:xfrm>
            <a:custGeom>
              <a:avLst/>
              <a:gdLst>
                <a:gd name="T0" fmla="*/ 738 w 773"/>
                <a:gd name="T1" fmla="*/ 315 h 773"/>
                <a:gd name="T2" fmla="*/ 644 w 773"/>
                <a:gd name="T3" fmla="*/ 227 h 773"/>
                <a:gd name="T4" fmla="*/ 694 w 773"/>
                <a:gd name="T5" fmla="*/ 162 h 773"/>
                <a:gd name="T6" fmla="*/ 635 w 773"/>
                <a:gd name="T7" fmla="*/ 88 h 773"/>
                <a:gd name="T8" fmla="*/ 610 w 773"/>
                <a:gd name="T9" fmla="*/ 78 h 773"/>
                <a:gd name="T10" fmla="*/ 545 w 773"/>
                <a:gd name="T11" fmla="*/ 128 h 773"/>
                <a:gd name="T12" fmla="*/ 457 w 773"/>
                <a:gd name="T13" fmla="*/ 35 h 773"/>
                <a:gd name="T14" fmla="*/ 352 w 773"/>
                <a:gd name="T15" fmla="*/ 0 h 773"/>
                <a:gd name="T16" fmla="*/ 316 w 773"/>
                <a:gd name="T17" fmla="*/ 91 h 773"/>
                <a:gd name="T18" fmla="*/ 188 w 773"/>
                <a:gd name="T19" fmla="*/ 88 h 773"/>
                <a:gd name="T20" fmla="*/ 163 w 773"/>
                <a:gd name="T21" fmla="*/ 78 h 773"/>
                <a:gd name="T22" fmla="*/ 88 w 773"/>
                <a:gd name="T23" fmla="*/ 137 h 773"/>
                <a:gd name="T24" fmla="*/ 88 w 773"/>
                <a:gd name="T25" fmla="*/ 187 h 773"/>
                <a:gd name="T26" fmla="*/ 91 w 773"/>
                <a:gd name="T27" fmla="*/ 315 h 773"/>
                <a:gd name="T28" fmla="*/ 0 w 773"/>
                <a:gd name="T29" fmla="*/ 350 h 773"/>
                <a:gd name="T30" fmla="*/ 35 w 773"/>
                <a:gd name="T31" fmla="*/ 456 h 773"/>
                <a:gd name="T32" fmla="*/ 128 w 773"/>
                <a:gd name="T33" fmla="*/ 544 h 773"/>
                <a:gd name="T34" fmla="*/ 88 w 773"/>
                <a:gd name="T35" fmla="*/ 634 h 773"/>
                <a:gd name="T36" fmla="*/ 188 w 773"/>
                <a:gd name="T37" fmla="*/ 684 h 773"/>
                <a:gd name="T38" fmla="*/ 316 w 773"/>
                <a:gd name="T39" fmla="*/ 680 h 773"/>
                <a:gd name="T40" fmla="*/ 352 w 773"/>
                <a:gd name="T41" fmla="*/ 772 h 773"/>
                <a:gd name="T42" fmla="*/ 457 w 773"/>
                <a:gd name="T43" fmla="*/ 737 h 773"/>
                <a:gd name="T44" fmla="*/ 545 w 773"/>
                <a:gd name="T45" fmla="*/ 644 h 773"/>
                <a:gd name="T46" fmla="*/ 635 w 773"/>
                <a:gd name="T47" fmla="*/ 684 h 773"/>
                <a:gd name="T48" fmla="*/ 685 w 773"/>
                <a:gd name="T49" fmla="*/ 585 h 773"/>
                <a:gd name="T50" fmla="*/ 682 w 773"/>
                <a:gd name="T51" fmla="*/ 456 h 773"/>
                <a:gd name="T52" fmla="*/ 772 w 773"/>
                <a:gd name="T53" fmla="*/ 421 h 773"/>
                <a:gd name="T54" fmla="*/ 738 w 773"/>
                <a:gd name="T55" fmla="*/ 315 h 773"/>
                <a:gd name="T56" fmla="*/ 749 w 773"/>
                <a:gd name="T57" fmla="*/ 421 h 773"/>
                <a:gd name="T58" fmla="*/ 662 w 773"/>
                <a:gd name="T59" fmla="*/ 433 h 773"/>
                <a:gd name="T60" fmla="*/ 620 w 773"/>
                <a:gd name="T61" fmla="*/ 540 h 773"/>
                <a:gd name="T62" fmla="*/ 668 w 773"/>
                <a:gd name="T63" fmla="*/ 600 h 773"/>
                <a:gd name="T64" fmla="*/ 618 w 773"/>
                <a:gd name="T65" fmla="*/ 667 h 773"/>
                <a:gd name="T66" fmla="*/ 548 w 773"/>
                <a:gd name="T67" fmla="*/ 614 h 773"/>
                <a:gd name="T68" fmla="*/ 442 w 773"/>
                <a:gd name="T69" fmla="*/ 660 h 773"/>
                <a:gd name="T70" fmla="*/ 433 w 773"/>
                <a:gd name="T71" fmla="*/ 737 h 773"/>
                <a:gd name="T72" fmla="*/ 352 w 773"/>
                <a:gd name="T73" fmla="*/ 748 h 773"/>
                <a:gd name="T74" fmla="*/ 339 w 773"/>
                <a:gd name="T75" fmla="*/ 662 h 773"/>
                <a:gd name="T76" fmla="*/ 232 w 773"/>
                <a:gd name="T77" fmla="*/ 619 h 773"/>
                <a:gd name="T78" fmla="*/ 172 w 773"/>
                <a:gd name="T79" fmla="*/ 667 h 773"/>
                <a:gd name="T80" fmla="*/ 105 w 773"/>
                <a:gd name="T81" fmla="*/ 617 h 773"/>
                <a:gd name="T82" fmla="*/ 158 w 773"/>
                <a:gd name="T83" fmla="*/ 547 h 773"/>
                <a:gd name="T84" fmla="*/ 112 w 773"/>
                <a:gd name="T85" fmla="*/ 442 h 773"/>
                <a:gd name="T86" fmla="*/ 35 w 773"/>
                <a:gd name="T87" fmla="*/ 433 h 773"/>
                <a:gd name="T88" fmla="*/ 24 w 773"/>
                <a:gd name="T89" fmla="*/ 350 h 773"/>
                <a:gd name="T90" fmla="*/ 110 w 773"/>
                <a:gd name="T91" fmla="*/ 339 h 773"/>
                <a:gd name="T92" fmla="*/ 153 w 773"/>
                <a:gd name="T93" fmla="*/ 232 h 773"/>
                <a:gd name="T94" fmla="*/ 105 w 773"/>
                <a:gd name="T95" fmla="*/ 170 h 773"/>
                <a:gd name="T96" fmla="*/ 105 w 773"/>
                <a:gd name="T97" fmla="*/ 154 h 773"/>
                <a:gd name="T98" fmla="*/ 163 w 773"/>
                <a:gd name="T99" fmla="*/ 101 h 773"/>
                <a:gd name="T100" fmla="*/ 225 w 773"/>
                <a:gd name="T101" fmla="*/ 158 h 773"/>
                <a:gd name="T102" fmla="*/ 330 w 773"/>
                <a:gd name="T103" fmla="*/ 112 h 773"/>
                <a:gd name="T104" fmla="*/ 339 w 773"/>
                <a:gd name="T105" fmla="*/ 35 h 773"/>
                <a:gd name="T106" fmla="*/ 421 w 773"/>
                <a:gd name="T107" fmla="*/ 23 h 773"/>
                <a:gd name="T108" fmla="*/ 433 w 773"/>
                <a:gd name="T109" fmla="*/ 110 h 773"/>
                <a:gd name="T110" fmla="*/ 540 w 773"/>
                <a:gd name="T111" fmla="*/ 153 h 773"/>
                <a:gd name="T112" fmla="*/ 602 w 773"/>
                <a:gd name="T113" fmla="*/ 104 h 773"/>
                <a:gd name="T114" fmla="*/ 668 w 773"/>
                <a:gd name="T115" fmla="*/ 154 h 773"/>
                <a:gd name="T116" fmla="*/ 668 w 773"/>
                <a:gd name="T117" fmla="*/ 170 h 773"/>
                <a:gd name="T118" fmla="*/ 620 w 773"/>
                <a:gd name="T119" fmla="*/ 232 h 773"/>
                <a:gd name="T120" fmla="*/ 662 w 773"/>
                <a:gd name="T121" fmla="*/ 339 h 773"/>
                <a:gd name="T122" fmla="*/ 749 w 773"/>
                <a:gd name="T123" fmla="*/ 350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3" h="773">
                  <a:moveTo>
                    <a:pt x="738" y="315"/>
                  </a:moveTo>
                  <a:lnTo>
                    <a:pt x="738" y="315"/>
                  </a:lnTo>
                  <a:cubicBezTo>
                    <a:pt x="682" y="315"/>
                    <a:pt x="682" y="315"/>
                    <a:pt x="682" y="315"/>
                  </a:cubicBezTo>
                  <a:cubicBezTo>
                    <a:pt x="674" y="284"/>
                    <a:pt x="662" y="255"/>
                    <a:pt x="644" y="227"/>
                  </a:cubicBezTo>
                  <a:cubicBezTo>
                    <a:pt x="685" y="187"/>
                    <a:pt x="685" y="187"/>
                    <a:pt x="685" y="187"/>
                  </a:cubicBezTo>
                  <a:cubicBezTo>
                    <a:pt x="691" y="181"/>
                    <a:pt x="694" y="171"/>
                    <a:pt x="694" y="162"/>
                  </a:cubicBezTo>
                  <a:cubicBezTo>
                    <a:pt x="694" y="153"/>
                    <a:pt x="691" y="144"/>
                    <a:pt x="685" y="137"/>
                  </a:cubicBezTo>
                  <a:cubicBezTo>
                    <a:pt x="635" y="88"/>
                    <a:pt x="635" y="88"/>
                    <a:pt x="635" y="88"/>
                  </a:cubicBezTo>
                  <a:cubicBezTo>
                    <a:pt x="629" y="81"/>
                    <a:pt x="619" y="78"/>
                    <a:pt x="610" y="78"/>
                  </a:cubicBezTo>
                  <a:lnTo>
                    <a:pt x="610" y="78"/>
                  </a:lnTo>
                  <a:cubicBezTo>
                    <a:pt x="601" y="78"/>
                    <a:pt x="592" y="81"/>
                    <a:pt x="585" y="88"/>
                  </a:cubicBezTo>
                  <a:cubicBezTo>
                    <a:pt x="545" y="128"/>
                    <a:pt x="545" y="128"/>
                    <a:pt x="545" y="128"/>
                  </a:cubicBezTo>
                  <a:cubicBezTo>
                    <a:pt x="518" y="111"/>
                    <a:pt x="488" y="98"/>
                    <a:pt x="457" y="91"/>
                  </a:cubicBezTo>
                  <a:cubicBezTo>
                    <a:pt x="457" y="35"/>
                    <a:pt x="457" y="35"/>
                    <a:pt x="457" y="35"/>
                  </a:cubicBezTo>
                  <a:cubicBezTo>
                    <a:pt x="457" y="15"/>
                    <a:pt x="441" y="0"/>
                    <a:pt x="421" y="0"/>
                  </a:cubicBezTo>
                  <a:cubicBezTo>
                    <a:pt x="352" y="0"/>
                    <a:pt x="352" y="0"/>
                    <a:pt x="352" y="0"/>
                  </a:cubicBezTo>
                  <a:cubicBezTo>
                    <a:pt x="332" y="0"/>
                    <a:pt x="316" y="15"/>
                    <a:pt x="316" y="35"/>
                  </a:cubicBezTo>
                  <a:cubicBezTo>
                    <a:pt x="316" y="91"/>
                    <a:pt x="316" y="91"/>
                    <a:pt x="316" y="91"/>
                  </a:cubicBezTo>
                  <a:cubicBezTo>
                    <a:pt x="285" y="98"/>
                    <a:pt x="255" y="111"/>
                    <a:pt x="228" y="128"/>
                  </a:cubicBezTo>
                  <a:cubicBezTo>
                    <a:pt x="188" y="88"/>
                    <a:pt x="188" y="88"/>
                    <a:pt x="188" y="88"/>
                  </a:cubicBezTo>
                  <a:cubicBezTo>
                    <a:pt x="181" y="81"/>
                    <a:pt x="173" y="78"/>
                    <a:pt x="163" y="78"/>
                  </a:cubicBezTo>
                  <a:lnTo>
                    <a:pt x="163" y="78"/>
                  </a:lnTo>
                  <a:cubicBezTo>
                    <a:pt x="154" y="78"/>
                    <a:pt x="144" y="81"/>
                    <a:pt x="138" y="88"/>
                  </a:cubicBezTo>
                  <a:cubicBezTo>
                    <a:pt x="88" y="137"/>
                    <a:pt x="88" y="137"/>
                    <a:pt x="88" y="137"/>
                  </a:cubicBezTo>
                  <a:cubicBezTo>
                    <a:pt x="82" y="144"/>
                    <a:pt x="78" y="153"/>
                    <a:pt x="78" y="162"/>
                  </a:cubicBezTo>
                  <a:cubicBezTo>
                    <a:pt x="78" y="171"/>
                    <a:pt x="82" y="181"/>
                    <a:pt x="88" y="187"/>
                  </a:cubicBezTo>
                  <a:cubicBezTo>
                    <a:pt x="128" y="227"/>
                    <a:pt x="128" y="227"/>
                    <a:pt x="128" y="227"/>
                  </a:cubicBezTo>
                  <a:cubicBezTo>
                    <a:pt x="111" y="255"/>
                    <a:pt x="99" y="284"/>
                    <a:pt x="91" y="315"/>
                  </a:cubicBezTo>
                  <a:cubicBezTo>
                    <a:pt x="35" y="315"/>
                    <a:pt x="35" y="315"/>
                    <a:pt x="35" y="315"/>
                  </a:cubicBezTo>
                  <a:cubicBezTo>
                    <a:pt x="16" y="315"/>
                    <a:pt x="0" y="331"/>
                    <a:pt x="0" y="350"/>
                  </a:cubicBezTo>
                  <a:cubicBezTo>
                    <a:pt x="0" y="421"/>
                    <a:pt x="0" y="421"/>
                    <a:pt x="0" y="421"/>
                  </a:cubicBezTo>
                  <a:cubicBezTo>
                    <a:pt x="0" y="440"/>
                    <a:pt x="16" y="456"/>
                    <a:pt x="35" y="456"/>
                  </a:cubicBezTo>
                  <a:cubicBezTo>
                    <a:pt x="91" y="456"/>
                    <a:pt x="91" y="456"/>
                    <a:pt x="91" y="456"/>
                  </a:cubicBezTo>
                  <a:cubicBezTo>
                    <a:pt x="99" y="487"/>
                    <a:pt x="111" y="517"/>
                    <a:pt x="128" y="544"/>
                  </a:cubicBezTo>
                  <a:cubicBezTo>
                    <a:pt x="88" y="585"/>
                    <a:pt x="88" y="585"/>
                    <a:pt x="88" y="585"/>
                  </a:cubicBezTo>
                  <a:cubicBezTo>
                    <a:pt x="75" y="598"/>
                    <a:pt x="75" y="620"/>
                    <a:pt x="88" y="634"/>
                  </a:cubicBezTo>
                  <a:cubicBezTo>
                    <a:pt x="138" y="684"/>
                    <a:pt x="138" y="684"/>
                    <a:pt x="138" y="684"/>
                  </a:cubicBezTo>
                  <a:cubicBezTo>
                    <a:pt x="152" y="697"/>
                    <a:pt x="175" y="697"/>
                    <a:pt x="188" y="684"/>
                  </a:cubicBezTo>
                  <a:cubicBezTo>
                    <a:pt x="228" y="644"/>
                    <a:pt x="228" y="644"/>
                    <a:pt x="228" y="644"/>
                  </a:cubicBezTo>
                  <a:cubicBezTo>
                    <a:pt x="255" y="661"/>
                    <a:pt x="285" y="673"/>
                    <a:pt x="316" y="680"/>
                  </a:cubicBezTo>
                  <a:cubicBezTo>
                    <a:pt x="316" y="737"/>
                    <a:pt x="316" y="737"/>
                    <a:pt x="316" y="737"/>
                  </a:cubicBezTo>
                  <a:cubicBezTo>
                    <a:pt x="316" y="756"/>
                    <a:pt x="332" y="772"/>
                    <a:pt x="352" y="772"/>
                  </a:cubicBezTo>
                  <a:cubicBezTo>
                    <a:pt x="421" y="772"/>
                    <a:pt x="421" y="772"/>
                    <a:pt x="421" y="772"/>
                  </a:cubicBezTo>
                  <a:cubicBezTo>
                    <a:pt x="441" y="772"/>
                    <a:pt x="457" y="756"/>
                    <a:pt x="457" y="737"/>
                  </a:cubicBezTo>
                  <a:cubicBezTo>
                    <a:pt x="457" y="680"/>
                    <a:pt x="457" y="680"/>
                    <a:pt x="457" y="680"/>
                  </a:cubicBezTo>
                  <a:cubicBezTo>
                    <a:pt x="488" y="673"/>
                    <a:pt x="517" y="661"/>
                    <a:pt x="545" y="644"/>
                  </a:cubicBezTo>
                  <a:cubicBezTo>
                    <a:pt x="585" y="684"/>
                    <a:pt x="585" y="684"/>
                    <a:pt x="585" y="684"/>
                  </a:cubicBezTo>
                  <a:cubicBezTo>
                    <a:pt x="598" y="697"/>
                    <a:pt x="621" y="697"/>
                    <a:pt x="635" y="684"/>
                  </a:cubicBezTo>
                  <a:cubicBezTo>
                    <a:pt x="685" y="634"/>
                    <a:pt x="685" y="634"/>
                    <a:pt x="685" y="634"/>
                  </a:cubicBezTo>
                  <a:cubicBezTo>
                    <a:pt x="698" y="620"/>
                    <a:pt x="698" y="598"/>
                    <a:pt x="685" y="585"/>
                  </a:cubicBezTo>
                  <a:cubicBezTo>
                    <a:pt x="644" y="544"/>
                    <a:pt x="644" y="544"/>
                    <a:pt x="644" y="544"/>
                  </a:cubicBezTo>
                  <a:cubicBezTo>
                    <a:pt x="662" y="517"/>
                    <a:pt x="674" y="487"/>
                    <a:pt x="682" y="456"/>
                  </a:cubicBezTo>
                  <a:cubicBezTo>
                    <a:pt x="738" y="456"/>
                    <a:pt x="738" y="456"/>
                    <a:pt x="738" y="456"/>
                  </a:cubicBezTo>
                  <a:cubicBezTo>
                    <a:pt x="757" y="456"/>
                    <a:pt x="772" y="440"/>
                    <a:pt x="772" y="421"/>
                  </a:cubicBezTo>
                  <a:cubicBezTo>
                    <a:pt x="772" y="350"/>
                    <a:pt x="772" y="350"/>
                    <a:pt x="772" y="350"/>
                  </a:cubicBezTo>
                  <a:cubicBezTo>
                    <a:pt x="772" y="331"/>
                    <a:pt x="757" y="315"/>
                    <a:pt x="738" y="315"/>
                  </a:cubicBezTo>
                  <a:close/>
                  <a:moveTo>
                    <a:pt x="749" y="421"/>
                  </a:moveTo>
                  <a:lnTo>
                    <a:pt x="749" y="421"/>
                  </a:lnTo>
                  <a:cubicBezTo>
                    <a:pt x="749" y="427"/>
                    <a:pt x="744" y="433"/>
                    <a:pt x="738" y="433"/>
                  </a:cubicBezTo>
                  <a:cubicBezTo>
                    <a:pt x="662" y="433"/>
                    <a:pt x="662" y="433"/>
                    <a:pt x="662" y="433"/>
                  </a:cubicBezTo>
                  <a:cubicBezTo>
                    <a:pt x="661" y="442"/>
                    <a:pt x="661" y="442"/>
                    <a:pt x="661" y="442"/>
                  </a:cubicBezTo>
                  <a:cubicBezTo>
                    <a:pt x="654" y="476"/>
                    <a:pt x="640" y="510"/>
                    <a:pt x="620" y="540"/>
                  </a:cubicBezTo>
                  <a:cubicBezTo>
                    <a:pt x="615" y="547"/>
                    <a:pt x="615" y="547"/>
                    <a:pt x="615" y="547"/>
                  </a:cubicBezTo>
                  <a:cubicBezTo>
                    <a:pt x="668" y="600"/>
                    <a:pt x="668" y="600"/>
                    <a:pt x="668" y="600"/>
                  </a:cubicBezTo>
                  <a:cubicBezTo>
                    <a:pt x="672" y="606"/>
                    <a:pt x="672" y="613"/>
                    <a:pt x="668" y="617"/>
                  </a:cubicBezTo>
                  <a:cubicBezTo>
                    <a:pt x="618" y="667"/>
                    <a:pt x="618" y="667"/>
                    <a:pt x="618" y="667"/>
                  </a:cubicBezTo>
                  <a:cubicBezTo>
                    <a:pt x="614" y="671"/>
                    <a:pt x="606" y="671"/>
                    <a:pt x="602" y="667"/>
                  </a:cubicBezTo>
                  <a:cubicBezTo>
                    <a:pt x="548" y="614"/>
                    <a:pt x="548" y="614"/>
                    <a:pt x="548" y="614"/>
                  </a:cubicBezTo>
                  <a:cubicBezTo>
                    <a:pt x="540" y="619"/>
                    <a:pt x="540" y="619"/>
                    <a:pt x="540" y="619"/>
                  </a:cubicBezTo>
                  <a:cubicBezTo>
                    <a:pt x="510" y="639"/>
                    <a:pt x="478" y="652"/>
                    <a:pt x="442" y="660"/>
                  </a:cubicBezTo>
                  <a:cubicBezTo>
                    <a:pt x="433" y="662"/>
                    <a:pt x="433" y="662"/>
                    <a:pt x="433" y="662"/>
                  </a:cubicBezTo>
                  <a:cubicBezTo>
                    <a:pt x="433" y="737"/>
                    <a:pt x="433" y="737"/>
                    <a:pt x="433" y="737"/>
                  </a:cubicBezTo>
                  <a:cubicBezTo>
                    <a:pt x="433" y="743"/>
                    <a:pt x="428" y="748"/>
                    <a:pt x="421" y="748"/>
                  </a:cubicBezTo>
                  <a:cubicBezTo>
                    <a:pt x="352" y="748"/>
                    <a:pt x="352" y="748"/>
                    <a:pt x="352" y="748"/>
                  </a:cubicBezTo>
                  <a:cubicBezTo>
                    <a:pt x="344" y="748"/>
                    <a:pt x="339" y="743"/>
                    <a:pt x="339" y="737"/>
                  </a:cubicBezTo>
                  <a:cubicBezTo>
                    <a:pt x="339" y="662"/>
                    <a:pt x="339" y="662"/>
                    <a:pt x="339" y="662"/>
                  </a:cubicBezTo>
                  <a:cubicBezTo>
                    <a:pt x="330" y="660"/>
                    <a:pt x="330" y="660"/>
                    <a:pt x="330" y="660"/>
                  </a:cubicBezTo>
                  <a:cubicBezTo>
                    <a:pt x="295" y="652"/>
                    <a:pt x="262" y="639"/>
                    <a:pt x="232" y="619"/>
                  </a:cubicBezTo>
                  <a:cubicBezTo>
                    <a:pt x="225" y="614"/>
                    <a:pt x="225" y="614"/>
                    <a:pt x="225" y="614"/>
                  </a:cubicBezTo>
                  <a:cubicBezTo>
                    <a:pt x="172" y="667"/>
                    <a:pt x="172" y="667"/>
                    <a:pt x="172" y="667"/>
                  </a:cubicBezTo>
                  <a:cubicBezTo>
                    <a:pt x="167" y="671"/>
                    <a:pt x="159" y="671"/>
                    <a:pt x="155" y="667"/>
                  </a:cubicBezTo>
                  <a:cubicBezTo>
                    <a:pt x="105" y="617"/>
                    <a:pt x="105" y="617"/>
                    <a:pt x="105" y="617"/>
                  </a:cubicBezTo>
                  <a:cubicBezTo>
                    <a:pt x="101" y="613"/>
                    <a:pt x="101" y="606"/>
                    <a:pt x="105" y="600"/>
                  </a:cubicBezTo>
                  <a:cubicBezTo>
                    <a:pt x="158" y="547"/>
                    <a:pt x="158" y="547"/>
                    <a:pt x="158" y="547"/>
                  </a:cubicBezTo>
                  <a:cubicBezTo>
                    <a:pt x="153" y="540"/>
                    <a:pt x="153" y="540"/>
                    <a:pt x="153" y="540"/>
                  </a:cubicBezTo>
                  <a:cubicBezTo>
                    <a:pt x="133" y="510"/>
                    <a:pt x="119" y="476"/>
                    <a:pt x="112" y="442"/>
                  </a:cubicBezTo>
                  <a:cubicBezTo>
                    <a:pt x="110" y="433"/>
                    <a:pt x="110" y="433"/>
                    <a:pt x="110" y="433"/>
                  </a:cubicBezTo>
                  <a:cubicBezTo>
                    <a:pt x="35" y="433"/>
                    <a:pt x="35" y="433"/>
                    <a:pt x="35" y="433"/>
                  </a:cubicBezTo>
                  <a:cubicBezTo>
                    <a:pt x="29" y="433"/>
                    <a:pt x="24" y="427"/>
                    <a:pt x="24" y="421"/>
                  </a:cubicBezTo>
                  <a:cubicBezTo>
                    <a:pt x="24" y="350"/>
                    <a:pt x="24" y="350"/>
                    <a:pt x="24" y="350"/>
                  </a:cubicBezTo>
                  <a:cubicBezTo>
                    <a:pt x="24" y="344"/>
                    <a:pt x="29" y="339"/>
                    <a:pt x="35" y="339"/>
                  </a:cubicBezTo>
                  <a:cubicBezTo>
                    <a:pt x="110" y="339"/>
                    <a:pt x="110" y="339"/>
                    <a:pt x="110" y="339"/>
                  </a:cubicBezTo>
                  <a:cubicBezTo>
                    <a:pt x="112" y="330"/>
                    <a:pt x="112" y="330"/>
                    <a:pt x="112" y="330"/>
                  </a:cubicBezTo>
                  <a:cubicBezTo>
                    <a:pt x="119" y="294"/>
                    <a:pt x="133" y="262"/>
                    <a:pt x="153" y="232"/>
                  </a:cubicBezTo>
                  <a:cubicBezTo>
                    <a:pt x="158" y="223"/>
                    <a:pt x="158" y="223"/>
                    <a:pt x="158" y="223"/>
                  </a:cubicBezTo>
                  <a:cubicBezTo>
                    <a:pt x="105" y="170"/>
                    <a:pt x="105" y="170"/>
                    <a:pt x="105" y="170"/>
                  </a:cubicBezTo>
                  <a:cubicBezTo>
                    <a:pt x="103" y="168"/>
                    <a:pt x="102" y="165"/>
                    <a:pt x="102" y="162"/>
                  </a:cubicBezTo>
                  <a:cubicBezTo>
                    <a:pt x="102" y="159"/>
                    <a:pt x="103" y="156"/>
                    <a:pt x="105" y="154"/>
                  </a:cubicBezTo>
                  <a:cubicBezTo>
                    <a:pt x="155" y="105"/>
                    <a:pt x="155" y="105"/>
                    <a:pt x="155" y="105"/>
                  </a:cubicBezTo>
                  <a:cubicBezTo>
                    <a:pt x="157" y="102"/>
                    <a:pt x="160" y="101"/>
                    <a:pt x="163" y="101"/>
                  </a:cubicBezTo>
                  <a:cubicBezTo>
                    <a:pt x="166" y="101"/>
                    <a:pt x="169" y="102"/>
                    <a:pt x="172" y="105"/>
                  </a:cubicBezTo>
                  <a:cubicBezTo>
                    <a:pt x="225" y="158"/>
                    <a:pt x="225" y="158"/>
                    <a:pt x="225" y="158"/>
                  </a:cubicBezTo>
                  <a:cubicBezTo>
                    <a:pt x="232" y="153"/>
                    <a:pt x="232" y="153"/>
                    <a:pt x="232" y="153"/>
                  </a:cubicBezTo>
                  <a:cubicBezTo>
                    <a:pt x="262" y="133"/>
                    <a:pt x="295" y="118"/>
                    <a:pt x="330" y="112"/>
                  </a:cubicBezTo>
                  <a:cubicBezTo>
                    <a:pt x="339" y="110"/>
                    <a:pt x="339" y="110"/>
                    <a:pt x="339" y="110"/>
                  </a:cubicBezTo>
                  <a:cubicBezTo>
                    <a:pt x="339" y="35"/>
                    <a:pt x="339" y="35"/>
                    <a:pt x="339" y="35"/>
                  </a:cubicBezTo>
                  <a:cubicBezTo>
                    <a:pt x="339" y="28"/>
                    <a:pt x="345" y="23"/>
                    <a:pt x="352" y="23"/>
                  </a:cubicBezTo>
                  <a:cubicBezTo>
                    <a:pt x="421" y="23"/>
                    <a:pt x="421" y="23"/>
                    <a:pt x="421" y="23"/>
                  </a:cubicBezTo>
                  <a:cubicBezTo>
                    <a:pt x="428" y="23"/>
                    <a:pt x="433" y="28"/>
                    <a:pt x="433" y="35"/>
                  </a:cubicBezTo>
                  <a:cubicBezTo>
                    <a:pt x="433" y="110"/>
                    <a:pt x="433" y="110"/>
                    <a:pt x="433" y="110"/>
                  </a:cubicBezTo>
                  <a:cubicBezTo>
                    <a:pt x="442" y="112"/>
                    <a:pt x="442" y="112"/>
                    <a:pt x="442" y="112"/>
                  </a:cubicBezTo>
                  <a:cubicBezTo>
                    <a:pt x="478" y="118"/>
                    <a:pt x="511" y="133"/>
                    <a:pt x="540" y="153"/>
                  </a:cubicBezTo>
                  <a:cubicBezTo>
                    <a:pt x="548" y="158"/>
                    <a:pt x="548" y="158"/>
                    <a:pt x="548" y="158"/>
                  </a:cubicBezTo>
                  <a:cubicBezTo>
                    <a:pt x="602" y="104"/>
                    <a:pt x="602" y="104"/>
                    <a:pt x="602" y="104"/>
                  </a:cubicBezTo>
                  <a:cubicBezTo>
                    <a:pt x="606" y="100"/>
                    <a:pt x="614" y="100"/>
                    <a:pt x="618" y="105"/>
                  </a:cubicBezTo>
                  <a:cubicBezTo>
                    <a:pt x="668" y="154"/>
                    <a:pt x="668" y="154"/>
                    <a:pt x="668" y="154"/>
                  </a:cubicBezTo>
                  <a:cubicBezTo>
                    <a:pt x="670" y="156"/>
                    <a:pt x="671" y="159"/>
                    <a:pt x="671" y="162"/>
                  </a:cubicBezTo>
                  <a:cubicBezTo>
                    <a:pt x="671" y="165"/>
                    <a:pt x="670" y="168"/>
                    <a:pt x="668" y="170"/>
                  </a:cubicBezTo>
                  <a:cubicBezTo>
                    <a:pt x="615" y="223"/>
                    <a:pt x="615" y="223"/>
                    <a:pt x="615" y="223"/>
                  </a:cubicBezTo>
                  <a:cubicBezTo>
                    <a:pt x="620" y="232"/>
                    <a:pt x="620" y="232"/>
                    <a:pt x="620" y="232"/>
                  </a:cubicBezTo>
                  <a:cubicBezTo>
                    <a:pt x="640" y="262"/>
                    <a:pt x="654" y="294"/>
                    <a:pt x="661" y="330"/>
                  </a:cubicBezTo>
                  <a:cubicBezTo>
                    <a:pt x="662" y="339"/>
                    <a:pt x="662" y="339"/>
                    <a:pt x="662" y="339"/>
                  </a:cubicBezTo>
                  <a:cubicBezTo>
                    <a:pt x="738" y="339"/>
                    <a:pt x="738" y="339"/>
                    <a:pt x="738" y="339"/>
                  </a:cubicBezTo>
                  <a:cubicBezTo>
                    <a:pt x="744" y="339"/>
                    <a:pt x="749" y="344"/>
                    <a:pt x="749" y="350"/>
                  </a:cubicBezTo>
                  <a:lnTo>
                    <a:pt x="749" y="42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47" name="Freeform 202"/>
          <p:cNvSpPr>
            <a:spLocks noChangeArrowheads="1"/>
          </p:cNvSpPr>
          <p:nvPr/>
        </p:nvSpPr>
        <p:spPr bwMode="auto">
          <a:xfrm>
            <a:off x="3644561" y="3632446"/>
            <a:ext cx="519360" cy="476674"/>
          </a:xfrm>
          <a:custGeom>
            <a:avLst/>
            <a:gdLst>
              <a:gd name="T0" fmla="*/ 645 w 646"/>
              <a:gd name="T1" fmla="*/ 64 h 589"/>
              <a:gd name="T2" fmla="*/ 645 w 646"/>
              <a:gd name="T3" fmla="*/ 64 h 589"/>
              <a:gd name="T4" fmla="*/ 582 w 646"/>
              <a:gd name="T5" fmla="*/ 0 h 589"/>
              <a:gd name="T6" fmla="*/ 521 w 646"/>
              <a:gd name="T7" fmla="*/ 49 h 589"/>
              <a:gd name="T8" fmla="*/ 330 w 646"/>
              <a:gd name="T9" fmla="*/ 49 h 589"/>
              <a:gd name="T10" fmla="*/ 269 w 646"/>
              <a:gd name="T11" fmla="*/ 0 h 589"/>
              <a:gd name="T12" fmla="*/ 205 w 646"/>
              <a:gd name="T13" fmla="*/ 64 h 589"/>
              <a:gd name="T14" fmla="*/ 257 w 646"/>
              <a:gd name="T15" fmla="*/ 125 h 589"/>
              <a:gd name="T16" fmla="*/ 257 w 646"/>
              <a:gd name="T17" fmla="*/ 217 h 589"/>
              <a:gd name="T18" fmla="*/ 184 w 646"/>
              <a:gd name="T19" fmla="*/ 291 h 589"/>
              <a:gd name="T20" fmla="*/ 126 w 646"/>
              <a:gd name="T21" fmla="*/ 291 h 589"/>
              <a:gd name="T22" fmla="*/ 63 w 646"/>
              <a:gd name="T23" fmla="*/ 240 h 589"/>
              <a:gd name="T24" fmla="*/ 0 w 646"/>
              <a:gd name="T25" fmla="*/ 303 h 589"/>
              <a:gd name="T26" fmla="*/ 63 w 646"/>
              <a:gd name="T27" fmla="*/ 366 h 589"/>
              <a:gd name="T28" fmla="*/ 126 w 646"/>
              <a:gd name="T29" fmla="*/ 315 h 589"/>
              <a:gd name="T30" fmla="*/ 184 w 646"/>
              <a:gd name="T31" fmla="*/ 315 h 589"/>
              <a:gd name="T32" fmla="*/ 257 w 646"/>
              <a:gd name="T33" fmla="*/ 389 h 589"/>
              <a:gd name="T34" fmla="*/ 257 w 646"/>
              <a:gd name="T35" fmla="*/ 463 h 589"/>
              <a:gd name="T36" fmla="*/ 205 w 646"/>
              <a:gd name="T37" fmla="*/ 526 h 589"/>
              <a:gd name="T38" fmla="*/ 269 w 646"/>
              <a:gd name="T39" fmla="*/ 588 h 589"/>
              <a:gd name="T40" fmla="*/ 331 w 646"/>
              <a:gd name="T41" fmla="*/ 526 h 589"/>
              <a:gd name="T42" fmla="*/ 281 w 646"/>
              <a:gd name="T43" fmla="*/ 463 h 589"/>
              <a:gd name="T44" fmla="*/ 281 w 646"/>
              <a:gd name="T45" fmla="*/ 390 h 589"/>
              <a:gd name="T46" fmla="*/ 357 w 646"/>
              <a:gd name="T47" fmla="*/ 315 h 589"/>
              <a:gd name="T48" fmla="*/ 521 w 646"/>
              <a:gd name="T49" fmla="*/ 315 h 589"/>
              <a:gd name="T50" fmla="*/ 582 w 646"/>
              <a:gd name="T51" fmla="*/ 366 h 589"/>
              <a:gd name="T52" fmla="*/ 645 w 646"/>
              <a:gd name="T53" fmla="*/ 303 h 589"/>
              <a:gd name="T54" fmla="*/ 594 w 646"/>
              <a:gd name="T55" fmla="*/ 241 h 589"/>
              <a:gd name="T56" fmla="*/ 594 w 646"/>
              <a:gd name="T57" fmla="*/ 125 h 589"/>
              <a:gd name="T58" fmla="*/ 645 w 646"/>
              <a:gd name="T59" fmla="*/ 64 h 589"/>
              <a:gd name="T60" fmla="*/ 335 w 646"/>
              <a:gd name="T61" fmla="*/ 303 h 589"/>
              <a:gd name="T62" fmla="*/ 335 w 646"/>
              <a:gd name="T63" fmla="*/ 303 h 589"/>
              <a:gd name="T64" fmla="*/ 271 w 646"/>
              <a:gd name="T65" fmla="*/ 367 h 589"/>
              <a:gd name="T66" fmla="*/ 206 w 646"/>
              <a:gd name="T67" fmla="*/ 303 h 589"/>
              <a:gd name="T68" fmla="*/ 271 w 646"/>
              <a:gd name="T69" fmla="*/ 239 h 589"/>
              <a:gd name="T70" fmla="*/ 335 w 646"/>
              <a:gd name="T71" fmla="*/ 302 h 589"/>
              <a:gd name="T72" fmla="*/ 334 w 646"/>
              <a:gd name="T73" fmla="*/ 303 h 589"/>
              <a:gd name="T74" fmla="*/ 335 w 646"/>
              <a:gd name="T75" fmla="*/ 303 h 589"/>
              <a:gd name="T76" fmla="*/ 570 w 646"/>
              <a:gd name="T77" fmla="*/ 241 h 589"/>
              <a:gd name="T78" fmla="*/ 570 w 646"/>
              <a:gd name="T79" fmla="*/ 241 h 589"/>
              <a:gd name="T80" fmla="*/ 521 w 646"/>
              <a:gd name="T81" fmla="*/ 291 h 589"/>
              <a:gd name="T82" fmla="*/ 357 w 646"/>
              <a:gd name="T83" fmla="*/ 291 h 589"/>
              <a:gd name="T84" fmla="*/ 281 w 646"/>
              <a:gd name="T85" fmla="*/ 217 h 589"/>
              <a:gd name="T86" fmla="*/ 281 w 646"/>
              <a:gd name="T87" fmla="*/ 125 h 589"/>
              <a:gd name="T88" fmla="*/ 330 w 646"/>
              <a:gd name="T89" fmla="*/ 72 h 589"/>
              <a:gd name="T90" fmla="*/ 521 w 646"/>
              <a:gd name="T91" fmla="*/ 72 h 589"/>
              <a:gd name="T92" fmla="*/ 570 w 646"/>
              <a:gd name="T93" fmla="*/ 125 h 589"/>
              <a:gd name="T94" fmla="*/ 570 w 646"/>
              <a:gd name="T95" fmla="*/ 241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6" h="589">
                <a:moveTo>
                  <a:pt x="645" y="64"/>
                </a:moveTo>
                <a:lnTo>
                  <a:pt x="645" y="64"/>
                </a:lnTo>
                <a:cubicBezTo>
                  <a:pt x="645" y="28"/>
                  <a:pt x="617" y="0"/>
                  <a:pt x="582" y="0"/>
                </a:cubicBezTo>
                <a:cubicBezTo>
                  <a:pt x="552" y="0"/>
                  <a:pt x="527" y="21"/>
                  <a:pt x="521" y="49"/>
                </a:cubicBezTo>
                <a:cubicBezTo>
                  <a:pt x="330" y="49"/>
                  <a:pt x="330" y="49"/>
                  <a:pt x="330" y="49"/>
                </a:cubicBezTo>
                <a:cubicBezTo>
                  <a:pt x="324" y="21"/>
                  <a:pt x="299" y="0"/>
                  <a:pt x="269" y="0"/>
                </a:cubicBezTo>
                <a:cubicBezTo>
                  <a:pt x="233" y="0"/>
                  <a:pt x="205" y="28"/>
                  <a:pt x="205" y="64"/>
                </a:cubicBezTo>
                <a:cubicBezTo>
                  <a:pt x="205" y="94"/>
                  <a:pt x="228" y="120"/>
                  <a:pt x="257" y="125"/>
                </a:cubicBezTo>
                <a:cubicBezTo>
                  <a:pt x="257" y="217"/>
                  <a:pt x="257" y="217"/>
                  <a:pt x="257" y="217"/>
                </a:cubicBezTo>
                <a:cubicBezTo>
                  <a:pt x="220" y="222"/>
                  <a:pt x="189" y="253"/>
                  <a:pt x="184" y="291"/>
                </a:cubicBezTo>
                <a:cubicBezTo>
                  <a:pt x="126" y="291"/>
                  <a:pt x="126" y="291"/>
                  <a:pt x="126" y="291"/>
                </a:cubicBezTo>
                <a:cubicBezTo>
                  <a:pt x="120" y="262"/>
                  <a:pt x="95" y="240"/>
                  <a:pt x="63" y="240"/>
                </a:cubicBezTo>
                <a:cubicBezTo>
                  <a:pt x="29" y="240"/>
                  <a:pt x="0" y="268"/>
                  <a:pt x="0" y="303"/>
                </a:cubicBezTo>
                <a:cubicBezTo>
                  <a:pt x="0" y="338"/>
                  <a:pt x="29" y="366"/>
                  <a:pt x="63" y="366"/>
                </a:cubicBezTo>
                <a:cubicBezTo>
                  <a:pt x="95" y="366"/>
                  <a:pt x="120" y="344"/>
                  <a:pt x="126" y="315"/>
                </a:cubicBezTo>
                <a:cubicBezTo>
                  <a:pt x="184" y="315"/>
                  <a:pt x="184" y="315"/>
                  <a:pt x="184" y="315"/>
                </a:cubicBezTo>
                <a:cubicBezTo>
                  <a:pt x="189" y="353"/>
                  <a:pt x="220" y="383"/>
                  <a:pt x="257" y="389"/>
                </a:cubicBezTo>
                <a:cubicBezTo>
                  <a:pt x="257" y="463"/>
                  <a:pt x="257" y="463"/>
                  <a:pt x="257" y="463"/>
                </a:cubicBezTo>
                <a:cubicBezTo>
                  <a:pt x="228" y="469"/>
                  <a:pt x="205" y="495"/>
                  <a:pt x="205" y="526"/>
                </a:cubicBezTo>
                <a:cubicBezTo>
                  <a:pt x="205" y="560"/>
                  <a:pt x="233" y="588"/>
                  <a:pt x="269" y="588"/>
                </a:cubicBezTo>
                <a:cubicBezTo>
                  <a:pt x="303" y="588"/>
                  <a:pt x="331" y="560"/>
                  <a:pt x="331" y="526"/>
                </a:cubicBezTo>
                <a:cubicBezTo>
                  <a:pt x="331" y="495"/>
                  <a:pt x="309" y="470"/>
                  <a:pt x="281" y="463"/>
                </a:cubicBezTo>
                <a:cubicBezTo>
                  <a:pt x="281" y="390"/>
                  <a:pt x="281" y="390"/>
                  <a:pt x="281" y="390"/>
                </a:cubicBezTo>
                <a:cubicBezTo>
                  <a:pt x="321" y="384"/>
                  <a:pt x="352" y="354"/>
                  <a:pt x="357" y="315"/>
                </a:cubicBezTo>
                <a:cubicBezTo>
                  <a:pt x="521" y="315"/>
                  <a:pt x="521" y="315"/>
                  <a:pt x="521" y="315"/>
                </a:cubicBezTo>
                <a:cubicBezTo>
                  <a:pt x="526" y="344"/>
                  <a:pt x="552" y="366"/>
                  <a:pt x="582" y="366"/>
                </a:cubicBezTo>
                <a:cubicBezTo>
                  <a:pt x="617" y="366"/>
                  <a:pt x="645" y="338"/>
                  <a:pt x="645" y="303"/>
                </a:cubicBezTo>
                <a:cubicBezTo>
                  <a:pt x="645" y="272"/>
                  <a:pt x="624" y="247"/>
                  <a:pt x="594" y="241"/>
                </a:cubicBezTo>
                <a:cubicBezTo>
                  <a:pt x="594" y="125"/>
                  <a:pt x="594" y="125"/>
                  <a:pt x="594" y="125"/>
                </a:cubicBezTo>
                <a:cubicBezTo>
                  <a:pt x="624" y="120"/>
                  <a:pt x="645" y="94"/>
                  <a:pt x="645" y="64"/>
                </a:cubicBezTo>
                <a:close/>
                <a:moveTo>
                  <a:pt x="335" y="303"/>
                </a:moveTo>
                <a:lnTo>
                  <a:pt x="335" y="303"/>
                </a:lnTo>
                <a:cubicBezTo>
                  <a:pt x="334" y="339"/>
                  <a:pt x="306" y="367"/>
                  <a:pt x="271" y="367"/>
                </a:cubicBezTo>
                <a:cubicBezTo>
                  <a:pt x="235" y="367"/>
                  <a:pt x="206" y="339"/>
                  <a:pt x="206" y="303"/>
                </a:cubicBezTo>
                <a:cubicBezTo>
                  <a:pt x="206" y="268"/>
                  <a:pt x="235" y="239"/>
                  <a:pt x="271" y="239"/>
                </a:cubicBezTo>
                <a:cubicBezTo>
                  <a:pt x="306" y="239"/>
                  <a:pt x="334" y="267"/>
                  <a:pt x="335" y="302"/>
                </a:cubicBezTo>
                <a:cubicBezTo>
                  <a:pt x="335" y="302"/>
                  <a:pt x="334" y="302"/>
                  <a:pt x="334" y="303"/>
                </a:cubicBezTo>
                <a:lnTo>
                  <a:pt x="335" y="303"/>
                </a:lnTo>
                <a:close/>
                <a:moveTo>
                  <a:pt x="570" y="241"/>
                </a:moveTo>
                <a:lnTo>
                  <a:pt x="570" y="241"/>
                </a:lnTo>
                <a:cubicBezTo>
                  <a:pt x="546" y="246"/>
                  <a:pt x="525" y="266"/>
                  <a:pt x="521" y="291"/>
                </a:cubicBezTo>
                <a:cubicBezTo>
                  <a:pt x="357" y="291"/>
                  <a:pt x="357" y="291"/>
                  <a:pt x="357" y="291"/>
                </a:cubicBezTo>
                <a:cubicBezTo>
                  <a:pt x="352" y="252"/>
                  <a:pt x="321" y="221"/>
                  <a:pt x="281" y="217"/>
                </a:cubicBezTo>
                <a:cubicBezTo>
                  <a:pt x="281" y="125"/>
                  <a:pt x="281" y="125"/>
                  <a:pt x="281" y="125"/>
                </a:cubicBezTo>
                <a:cubicBezTo>
                  <a:pt x="307" y="120"/>
                  <a:pt x="327" y="99"/>
                  <a:pt x="330" y="72"/>
                </a:cubicBezTo>
                <a:cubicBezTo>
                  <a:pt x="521" y="72"/>
                  <a:pt x="521" y="72"/>
                  <a:pt x="521" y="72"/>
                </a:cubicBezTo>
                <a:cubicBezTo>
                  <a:pt x="524" y="99"/>
                  <a:pt x="544" y="120"/>
                  <a:pt x="570" y="125"/>
                </a:cubicBezTo>
                <a:lnTo>
                  <a:pt x="570" y="241"/>
                </a:lnTo>
                <a:close/>
              </a:path>
            </a:pathLst>
          </a:custGeom>
          <a:solidFill>
            <a:schemeClr val="bg1"/>
          </a:solidFill>
          <a:ln>
            <a:noFill/>
          </a:ln>
          <a:effectLst/>
        </p:spPr>
        <p:txBody>
          <a:bodyPr wrap="none" anchor="ctr"/>
          <a:lstStyle/>
          <a:p>
            <a:endParaRPr lang="en-US"/>
          </a:p>
        </p:txBody>
      </p:sp>
      <p:sp>
        <p:nvSpPr>
          <p:cNvPr id="48" name="TextBox 47"/>
          <p:cNvSpPr txBox="1"/>
          <p:nvPr/>
        </p:nvSpPr>
        <p:spPr>
          <a:xfrm>
            <a:off x="4973213" y="6077565"/>
            <a:ext cx="6164380" cy="276999"/>
          </a:xfrm>
          <a:prstGeom prst="rect">
            <a:avLst/>
          </a:prstGeom>
        </p:spPr>
        <p:txBody>
          <a:bodyPr vert="horz" wrap="square" lIns="91440" tIns="45720" rIns="91440" bIns="45720" rtlCol="0">
            <a:spAutoFit/>
          </a:bodyPr>
          <a:lstStyle>
            <a:defPPr>
              <a:defRPr lang="en-US"/>
            </a:defPPr>
            <a:lvl1pPr indent="0">
              <a:spcAft>
                <a:spcPts val="1800"/>
              </a:spcAft>
              <a:buNone/>
              <a:defRPr sz="1200">
                <a:latin typeface="Calibri Light" panose="020F0302020204030204" pitchFamily="34" charset="0"/>
                <a:cs typeface="Calibri Light" panose="020F0302020204030204" pitchFamily="34" charset="0"/>
              </a:defRPr>
            </a:lvl1pPr>
          </a:lstStyle>
          <a:p>
            <a:r>
              <a:rPr lang="en-US" dirty="0">
                <a:solidFill>
                  <a:schemeClr val="bg1"/>
                </a:solidFill>
              </a:rPr>
              <a:t>No real need to scale testing beyond manual. User experience did not really exist. Limited variety</a:t>
            </a:r>
          </a:p>
        </p:txBody>
      </p:sp>
      <p:sp>
        <p:nvSpPr>
          <p:cNvPr id="49" name="TextBox 48"/>
          <p:cNvSpPr txBox="1"/>
          <p:nvPr/>
        </p:nvSpPr>
        <p:spPr>
          <a:xfrm>
            <a:off x="6198073" y="5394770"/>
            <a:ext cx="5388185" cy="276999"/>
          </a:xfrm>
          <a:prstGeom prst="rect">
            <a:avLst/>
          </a:prstGeom>
        </p:spPr>
        <p:txBody>
          <a:bodyPr vert="horz" wrap="square" lIns="91440" tIns="45720" rIns="91440" bIns="45720" rtlCol="0">
            <a:spAutoFit/>
          </a:bodyPr>
          <a:lstStyle>
            <a:defPPr>
              <a:defRPr lang="en-US"/>
            </a:defPPr>
            <a:lvl1pPr indent="0">
              <a:spcAft>
                <a:spcPts val="1800"/>
              </a:spcAft>
              <a:buNone/>
              <a:defRPr sz="1200">
                <a:latin typeface="Calibri Light" panose="020F0302020204030204" pitchFamily="34" charset="0"/>
                <a:cs typeface="Calibri Light" panose="020F0302020204030204" pitchFamily="34" charset="0"/>
              </a:defRPr>
            </a:lvl1pPr>
          </a:lstStyle>
          <a:p>
            <a:r>
              <a:rPr lang="en-US" dirty="0">
                <a:solidFill>
                  <a:schemeClr val="bg1"/>
                </a:solidFill>
              </a:rPr>
              <a:t>Increased Desktop ecosystem and emerging Web. Limited automation was fine</a:t>
            </a:r>
          </a:p>
        </p:txBody>
      </p:sp>
      <p:sp>
        <p:nvSpPr>
          <p:cNvPr id="50" name="TextBox 49"/>
          <p:cNvSpPr txBox="1"/>
          <p:nvPr/>
        </p:nvSpPr>
        <p:spPr>
          <a:xfrm>
            <a:off x="7395675" y="4691292"/>
            <a:ext cx="3287757" cy="276999"/>
          </a:xfrm>
          <a:prstGeom prst="rect">
            <a:avLst/>
          </a:prstGeom>
        </p:spPr>
        <p:txBody>
          <a:bodyPr vert="horz" wrap="square" lIns="91440" tIns="45720" rIns="91440" bIns="45720" rtlCol="0">
            <a:spAutoFit/>
          </a:bodyPr>
          <a:lstStyle>
            <a:defPPr>
              <a:defRPr lang="en-US"/>
            </a:defPPr>
            <a:lvl1pPr indent="0">
              <a:spcAft>
                <a:spcPts val="1800"/>
              </a:spcAft>
              <a:buNone/>
              <a:defRPr sz="1200">
                <a:latin typeface="Calibri Light" panose="020F0302020204030204" pitchFamily="34" charset="0"/>
                <a:cs typeface="Calibri Light" panose="020F0302020204030204" pitchFamily="34" charset="0"/>
              </a:defRPr>
            </a:lvl1pPr>
          </a:lstStyle>
          <a:p>
            <a:r>
              <a:rPr lang="en-US" dirty="0">
                <a:solidFill>
                  <a:schemeClr val="bg1"/>
                </a:solidFill>
              </a:rPr>
              <a:t>Web is king but evolving, mobile is emerging </a:t>
            </a:r>
          </a:p>
        </p:txBody>
      </p:sp>
      <p:sp>
        <p:nvSpPr>
          <p:cNvPr id="51" name="TextBox 50"/>
          <p:cNvSpPr txBox="1"/>
          <p:nvPr/>
        </p:nvSpPr>
        <p:spPr>
          <a:xfrm>
            <a:off x="8603356" y="3980479"/>
            <a:ext cx="2634899" cy="276999"/>
          </a:xfrm>
          <a:prstGeom prst="rect">
            <a:avLst/>
          </a:prstGeom>
        </p:spPr>
        <p:txBody>
          <a:bodyPr vert="horz" wrap="square" lIns="91440" tIns="45720" rIns="91440" bIns="45720" rtlCol="0">
            <a:spAutoFit/>
          </a:bodyPr>
          <a:lstStyle>
            <a:defPPr>
              <a:defRPr lang="en-US"/>
            </a:defPPr>
            <a:lvl1pPr indent="0">
              <a:spcAft>
                <a:spcPts val="1800"/>
              </a:spcAft>
              <a:buNone/>
              <a:defRPr sz="1200">
                <a:latin typeface="Calibri Light" panose="020F0302020204030204" pitchFamily="34" charset="0"/>
                <a:cs typeface="Calibri Light" panose="020F0302020204030204" pitchFamily="34" charset="0"/>
              </a:defRPr>
            </a:lvl1pPr>
          </a:lstStyle>
          <a:p>
            <a:r>
              <a:rPr lang="en-US" dirty="0">
                <a:solidFill>
                  <a:schemeClr val="bg1"/>
                </a:solidFill>
              </a:rPr>
              <a:t>Digital first, end user drives everything</a:t>
            </a:r>
          </a:p>
        </p:txBody>
      </p:sp>
      <p:sp>
        <p:nvSpPr>
          <p:cNvPr id="52" name="TextBox 51"/>
          <p:cNvSpPr txBox="1"/>
          <p:nvPr/>
        </p:nvSpPr>
        <p:spPr>
          <a:xfrm>
            <a:off x="9789757" y="3288139"/>
            <a:ext cx="1629262" cy="276999"/>
          </a:xfrm>
          <a:prstGeom prst="rect">
            <a:avLst/>
          </a:prstGeom>
        </p:spPr>
        <p:txBody>
          <a:bodyPr vert="horz" wrap="square" lIns="91440" tIns="45720" rIns="91440" bIns="45720" rtlCol="0">
            <a:spAutoFit/>
          </a:bodyPr>
          <a:lstStyle/>
          <a:p>
            <a:pPr marL="0" indent="0">
              <a:spcAft>
                <a:spcPts val="1800"/>
              </a:spcAft>
              <a:buNone/>
            </a:pPr>
            <a:r>
              <a:rPr lang="en-US" sz="1200" dirty="0">
                <a:solidFill>
                  <a:schemeClr val="bg1"/>
                </a:solidFill>
                <a:latin typeface="Calibri Light" panose="020F0302020204030204" pitchFamily="34" charset="0"/>
                <a:cs typeface="Calibri Light" panose="020F0302020204030204" pitchFamily="34" charset="0"/>
              </a:rPr>
              <a:t>More  ‘Things’</a:t>
            </a:r>
          </a:p>
        </p:txBody>
      </p:sp>
      <p:sp>
        <p:nvSpPr>
          <p:cNvPr id="20" name="Title 19">
            <a:extLst>
              <a:ext uri="{FF2B5EF4-FFF2-40B4-BE49-F238E27FC236}">
                <a16:creationId xmlns:a16="http://schemas.microsoft.com/office/drawing/2014/main" id="{52A21597-418B-4410-ACD7-AC5361D4DE8C}"/>
              </a:ext>
            </a:extLst>
          </p:cNvPr>
          <p:cNvSpPr>
            <a:spLocks noGrp="1"/>
          </p:cNvSpPr>
          <p:nvPr>
            <p:ph type="title"/>
          </p:nvPr>
        </p:nvSpPr>
        <p:spPr/>
        <p:txBody>
          <a:bodyPr/>
          <a:lstStyle/>
          <a:p>
            <a:r>
              <a:rPr lang="en-US" dirty="0"/>
              <a:t>Complexity in Testing</a:t>
            </a:r>
          </a:p>
        </p:txBody>
      </p:sp>
      <p:sp>
        <p:nvSpPr>
          <p:cNvPr id="41" name="Text Placeholder 6">
            <a:extLst>
              <a:ext uri="{FF2B5EF4-FFF2-40B4-BE49-F238E27FC236}">
                <a16:creationId xmlns:a16="http://schemas.microsoft.com/office/drawing/2014/main" id="{C01C8968-0D1B-CD4B-A353-FD0A17B11719}"/>
              </a:ext>
            </a:extLst>
          </p:cNvPr>
          <p:cNvSpPr txBox="1">
            <a:spLocks/>
          </p:cNvSpPr>
          <p:nvPr/>
        </p:nvSpPr>
        <p:spPr>
          <a:xfrm>
            <a:off x="948881" y="910819"/>
            <a:ext cx="10307574" cy="418375"/>
          </a:xfrm>
          <a:prstGeom prst="rect">
            <a:avLst/>
          </a:prstGeom>
        </p:spPr>
        <p:txBody>
          <a:bodyPr vert="horz" lIns="0" tIns="45720" rIns="91440" bIns="45720" rtlCol="0" anchor="t">
            <a:normAutofit/>
          </a:bodyPr>
          <a:lstStyle>
            <a:lvl1pPr marL="228600" indent="-2286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800" kern="1200">
                <a:solidFill>
                  <a:schemeClr val="tx1"/>
                </a:solidFill>
                <a:latin typeface="+mn-lt"/>
                <a:ea typeface="+mn-ea"/>
                <a:cs typeface="+mn-cs"/>
              </a:defRPr>
            </a:lvl1pPr>
            <a:lvl2pPr marL="536575" indent="-1905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000" kern="1200">
                <a:solidFill>
                  <a:schemeClr val="tx1"/>
                </a:solidFill>
                <a:latin typeface="+mn-lt"/>
                <a:ea typeface="+mn-ea"/>
                <a:cs typeface="+mn-cs"/>
              </a:defRPr>
            </a:lvl2pPr>
            <a:lvl3pPr marL="744538" indent="-169863"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800" kern="1200">
                <a:solidFill>
                  <a:schemeClr val="tx1"/>
                </a:solidFill>
                <a:latin typeface="+mn-lt"/>
                <a:ea typeface="+mn-ea"/>
                <a:cs typeface="+mn-cs"/>
              </a:defRPr>
            </a:lvl3pPr>
            <a:lvl4pPr marL="922338" indent="-1778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600" kern="1200">
                <a:solidFill>
                  <a:schemeClr val="tx1"/>
                </a:solidFill>
                <a:latin typeface="+mn-lt"/>
                <a:ea typeface="+mn-ea"/>
                <a:cs typeface="+mn-cs"/>
              </a:defRPr>
            </a:lvl4pPr>
            <a:lvl5pPr marL="1079500" indent="-15875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sz="2200" dirty="0">
                <a:solidFill>
                  <a:schemeClr val="bg1"/>
                </a:solidFill>
                <a:latin typeface="+mj-lt"/>
                <a:ea typeface="Aktiv Grotesk Light" panose="020B0404020202020204" pitchFamily="34" charset="0"/>
                <a:cs typeface="Aktiv Grotesk Light" panose="020B0404020202020204" pitchFamily="34" charset="0"/>
              </a:rPr>
              <a:t>Demands Placed on Testing &amp; Delivery Teams is Increasing Exponentially</a:t>
            </a:r>
          </a:p>
        </p:txBody>
      </p:sp>
      <p:cxnSp>
        <p:nvCxnSpPr>
          <p:cNvPr id="11" name="Straight Arrow Connector 10">
            <a:extLst>
              <a:ext uri="{FF2B5EF4-FFF2-40B4-BE49-F238E27FC236}">
                <a16:creationId xmlns:a16="http://schemas.microsoft.com/office/drawing/2014/main" id="{CCBAAFA3-920A-FF4F-B31A-EDB120F7491E}"/>
              </a:ext>
            </a:extLst>
          </p:cNvPr>
          <p:cNvCxnSpPr>
            <a:cxnSpLocks/>
          </p:cNvCxnSpPr>
          <p:nvPr/>
        </p:nvCxnSpPr>
        <p:spPr>
          <a:xfrm flipH="1" flipV="1">
            <a:off x="11258550" y="3260681"/>
            <a:ext cx="1" cy="2987258"/>
          </a:xfrm>
          <a:prstGeom prst="straightConnector1">
            <a:avLst/>
          </a:prstGeom>
          <a:ln w="19050" cap="rnd">
            <a:round/>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869A773-D831-734C-8E2E-99C97BAAB4C3}"/>
              </a:ext>
            </a:extLst>
          </p:cNvPr>
          <p:cNvSpPr/>
          <p:nvPr/>
        </p:nvSpPr>
        <p:spPr>
          <a:xfrm>
            <a:off x="11144452" y="2952219"/>
            <a:ext cx="797270" cy="276999"/>
          </a:xfrm>
          <a:prstGeom prst="rect">
            <a:avLst/>
          </a:prstGeom>
        </p:spPr>
        <p:txBody>
          <a:bodyPr wrap="none">
            <a:spAutoFit/>
          </a:bodyPr>
          <a:lstStyle/>
          <a:p>
            <a:r>
              <a:rPr lang="en-US" sz="1200" b="1" dirty="0">
                <a:solidFill>
                  <a:schemeClr val="accent1"/>
                </a:solidFill>
                <a:latin typeface="Calibri Light" panose="020F0302020204030204" pitchFamily="34" charset="0"/>
                <a:cs typeface="Calibri Light" panose="020F0302020204030204" pitchFamily="34" charset="0"/>
              </a:rPr>
              <a:t># of Tests </a:t>
            </a:r>
            <a:endParaRPr lang="en-US" sz="1200" dirty="0"/>
          </a:p>
        </p:txBody>
      </p:sp>
      <p:sp>
        <p:nvSpPr>
          <p:cNvPr id="43" name="TextBox 42">
            <a:extLst>
              <a:ext uri="{FF2B5EF4-FFF2-40B4-BE49-F238E27FC236}">
                <a16:creationId xmlns:a16="http://schemas.microsoft.com/office/drawing/2014/main" id="{6F5A8A1C-CAE0-3B46-9404-0E7A7778AAD2}"/>
              </a:ext>
            </a:extLst>
          </p:cNvPr>
          <p:cNvSpPr txBox="1"/>
          <p:nvPr/>
        </p:nvSpPr>
        <p:spPr>
          <a:xfrm>
            <a:off x="11419019" y="6076391"/>
            <a:ext cx="459293" cy="276999"/>
          </a:xfrm>
          <a:prstGeom prst="rect">
            <a:avLst/>
          </a:prstGeom>
        </p:spPr>
        <p:txBody>
          <a:bodyPr vert="horz" wrap="none" lIns="91440" tIns="45720" rIns="91440" bIns="45720" rtlCol="0">
            <a:spAutoFit/>
          </a:bodyPr>
          <a:lstStyle/>
          <a:p>
            <a:pPr marL="0" indent="0">
              <a:spcAft>
                <a:spcPts val="1800"/>
              </a:spcAft>
              <a:buNone/>
            </a:pPr>
            <a:r>
              <a:rPr lang="en-US" sz="1200" dirty="0">
                <a:solidFill>
                  <a:schemeClr val="bg1"/>
                </a:solidFill>
                <a:latin typeface="Calibri Light" panose="020F0302020204030204" pitchFamily="34" charset="0"/>
                <a:cs typeface="Calibri Light" panose="020F0302020204030204" pitchFamily="34" charset="0"/>
              </a:rPr>
              <a:t>Tens</a:t>
            </a:r>
          </a:p>
        </p:txBody>
      </p:sp>
      <p:sp>
        <p:nvSpPr>
          <p:cNvPr id="44" name="TextBox 43">
            <a:extLst>
              <a:ext uri="{FF2B5EF4-FFF2-40B4-BE49-F238E27FC236}">
                <a16:creationId xmlns:a16="http://schemas.microsoft.com/office/drawing/2014/main" id="{F2C71BD1-3A7C-2A4F-B4BA-9F9849712312}"/>
              </a:ext>
            </a:extLst>
          </p:cNvPr>
          <p:cNvSpPr txBox="1"/>
          <p:nvPr/>
        </p:nvSpPr>
        <p:spPr>
          <a:xfrm>
            <a:off x="11253629" y="5394770"/>
            <a:ext cx="785151" cy="276999"/>
          </a:xfrm>
          <a:prstGeom prst="rect">
            <a:avLst/>
          </a:prstGeom>
        </p:spPr>
        <p:txBody>
          <a:bodyPr vert="horz" wrap="none" lIns="91440" tIns="45720" rIns="91440" bIns="45720" rtlCol="0">
            <a:spAutoFit/>
          </a:bodyPr>
          <a:lstStyle/>
          <a:p>
            <a:pPr marL="0" indent="0">
              <a:spcAft>
                <a:spcPts val="1800"/>
              </a:spcAft>
              <a:buNone/>
            </a:pPr>
            <a:r>
              <a:rPr lang="en-US" sz="1200" dirty="0">
                <a:solidFill>
                  <a:schemeClr val="bg1"/>
                </a:solidFill>
                <a:latin typeface="Calibri Light" panose="020F0302020204030204" pitchFamily="34" charset="0"/>
                <a:cs typeface="Calibri Light" panose="020F0302020204030204" pitchFamily="34" charset="0"/>
              </a:rPr>
              <a:t>Hundreds</a:t>
            </a:r>
          </a:p>
        </p:txBody>
      </p:sp>
      <p:sp>
        <p:nvSpPr>
          <p:cNvPr id="46" name="TextBox 45">
            <a:extLst>
              <a:ext uri="{FF2B5EF4-FFF2-40B4-BE49-F238E27FC236}">
                <a16:creationId xmlns:a16="http://schemas.microsoft.com/office/drawing/2014/main" id="{EB0321B3-54FF-1745-A46D-0EA94B95C3D3}"/>
              </a:ext>
            </a:extLst>
          </p:cNvPr>
          <p:cNvSpPr txBox="1"/>
          <p:nvPr/>
        </p:nvSpPr>
        <p:spPr>
          <a:xfrm>
            <a:off x="11215144" y="4691292"/>
            <a:ext cx="849913" cy="276999"/>
          </a:xfrm>
          <a:prstGeom prst="rect">
            <a:avLst/>
          </a:prstGeom>
        </p:spPr>
        <p:txBody>
          <a:bodyPr vert="horz" wrap="none" lIns="91440" tIns="45720" rIns="91440" bIns="45720" rtlCol="0">
            <a:spAutoFit/>
          </a:bodyPr>
          <a:lstStyle/>
          <a:p>
            <a:pPr marL="0" indent="0">
              <a:spcAft>
                <a:spcPts val="1800"/>
              </a:spcAft>
              <a:buNone/>
            </a:pPr>
            <a:r>
              <a:rPr lang="en-US" sz="1200" dirty="0">
                <a:solidFill>
                  <a:schemeClr val="bg1"/>
                </a:solidFill>
                <a:latin typeface="Calibri Light" panose="020F0302020204030204" pitchFamily="34" charset="0"/>
                <a:cs typeface="Calibri Light" panose="020F0302020204030204" pitchFamily="34" charset="0"/>
              </a:rPr>
              <a:t>Thousands</a:t>
            </a:r>
          </a:p>
        </p:txBody>
      </p:sp>
      <p:sp>
        <p:nvSpPr>
          <p:cNvPr id="53" name="TextBox 52">
            <a:extLst>
              <a:ext uri="{FF2B5EF4-FFF2-40B4-BE49-F238E27FC236}">
                <a16:creationId xmlns:a16="http://schemas.microsoft.com/office/drawing/2014/main" id="{7A190500-8AE5-5E48-BD30-E52FBBAB31EA}"/>
              </a:ext>
            </a:extLst>
          </p:cNvPr>
          <p:cNvSpPr txBox="1"/>
          <p:nvPr/>
        </p:nvSpPr>
        <p:spPr>
          <a:xfrm>
            <a:off x="11226364" y="3862996"/>
            <a:ext cx="827471" cy="487313"/>
          </a:xfrm>
          <a:prstGeom prst="rect">
            <a:avLst/>
          </a:prstGeom>
        </p:spPr>
        <p:txBody>
          <a:bodyPr vert="horz" wrap="none" lIns="91440" tIns="45720" rIns="91440" bIns="45720" rtlCol="0">
            <a:spAutoFit/>
          </a:bodyPr>
          <a:lstStyle/>
          <a:p>
            <a:pPr marL="0" indent="0" algn="ctr">
              <a:spcAft>
                <a:spcPts val="200"/>
              </a:spcAft>
              <a:buNone/>
            </a:pPr>
            <a:r>
              <a:rPr lang="en-US" sz="1200" dirty="0">
                <a:solidFill>
                  <a:schemeClr val="bg1"/>
                </a:solidFill>
                <a:latin typeface="Calibri Light" panose="020F0302020204030204" pitchFamily="34" charset="0"/>
                <a:cs typeface="Calibri Light" panose="020F0302020204030204" pitchFamily="34" charset="0"/>
              </a:rPr>
              <a:t>Tens of </a:t>
            </a:r>
          </a:p>
          <a:p>
            <a:pPr marL="0" indent="0" algn="ctr">
              <a:spcAft>
                <a:spcPts val="200"/>
              </a:spcAft>
              <a:buNone/>
            </a:pPr>
            <a:r>
              <a:rPr lang="en-US" sz="1200" dirty="0">
                <a:solidFill>
                  <a:schemeClr val="bg1"/>
                </a:solidFill>
                <a:latin typeface="Calibri Light" panose="020F0302020204030204" pitchFamily="34" charset="0"/>
                <a:cs typeface="Calibri Light" panose="020F0302020204030204" pitchFamily="34" charset="0"/>
              </a:rPr>
              <a:t>thousands</a:t>
            </a:r>
          </a:p>
        </p:txBody>
      </p:sp>
      <p:sp>
        <p:nvSpPr>
          <p:cNvPr id="54" name="TextBox 53">
            <a:extLst>
              <a:ext uri="{FF2B5EF4-FFF2-40B4-BE49-F238E27FC236}">
                <a16:creationId xmlns:a16="http://schemas.microsoft.com/office/drawing/2014/main" id="{CC053B78-7C25-114E-ABBE-7503845DA689}"/>
              </a:ext>
            </a:extLst>
          </p:cNvPr>
          <p:cNvSpPr txBox="1"/>
          <p:nvPr/>
        </p:nvSpPr>
        <p:spPr>
          <a:xfrm>
            <a:off x="11392210" y="3303958"/>
            <a:ext cx="396262" cy="276999"/>
          </a:xfrm>
          <a:prstGeom prst="rect">
            <a:avLst/>
          </a:prstGeom>
        </p:spPr>
        <p:txBody>
          <a:bodyPr vert="horz" wrap="none" lIns="91440" tIns="45720" rIns="91440" bIns="45720" rtlCol="0">
            <a:spAutoFit/>
          </a:bodyPr>
          <a:lstStyle/>
          <a:p>
            <a:pPr marL="0" indent="0">
              <a:spcAft>
                <a:spcPts val="1800"/>
              </a:spcAft>
              <a:buNone/>
            </a:pPr>
            <a:r>
              <a:rPr lang="en-US" sz="1200" dirty="0">
                <a:solidFill>
                  <a:schemeClr val="bg1"/>
                </a:solidFill>
                <a:latin typeface="Calibri Light" panose="020F0302020204030204" pitchFamily="34" charset="0"/>
                <a:cs typeface="Calibri Light" panose="020F0302020204030204" pitchFamily="34" charset="0"/>
              </a:rPr>
              <a:t>???</a:t>
            </a:r>
          </a:p>
        </p:txBody>
      </p:sp>
      <p:sp>
        <p:nvSpPr>
          <p:cNvPr id="2" name="Rectangle 1">
            <a:extLst>
              <a:ext uri="{FF2B5EF4-FFF2-40B4-BE49-F238E27FC236}">
                <a16:creationId xmlns:a16="http://schemas.microsoft.com/office/drawing/2014/main" id="{B433D3BD-B2B1-D441-992A-804F6BD73E47}"/>
              </a:ext>
            </a:extLst>
          </p:cNvPr>
          <p:cNvSpPr/>
          <p:nvPr/>
        </p:nvSpPr>
        <p:spPr>
          <a:xfrm>
            <a:off x="9372600" y="2129054"/>
            <a:ext cx="2666180" cy="7048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Work Smarter, Not Harder</a:t>
            </a:r>
          </a:p>
          <a:p>
            <a:pPr algn="ctr"/>
            <a:r>
              <a:rPr lang="en-US" sz="1400" dirty="0">
                <a:solidFill>
                  <a:schemeClr val="bg1"/>
                </a:solidFill>
              </a:rPr>
              <a:t>The world has changed and so should automation</a:t>
            </a:r>
          </a:p>
        </p:txBody>
      </p:sp>
    </p:spTree>
    <p:extLst>
      <p:ext uri="{BB962C8B-B14F-4D97-AF65-F5344CB8AC3E}">
        <p14:creationId xmlns:p14="http://schemas.microsoft.com/office/powerpoint/2010/main" val="3052483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43" grpId="0"/>
      <p:bldP spid="44" grpId="0"/>
      <p:bldP spid="46" grpId="0"/>
      <p:bldP spid="53" grpId="0"/>
      <p:bldP spid="54"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C6D24DB-2B50-0D48-AC0A-28900EB3BD91}"/>
              </a:ext>
            </a:extLst>
          </p:cNvPr>
          <p:cNvSpPr/>
          <p:nvPr/>
        </p:nvSpPr>
        <p:spPr>
          <a:xfrm>
            <a:off x="-23713" y="2672073"/>
            <a:ext cx="12192000" cy="1420726"/>
          </a:xfrm>
          <a:prstGeom prst="rect">
            <a:avLst/>
          </a:prstGeom>
          <a:solidFill>
            <a:srgbClr val="007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6" name="Group 5">
            <a:extLst>
              <a:ext uri="{FF2B5EF4-FFF2-40B4-BE49-F238E27FC236}">
                <a16:creationId xmlns:a16="http://schemas.microsoft.com/office/drawing/2014/main" id="{C05D3114-6324-4852-B121-2A250A45252C}"/>
              </a:ext>
            </a:extLst>
          </p:cNvPr>
          <p:cNvGrpSpPr/>
          <p:nvPr/>
        </p:nvGrpSpPr>
        <p:grpSpPr>
          <a:xfrm>
            <a:off x="267471" y="3066238"/>
            <a:ext cx="554499" cy="538843"/>
            <a:chOff x="1372423" y="4583733"/>
            <a:chExt cx="333482" cy="333482"/>
          </a:xfrm>
          <a:solidFill>
            <a:srgbClr val="FFFFFF"/>
          </a:solidFill>
        </p:grpSpPr>
        <p:sp>
          <p:nvSpPr>
            <p:cNvPr id="7" name="Freeform 57">
              <a:extLst>
                <a:ext uri="{FF2B5EF4-FFF2-40B4-BE49-F238E27FC236}">
                  <a16:creationId xmlns:a16="http://schemas.microsoft.com/office/drawing/2014/main" id="{A3306E60-DD6B-47C6-8F56-64CCF5AC8B94}"/>
                </a:ext>
              </a:extLst>
            </p:cNvPr>
            <p:cNvSpPr>
              <a:spLocks noChangeArrowheads="1"/>
            </p:cNvSpPr>
            <p:nvPr/>
          </p:nvSpPr>
          <p:spPr bwMode="auto">
            <a:xfrm>
              <a:off x="1372423" y="4583733"/>
              <a:ext cx="333482" cy="333482"/>
            </a:xfrm>
            <a:custGeom>
              <a:avLst/>
              <a:gdLst>
                <a:gd name="T0" fmla="*/ 396 w 793"/>
                <a:gd name="T1" fmla="*/ 0 h 793"/>
                <a:gd name="T2" fmla="*/ 396 w 793"/>
                <a:gd name="T3" fmla="*/ 0 h 793"/>
                <a:gd name="T4" fmla="*/ 0 w 793"/>
                <a:gd name="T5" fmla="*/ 396 h 793"/>
                <a:gd name="T6" fmla="*/ 396 w 793"/>
                <a:gd name="T7" fmla="*/ 792 h 793"/>
                <a:gd name="T8" fmla="*/ 792 w 793"/>
                <a:gd name="T9" fmla="*/ 396 h 793"/>
                <a:gd name="T10" fmla="*/ 396 w 793"/>
                <a:gd name="T11" fmla="*/ 0 h 793"/>
                <a:gd name="T12" fmla="*/ 396 w 793"/>
                <a:gd name="T13" fmla="*/ 769 h 793"/>
                <a:gd name="T14" fmla="*/ 396 w 793"/>
                <a:gd name="T15" fmla="*/ 769 h 793"/>
                <a:gd name="T16" fmla="*/ 23 w 793"/>
                <a:gd name="T17" fmla="*/ 396 h 793"/>
                <a:gd name="T18" fmla="*/ 396 w 793"/>
                <a:gd name="T19" fmla="*/ 23 h 793"/>
                <a:gd name="T20" fmla="*/ 768 w 793"/>
                <a:gd name="T21" fmla="*/ 396 h 793"/>
                <a:gd name="T22" fmla="*/ 396 w 793"/>
                <a:gd name="T23" fmla="*/ 769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3" h="793">
                  <a:moveTo>
                    <a:pt x="396" y="0"/>
                  </a:moveTo>
                  <a:lnTo>
                    <a:pt x="396" y="0"/>
                  </a:lnTo>
                  <a:cubicBezTo>
                    <a:pt x="177" y="0"/>
                    <a:pt x="0" y="177"/>
                    <a:pt x="0" y="396"/>
                  </a:cubicBezTo>
                  <a:cubicBezTo>
                    <a:pt x="0" y="614"/>
                    <a:pt x="177" y="792"/>
                    <a:pt x="396" y="792"/>
                  </a:cubicBezTo>
                  <a:cubicBezTo>
                    <a:pt x="614" y="792"/>
                    <a:pt x="792" y="614"/>
                    <a:pt x="792" y="396"/>
                  </a:cubicBezTo>
                  <a:cubicBezTo>
                    <a:pt x="792" y="177"/>
                    <a:pt x="614" y="0"/>
                    <a:pt x="396" y="0"/>
                  </a:cubicBezTo>
                  <a:close/>
                  <a:moveTo>
                    <a:pt x="396" y="769"/>
                  </a:moveTo>
                  <a:lnTo>
                    <a:pt x="396" y="769"/>
                  </a:lnTo>
                  <a:cubicBezTo>
                    <a:pt x="191" y="769"/>
                    <a:pt x="23" y="602"/>
                    <a:pt x="23" y="396"/>
                  </a:cubicBezTo>
                  <a:cubicBezTo>
                    <a:pt x="23" y="191"/>
                    <a:pt x="191" y="23"/>
                    <a:pt x="396" y="23"/>
                  </a:cubicBezTo>
                  <a:cubicBezTo>
                    <a:pt x="602" y="23"/>
                    <a:pt x="768" y="191"/>
                    <a:pt x="768" y="396"/>
                  </a:cubicBezTo>
                  <a:cubicBezTo>
                    <a:pt x="768" y="602"/>
                    <a:pt x="602" y="769"/>
                    <a:pt x="396" y="76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54186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endParaRPr>
            </a:p>
          </p:txBody>
        </p:sp>
        <p:sp>
          <p:nvSpPr>
            <p:cNvPr id="8" name="Freeform 58">
              <a:extLst>
                <a:ext uri="{FF2B5EF4-FFF2-40B4-BE49-F238E27FC236}">
                  <a16:creationId xmlns:a16="http://schemas.microsoft.com/office/drawing/2014/main" id="{B32469BD-FFA0-4E0A-A56A-692FCB600DBB}"/>
                </a:ext>
              </a:extLst>
            </p:cNvPr>
            <p:cNvSpPr>
              <a:spLocks noChangeArrowheads="1"/>
            </p:cNvSpPr>
            <p:nvPr/>
          </p:nvSpPr>
          <p:spPr bwMode="auto">
            <a:xfrm>
              <a:off x="1513227" y="4655988"/>
              <a:ext cx="40759" cy="12968"/>
            </a:xfrm>
            <a:custGeom>
              <a:avLst/>
              <a:gdLst>
                <a:gd name="T0" fmla="*/ 85 w 97"/>
                <a:gd name="T1" fmla="*/ 2 h 31"/>
                <a:gd name="T2" fmla="*/ 85 w 97"/>
                <a:gd name="T3" fmla="*/ 2 h 31"/>
                <a:gd name="T4" fmla="*/ 11 w 97"/>
                <a:gd name="T5" fmla="*/ 7 h 31"/>
                <a:gd name="T6" fmla="*/ 1 w 97"/>
                <a:gd name="T7" fmla="*/ 21 h 31"/>
                <a:gd name="T8" fmla="*/ 13 w 97"/>
                <a:gd name="T9" fmla="*/ 30 h 31"/>
                <a:gd name="T10" fmla="*/ 16 w 97"/>
                <a:gd name="T11" fmla="*/ 29 h 31"/>
                <a:gd name="T12" fmla="*/ 83 w 97"/>
                <a:gd name="T13" fmla="*/ 25 h 31"/>
                <a:gd name="T14" fmla="*/ 95 w 97"/>
                <a:gd name="T15" fmla="*/ 14 h 31"/>
                <a:gd name="T16" fmla="*/ 85 w 97"/>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31">
                  <a:moveTo>
                    <a:pt x="85" y="2"/>
                  </a:moveTo>
                  <a:lnTo>
                    <a:pt x="85" y="2"/>
                  </a:lnTo>
                  <a:cubicBezTo>
                    <a:pt x="61" y="0"/>
                    <a:pt x="35" y="1"/>
                    <a:pt x="11" y="7"/>
                  </a:cubicBezTo>
                  <a:cubicBezTo>
                    <a:pt x="4" y="8"/>
                    <a:pt x="0" y="14"/>
                    <a:pt x="1" y="21"/>
                  </a:cubicBezTo>
                  <a:cubicBezTo>
                    <a:pt x="3" y="26"/>
                    <a:pt x="8" y="30"/>
                    <a:pt x="13" y="30"/>
                  </a:cubicBezTo>
                  <a:cubicBezTo>
                    <a:pt x="14" y="30"/>
                    <a:pt x="15" y="30"/>
                    <a:pt x="16" y="29"/>
                  </a:cubicBezTo>
                  <a:cubicBezTo>
                    <a:pt x="38" y="24"/>
                    <a:pt x="61" y="23"/>
                    <a:pt x="83" y="25"/>
                  </a:cubicBezTo>
                  <a:cubicBezTo>
                    <a:pt x="90" y="26"/>
                    <a:pt x="95" y="21"/>
                    <a:pt x="95" y="14"/>
                  </a:cubicBezTo>
                  <a:cubicBezTo>
                    <a:pt x="96" y="8"/>
                    <a:pt x="91" y="2"/>
                    <a:pt x="85" y="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54186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endParaRPr>
            </a:p>
          </p:txBody>
        </p:sp>
        <p:sp>
          <p:nvSpPr>
            <p:cNvPr id="9" name="Freeform 59">
              <a:extLst>
                <a:ext uri="{FF2B5EF4-FFF2-40B4-BE49-F238E27FC236}">
                  <a16:creationId xmlns:a16="http://schemas.microsoft.com/office/drawing/2014/main" id="{A07CF763-3183-4174-9202-41DC62F0B5F3}"/>
                </a:ext>
              </a:extLst>
            </p:cNvPr>
            <p:cNvSpPr>
              <a:spLocks noChangeArrowheads="1"/>
            </p:cNvSpPr>
            <p:nvPr/>
          </p:nvSpPr>
          <p:spPr bwMode="auto">
            <a:xfrm>
              <a:off x="1613272" y="4706010"/>
              <a:ext cx="20379" cy="38907"/>
            </a:xfrm>
            <a:custGeom>
              <a:avLst/>
              <a:gdLst>
                <a:gd name="T0" fmla="*/ 8 w 48"/>
                <a:gd name="T1" fmla="*/ 4 h 94"/>
                <a:gd name="T2" fmla="*/ 8 w 48"/>
                <a:gd name="T3" fmla="*/ 4 h 94"/>
                <a:gd name="T4" fmla="*/ 3 w 48"/>
                <a:gd name="T5" fmla="*/ 19 h 94"/>
                <a:gd name="T6" fmla="*/ 23 w 48"/>
                <a:gd name="T7" fmla="*/ 83 h 94"/>
                <a:gd name="T8" fmla="*/ 34 w 48"/>
                <a:gd name="T9" fmla="*/ 93 h 94"/>
                <a:gd name="T10" fmla="*/ 35 w 48"/>
                <a:gd name="T11" fmla="*/ 93 h 94"/>
                <a:gd name="T12" fmla="*/ 46 w 48"/>
                <a:gd name="T13" fmla="*/ 81 h 94"/>
                <a:gd name="T14" fmla="*/ 24 w 48"/>
                <a:gd name="T15" fmla="*/ 9 h 94"/>
                <a:gd name="T16" fmla="*/ 8 w 48"/>
                <a:gd name="T17" fmla="*/ 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94">
                  <a:moveTo>
                    <a:pt x="8" y="4"/>
                  </a:moveTo>
                  <a:lnTo>
                    <a:pt x="8" y="4"/>
                  </a:lnTo>
                  <a:cubicBezTo>
                    <a:pt x="2" y="7"/>
                    <a:pt x="0" y="13"/>
                    <a:pt x="3" y="19"/>
                  </a:cubicBezTo>
                  <a:cubicBezTo>
                    <a:pt x="13" y="39"/>
                    <a:pt x="20" y="61"/>
                    <a:pt x="23" y="83"/>
                  </a:cubicBezTo>
                  <a:cubicBezTo>
                    <a:pt x="24" y="89"/>
                    <a:pt x="28" y="93"/>
                    <a:pt x="34" y="93"/>
                  </a:cubicBezTo>
                  <a:lnTo>
                    <a:pt x="35" y="93"/>
                  </a:lnTo>
                  <a:cubicBezTo>
                    <a:pt x="41" y="92"/>
                    <a:pt x="47" y="87"/>
                    <a:pt x="46" y="81"/>
                  </a:cubicBezTo>
                  <a:cubicBezTo>
                    <a:pt x="42" y="56"/>
                    <a:pt x="35" y="31"/>
                    <a:pt x="24" y="9"/>
                  </a:cubicBezTo>
                  <a:cubicBezTo>
                    <a:pt x="21" y="2"/>
                    <a:pt x="14" y="0"/>
                    <a:pt x="8" y="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54186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endParaRPr>
            </a:p>
          </p:txBody>
        </p:sp>
        <p:sp>
          <p:nvSpPr>
            <p:cNvPr id="10" name="Freeform 60">
              <a:extLst>
                <a:ext uri="{FF2B5EF4-FFF2-40B4-BE49-F238E27FC236}">
                  <a16:creationId xmlns:a16="http://schemas.microsoft.com/office/drawing/2014/main" id="{33F7C06B-DCF3-460C-8E9D-C76ABB0680DC}"/>
                </a:ext>
              </a:extLst>
            </p:cNvPr>
            <p:cNvSpPr>
              <a:spLocks noChangeArrowheads="1"/>
            </p:cNvSpPr>
            <p:nvPr/>
          </p:nvSpPr>
          <p:spPr bwMode="auto">
            <a:xfrm>
              <a:off x="1444677" y="4715274"/>
              <a:ext cx="14821" cy="40759"/>
            </a:xfrm>
            <a:custGeom>
              <a:avLst/>
              <a:gdLst>
                <a:gd name="T0" fmla="*/ 27 w 37"/>
                <a:gd name="T1" fmla="*/ 3 h 95"/>
                <a:gd name="T2" fmla="*/ 27 w 37"/>
                <a:gd name="T3" fmla="*/ 3 h 95"/>
                <a:gd name="T4" fmla="*/ 12 w 37"/>
                <a:gd name="T5" fmla="*/ 9 h 95"/>
                <a:gd name="T6" fmla="*/ 0 w 37"/>
                <a:gd name="T7" fmla="*/ 83 h 95"/>
                <a:gd name="T8" fmla="*/ 11 w 37"/>
                <a:gd name="T9" fmla="*/ 94 h 95"/>
                <a:gd name="T10" fmla="*/ 23 w 37"/>
                <a:gd name="T11" fmla="*/ 83 h 95"/>
                <a:gd name="T12" fmla="*/ 34 w 37"/>
                <a:gd name="T13" fmla="*/ 17 h 95"/>
                <a:gd name="T14" fmla="*/ 27 w 37"/>
                <a:gd name="T15" fmla="*/ 3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95">
                  <a:moveTo>
                    <a:pt x="27" y="3"/>
                  </a:moveTo>
                  <a:lnTo>
                    <a:pt x="27" y="3"/>
                  </a:lnTo>
                  <a:cubicBezTo>
                    <a:pt x="21" y="0"/>
                    <a:pt x="14" y="4"/>
                    <a:pt x="12" y="9"/>
                  </a:cubicBezTo>
                  <a:cubicBezTo>
                    <a:pt x="4" y="33"/>
                    <a:pt x="0" y="58"/>
                    <a:pt x="0" y="83"/>
                  </a:cubicBezTo>
                  <a:cubicBezTo>
                    <a:pt x="0" y="89"/>
                    <a:pt x="5" y="94"/>
                    <a:pt x="11" y="94"/>
                  </a:cubicBezTo>
                  <a:cubicBezTo>
                    <a:pt x="18" y="94"/>
                    <a:pt x="23" y="89"/>
                    <a:pt x="23" y="83"/>
                  </a:cubicBezTo>
                  <a:cubicBezTo>
                    <a:pt x="23" y="61"/>
                    <a:pt x="27" y="38"/>
                    <a:pt x="34" y="17"/>
                  </a:cubicBezTo>
                  <a:cubicBezTo>
                    <a:pt x="36" y="11"/>
                    <a:pt x="33" y="5"/>
                    <a:pt x="27" y="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54186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endParaRPr>
            </a:p>
          </p:txBody>
        </p:sp>
        <p:sp>
          <p:nvSpPr>
            <p:cNvPr id="11" name="Freeform 61">
              <a:extLst>
                <a:ext uri="{FF2B5EF4-FFF2-40B4-BE49-F238E27FC236}">
                  <a16:creationId xmlns:a16="http://schemas.microsoft.com/office/drawing/2014/main" id="{288A89CA-C403-4BC0-9ADF-B19F762C5F40}"/>
                </a:ext>
              </a:extLst>
            </p:cNvPr>
            <p:cNvSpPr>
              <a:spLocks noChangeArrowheads="1"/>
            </p:cNvSpPr>
            <p:nvPr/>
          </p:nvSpPr>
          <p:spPr bwMode="auto">
            <a:xfrm>
              <a:off x="1570659" y="4665251"/>
              <a:ext cx="35201" cy="27791"/>
            </a:xfrm>
            <a:custGeom>
              <a:avLst/>
              <a:gdLst>
                <a:gd name="T0" fmla="*/ 19 w 85"/>
                <a:gd name="T1" fmla="*/ 3 h 66"/>
                <a:gd name="T2" fmla="*/ 19 w 85"/>
                <a:gd name="T3" fmla="*/ 3 h 66"/>
                <a:gd name="T4" fmla="*/ 3 w 85"/>
                <a:gd name="T5" fmla="*/ 8 h 66"/>
                <a:gd name="T6" fmla="*/ 8 w 85"/>
                <a:gd name="T7" fmla="*/ 24 h 66"/>
                <a:gd name="T8" fmla="*/ 63 w 85"/>
                <a:gd name="T9" fmla="*/ 62 h 66"/>
                <a:gd name="T10" fmla="*/ 72 w 85"/>
                <a:gd name="T11" fmla="*/ 65 h 66"/>
                <a:gd name="T12" fmla="*/ 80 w 85"/>
                <a:gd name="T13" fmla="*/ 62 h 66"/>
                <a:gd name="T14" fmla="*/ 80 w 85"/>
                <a:gd name="T15" fmla="*/ 45 h 66"/>
                <a:gd name="T16" fmla="*/ 19 w 85"/>
                <a:gd name="T17" fmla="*/ 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6">
                  <a:moveTo>
                    <a:pt x="19" y="3"/>
                  </a:moveTo>
                  <a:lnTo>
                    <a:pt x="19" y="3"/>
                  </a:lnTo>
                  <a:cubicBezTo>
                    <a:pt x="12" y="0"/>
                    <a:pt x="5" y="3"/>
                    <a:pt x="3" y="8"/>
                  </a:cubicBezTo>
                  <a:cubicBezTo>
                    <a:pt x="0" y="14"/>
                    <a:pt x="2" y="21"/>
                    <a:pt x="8" y="24"/>
                  </a:cubicBezTo>
                  <a:cubicBezTo>
                    <a:pt x="29" y="33"/>
                    <a:pt x="47" y="46"/>
                    <a:pt x="63" y="62"/>
                  </a:cubicBezTo>
                  <a:cubicBezTo>
                    <a:pt x="65" y="64"/>
                    <a:pt x="69" y="65"/>
                    <a:pt x="72" y="65"/>
                  </a:cubicBezTo>
                  <a:cubicBezTo>
                    <a:pt x="75" y="65"/>
                    <a:pt x="78" y="64"/>
                    <a:pt x="80" y="62"/>
                  </a:cubicBezTo>
                  <a:cubicBezTo>
                    <a:pt x="84" y="57"/>
                    <a:pt x="84" y="50"/>
                    <a:pt x="80" y="45"/>
                  </a:cubicBezTo>
                  <a:cubicBezTo>
                    <a:pt x="61" y="28"/>
                    <a:pt x="40" y="13"/>
                    <a:pt x="19" y="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54186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endParaRPr>
            </a:p>
          </p:txBody>
        </p:sp>
        <p:sp>
          <p:nvSpPr>
            <p:cNvPr id="12" name="Freeform 62">
              <a:extLst>
                <a:ext uri="{FF2B5EF4-FFF2-40B4-BE49-F238E27FC236}">
                  <a16:creationId xmlns:a16="http://schemas.microsoft.com/office/drawing/2014/main" id="{DEEF180D-519F-4947-ADED-039D31A27589}"/>
                </a:ext>
              </a:extLst>
            </p:cNvPr>
            <p:cNvSpPr>
              <a:spLocks noChangeArrowheads="1"/>
            </p:cNvSpPr>
            <p:nvPr/>
          </p:nvSpPr>
          <p:spPr bwMode="auto">
            <a:xfrm>
              <a:off x="1402066" y="4615229"/>
              <a:ext cx="274196" cy="188973"/>
            </a:xfrm>
            <a:custGeom>
              <a:avLst/>
              <a:gdLst>
                <a:gd name="T0" fmla="*/ 325 w 651"/>
                <a:gd name="T1" fmla="*/ 0 h 451"/>
                <a:gd name="T2" fmla="*/ 325 w 651"/>
                <a:gd name="T3" fmla="*/ 0 h 451"/>
                <a:gd name="T4" fmla="*/ 0 w 651"/>
                <a:gd name="T5" fmla="*/ 325 h 451"/>
                <a:gd name="T6" fmla="*/ 22 w 651"/>
                <a:gd name="T7" fmla="*/ 442 h 451"/>
                <a:gd name="T8" fmla="*/ 33 w 651"/>
                <a:gd name="T9" fmla="*/ 450 h 451"/>
                <a:gd name="T10" fmla="*/ 617 w 651"/>
                <a:gd name="T11" fmla="*/ 450 h 451"/>
                <a:gd name="T12" fmla="*/ 628 w 651"/>
                <a:gd name="T13" fmla="*/ 442 h 451"/>
                <a:gd name="T14" fmla="*/ 650 w 651"/>
                <a:gd name="T15" fmla="*/ 325 h 451"/>
                <a:gd name="T16" fmla="*/ 325 w 651"/>
                <a:gd name="T17" fmla="*/ 0 h 451"/>
                <a:gd name="T18" fmla="*/ 325 w 651"/>
                <a:gd name="T19" fmla="*/ 382 h 451"/>
                <a:gd name="T20" fmla="*/ 325 w 651"/>
                <a:gd name="T21" fmla="*/ 382 h 451"/>
                <a:gd name="T22" fmla="*/ 374 w 651"/>
                <a:gd name="T23" fmla="*/ 427 h 451"/>
                <a:gd name="T24" fmla="*/ 277 w 651"/>
                <a:gd name="T25" fmla="*/ 427 h 451"/>
                <a:gd name="T26" fmla="*/ 325 w 651"/>
                <a:gd name="T27" fmla="*/ 382 h 451"/>
                <a:gd name="T28" fmla="*/ 609 w 651"/>
                <a:gd name="T29" fmla="*/ 427 h 451"/>
                <a:gd name="T30" fmla="*/ 609 w 651"/>
                <a:gd name="T31" fmla="*/ 427 h 451"/>
                <a:gd name="T32" fmla="*/ 397 w 651"/>
                <a:gd name="T33" fmla="*/ 427 h 451"/>
                <a:gd name="T34" fmla="*/ 325 w 651"/>
                <a:gd name="T35" fmla="*/ 359 h 451"/>
                <a:gd name="T36" fmla="*/ 313 w 651"/>
                <a:gd name="T37" fmla="*/ 360 h 451"/>
                <a:gd name="T38" fmla="*/ 222 w 651"/>
                <a:gd name="T39" fmla="*/ 102 h 451"/>
                <a:gd name="T40" fmla="*/ 207 w 651"/>
                <a:gd name="T41" fmla="*/ 95 h 451"/>
                <a:gd name="T42" fmla="*/ 200 w 651"/>
                <a:gd name="T43" fmla="*/ 110 h 451"/>
                <a:gd name="T44" fmla="*/ 208 w 651"/>
                <a:gd name="T45" fmla="*/ 135 h 451"/>
                <a:gd name="T46" fmla="*/ 205 w 651"/>
                <a:gd name="T47" fmla="*/ 135 h 451"/>
                <a:gd name="T48" fmla="*/ 149 w 651"/>
                <a:gd name="T49" fmla="*/ 186 h 451"/>
                <a:gd name="T50" fmla="*/ 151 w 651"/>
                <a:gd name="T51" fmla="*/ 202 h 451"/>
                <a:gd name="T52" fmla="*/ 158 w 651"/>
                <a:gd name="T53" fmla="*/ 205 h 451"/>
                <a:gd name="T54" fmla="*/ 168 w 651"/>
                <a:gd name="T55" fmla="*/ 200 h 451"/>
                <a:gd name="T56" fmla="*/ 216 w 651"/>
                <a:gd name="T57" fmla="*/ 156 h 451"/>
                <a:gd name="T58" fmla="*/ 291 w 651"/>
                <a:gd name="T59" fmla="*/ 367 h 451"/>
                <a:gd name="T60" fmla="*/ 253 w 651"/>
                <a:gd name="T61" fmla="*/ 427 h 451"/>
                <a:gd name="T62" fmla="*/ 42 w 651"/>
                <a:gd name="T63" fmla="*/ 427 h 451"/>
                <a:gd name="T64" fmla="*/ 24 w 651"/>
                <a:gd name="T65" fmla="*/ 325 h 451"/>
                <a:gd name="T66" fmla="*/ 325 w 651"/>
                <a:gd name="T67" fmla="*/ 24 h 451"/>
                <a:gd name="T68" fmla="*/ 627 w 651"/>
                <a:gd name="T69" fmla="*/ 325 h 451"/>
                <a:gd name="T70" fmla="*/ 609 w 651"/>
                <a:gd name="T71" fmla="*/ 427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1" h="451">
                  <a:moveTo>
                    <a:pt x="325" y="0"/>
                  </a:moveTo>
                  <a:lnTo>
                    <a:pt x="325" y="0"/>
                  </a:lnTo>
                  <a:cubicBezTo>
                    <a:pt x="146" y="0"/>
                    <a:pt x="0" y="146"/>
                    <a:pt x="0" y="325"/>
                  </a:cubicBezTo>
                  <a:cubicBezTo>
                    <a:pt x="0" y="365"/>
                    <a:pt x="7" y="405"/>
                    <a:pt x="22" y="442"/>
                  </a:cubicBezTo>
                  <a:cubicBezTo>
                    <a:pt x="24" y="447"/>
                    <a:pt x="28" y="450"/>
                    <a:pt x="33" y="450"/>
                  </a:cubicBezTo>
                  <a:cubicBezTo>
                    <a:pt x="617" y="450"/>
                    <a:pt x="617" y="450"/>
                    <a:pt x="617" y="450"/>
                  </a:cubicBezTo>
                  <a:cubicBezTo>
                    <a:pt x="621" y="450"/>
                    <a:pt x="626" y="447"/>
                    <a:pt x="628" y="442"/>
                  </a:cubicBezTo>
                  <a:cubicBezTo>
                    <a:pt x="642" y="405"/>
                    <a:pt x="650" y="365"/>
                    <a:pt x="650" y="325"/>
                  </a:cubicBezTo>
                  <a:cubicBezTo>
                    <a:pt x="650" y="146"/>
                    <a:pt x="504" y="0"/>
                    <a:pt x="325" y="0"/>
                  </a:cubicBezTo>
                  <a:close/>
                  <a:moveTo>
                    <a:pt x="325" y="382"/>
                  </a:moveTo>
                  <a:lnTo>
                    <a:pt x="325" y="382"/>
                  </a:lnTo>
                  <a:cubicBezTo>
                    <a:pt x="351" y="382"/>
                    <a:pt x="371" y="402"/>
                    <a:pt x="374" y="427"/>
                  </a:cubicBezTo>
                  <a:cubicBezTo>
                    <a:pt x="277" y="427"/>
                    <a:pt x="277" y="427"/>
                    <a:pt x="277" y="427"/>
                  </a:cubicBezTo>
                  <a:cubicBezTo>
                    <a:pt x="279" y="402"/>
                    <a:pt x="300" y="382"/>
                    <a:pt x="325" y="382"/>
                  </a:cubicBezTo>
                  <a:close/>
                  <a:moveTo>
                    <a:pt x="609" y="427"/>
                  </a:moveTo>
                  <a:lnTo>
                    <a:pt x="609" y="427"/>
                  </a:lnTo>
                  <a:cubicBezTo>
                    <a:pt x="397" y="427"/>
                    <a:pt x="397" y="427"/>
                    <a:pt x="397" y="427"/>
                  </a:cubicBezTo>
                  <a:cubicBezTo>
                    <a:pt x="394" y="389"/>
                    <a:pt x="363" y="359"/>
                    <a:pt x="325" y="359"/>
                  </a:cubicBezTo>
                  <a:cubicBezTo>
                    <a:pt x="321" y="359"/>
                    <a:pt x="317" y="360"/>
                    <a:pt x="313" y="360"/>
                  </a:cubicBezTo>
                  <a:cubicBezTo>
                    <a:pt x="222" y="102"/>
                    <a:pt x="222" y="102"/>
                    <a:pt x="222" y="102"/>
                  </a:cubicBezTo>
                  <a:cubicBezTo>
                    <a:pt x="220" y="96"/>
                    <a:pt x="212" y="93"/>
                    <a:pt x="207" y="95"/>
                  </a:cubicBezTo>
                  <a:cubicBezTo>
                    <a:pt x="201" y="97"/>
                    <a:pt x="198" y="104"/>
                    <a:pt x="200" y="110"/>
                  </a:cubicBezTo>
                  <a:cubicBezTo>
                    <a:pt x="208" y="135"/>
                    <a:pt x="208" y="135"/>
                    <a:pt x="208" y="135"/>
                  </a:cubicBezTo>
                  <a:cubicBezTo>
                    <a:pt x="207" y="135"/>
                    <a:pt x="206" y="135"/>
                    <a:pt x="205" y="135"/>
                  </a:cubicBezTo>
                  <a:cubicBezTo>
                    <a:pt x="183" y="149"/>
                    <a:pt x="164" y="166"/>
                    <a:pt x="149" y="186"/>
                  </a:cubicBezTo>
                  <a:cubicBezTo>
                    <a:pt x="145" y="190"/>
                    <a:pt x="146" y="198"/>
                    <a:pt x="151" y="202"/>
                  </a:cubicBezTo>
                  <a:cubicBezTo>
                    <a:pt x="153" y="204"/>
                    <a:pt x="156" y="205"/>
                    <a:pt x="158" y="205"/>
                  </a:cubicBezTo>
                  <a:cubicBezTo>
                    <a:pt x="161" y="205"/>
                    <a:pt x="165" y="203"/>
                    <a:pt x="168" y="200"/>
                  </a:cubicBezTo>
                  <a:cubicBezTo>
                    <a:pt x="181" y="183"/>
                    <a:pt x="198" y="169"/>
                    <a:pt x="216" y="156"/>
                  </a:cubicBezTo>
                  <a:cubicBezTo>
                    <a:pt x="291" y="367"/>
                    <a:pt x="291" y="367"/>
                    <a:pt x="291" y="367"/>
                  </a:cubicBezTo>
                  <a:cubicBezTo>
                    <a:pt x="270" y="379"/>
                    <a:pt x="255" y="401"/>
                    <a:pt x="253" y="427"/>
                  </a:cubicBezTo>
                  <a:cubicBezTo>
                    <a:pt x="42" y="427"/>
                    <a:pt x="42" y="427"/>
                    <a:pt x="42" y="427"/>
                  </a:cubicBezTo>
                  <a:cubicBezTo>
                    <a:pt x="30" y="393"/>
                    <a:pt x="24" y="360"/>
                    <a:pt x="24" y="325"/>
                  </a:cubicBezTo>
                  <a:cubicBezTo>
                    <a:pt x="24" y="159"/>
                    <a:pt x="159" y="24"/>
                    <a:pt x="325" y="24"/>
                  </a:cubicBezTo>
                  <a:cubicBezTo>
                    <a:pt x="491" y="24"/>
                    <a:pt x="627" y="159"/>
                    <a:pt x="627" y="325"/>
                  </a:cubicBezTo>
                  <a:cubicBezTo>
                    <a:pt x="627" y="360"/>
                    <a:pt x="620" y="393"/>
                    <a:pt x="609" y="427"/>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defTabSz="54186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endParaRPr>
            </a:p>
          </p:txBody>
        </p:sp>
      </p:grpSp>
      <p:sp>
        <p:nvSpPr>
          <p:cNvPr id="13" name="Rectangle 12">
            <a:extLst>
              <a:ext uri="{FF2B5EF4-FFF2-40B4-BE49-F238E27FC236}">
                <a16:creationId xmlns:a16="http://schemas.microsoft.com/office/drawing/2014/main" id="{9B90E821-4022-2F44-897D-32439B802B03}"/>
              </a:ext>
            </a:extLst>
          </p:cNvPr>
          <p:cNvSpPr/>
          <p:nvPr/>
        </p:nvSpPr>
        <p:spPr>
          <a:xfrm>
            <a:off x="911308" y="2867259"/>
            <a:ext cx="6968242" cy="918841"/>
          </a:xfrm>
          <a:prstGeom prst="rect">
            <a:avLst/>
          </a:prstGeom>
        </p:spPr>
        <p:txBody>
          <a:bodyPr wrap="square">
            <a:spAutoFit/>
          </a:bodyPr>
          <a:lstStyle/>
          <a:p>
            <a:pPr>
              <a:lnSpc>
                <a:spcPts val="3240"/>
              </a:lnSpc>
              <a:spcAft>
                <a:spcPts val="0"/>
              </a:spcAft>
              <a:defRPr/>
            </a:pPr>
            <a:r>
              <a:rPr lang="en-US" sz="2800" b="1" dirty="0">
                <a:solidFill>
                  <a:schemeClr val="bg1"/>
                </a:solidFill>
              </a:rPr>
              <a:t>Deliver</a:t>
            </a:r>
            <a:r>
              <a:rPr lang="en-US" sz="2800" dirty="0">
                <a:solidFill>
                  <a:schemeClr val="bg1"/>
                </a:solidFill>
              </a:rPr>
              <a:t> at </a:t>
            </a:r>
            <a:r>
              <a:rPr lang="en-US" sz="2800" b="1" dirty="0">
                <a:solidFill>
                  <a:schemeClr val="bg1"/>
                </a:solidFill>
              </a:rPr>
              <a:t>high speed </a:t>
            </a:r>
            <a:r>
              <a:rPr lang="en-US" sz="2800" dirty="0">
                <a:solidFill>
                  <a:schemeClr val="bg1"/>
                </a:solidFill>
              </a:rPr>
              <a:t>with </a:t>
            </a:r>
            <a:r>
              <a:rPr lang="en-US" sz="2800" b="1" dirty="0">
                <a:solidFill>
                  <a:schemeClr val="bg1"/>
                </a:solidFill>
              </a:rPr>
              <a:t>low risk </a:t>
            </a:r>
            <a:r>
              <a:rPr lang="en-US" sz="2800" dirty="0">
                <a:solidFill>
                  <a:schemeClr val="bg1"/>
                </a:solidFill>
              </a:rPr>
              <a:t>by</a:t>
            </a:r>
          </a:p>
          <a:p>
            <a:pPr>
              <a:lnSpc>
                <a:spcPts val="3240"/>
              </a:lnSpc>
              <a:spcAft>
                <a:spcPts val="0"/>
              </a:spcAft>
              <a:defRPr/>
            </a:pPr>
            <a:r>
              <a:rPr lang="en-US" sz="2800" dirty="0">
                <a:solidFill>
                  <a:schemeClr val="bg1"/>
                </a:solidFill>
              </a:rPr>
              <a:t>putting </a:t>
            </a:r>
            <a:r>
              <a:rPr lang="en-US" sz="3200" b="1" dirty="0">
                <a:solidFill>
                  <a:schemeClr val="bg1"/>
                </a:solidFill>
              </a:rPr>
              <a:t>quality</a:t>
            </a:r>
            <a:r>
              <a:rPr lang="en-US" sz="2800" dirty="0">
                <a:solidFill>
                  <a:schemeClr val="bg1"/>
                </a:solidFill>
              </a:rPr>
              <a:t> at the Core of DevOps</a:t>
            </a:r>
          </a:p>
        </p:txBody>
      </p:sp>
      <p:pic>
        <p:nvPicPr>
          <p:cNvPr id="15" name="Picture 14"/>
          <p:cNvPicPr>
            <a:picLocks noChangeAspect="1"/>
          </p:cNvPicPr>
          <p:nvPr/>
        </p:nvPicPr>
        <p:blipFill rotWithShape="1">
          <a:blip r:embed="rId3"/>
          <a:srcRect l="6390" r="6038"/>
          <a:stretch/>
        </p:blipFill>
        <p:spPr>
          <a:xfrm>
            <a:off x="5882605" y="809740"/>
            <a:ext cx="5807801" cy="5275121"/>
          </a:xfrm>
          <a:prstGeom prst="rect">
            <a:avLst/>
          </a:prstGeom>
        </p:spPr>
      </p:pic>
    </p:spTree>
    <p:extLst>
      <p:ext uri="{BB962C8B-B14F-4D97-AF65-F5344CB8AC3E}">
        <p14:creationId xmlns:p14="http://schemas.microsoft.com/office/powerpoint/2010/main" val="73574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a:ea typeface="+mj-ea"/>
                <a:cs typeface="+mj-cs"/>
              </a:rPr>
              <a:t>Automation is an accelerator for quality</a:t>
            </a:r>
          </a:p>
        </p:txBody>
      </p:sp>
      <p:sp>
        <p:nvSpPr>
          <p:cNvPr id="25" name="Rectangle 24">
            <a:extLst>
              <a:ext uri="{FF2B5EF4-FFF2-40B4-BE49-F238E27FC236}">
                <a16:creationId xmlns:a16="http://schemas.microsoft.com/office/drawing/2014/main" id="{B9C97770-1E1D-48B6-9178-74B84AA975BD}"/>
              </a:ext>
            </a:extLst>
          </p:cNvPr>
          <p:cNvSpPr/>
          <p:nvPr/>
        </p:nvSpPr>
        <p:spPr>
          <a:xfrm>
            <a:off x="3096703" y="4241038"/>
            <a:ext cx="71660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Code</a:t>
            </a:r>
          </a:p>
        </p:txBody>
      </p:sp>
      <p:sp>
        <p:nvSpPr>
          <p:cNvPr id="26" name="Rectangle 25">
            <a:extLst>
              <a:ext uri="{FF2B5EF4-FFF2-40B4-BE49-F238E27FC236}">
                <a16:creationId xmlns:a16="http://schemas.microsoft.com/office/drawing/2014/main" id="{98A7ABC6-14AA-4664-B710-32AE8736B192}"/>
              </a:ext>
            </a:extLst>
          </p:cNvPr>
          <p:cNvSpPr/>
          <p:nvPr/>
        </p:nvSpPr>
        <p:spPr>
          <a:xfrm>
            <a:off x="3957597" y="4241038"/>
            <a:ext cx="71660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Test</a:t>
            </a:r>
          </a:p>
        </p:txBody>
      </p:sp>
      <p:sp>
        <p:nvSpPr>
          <p:cNvPr id="27" name="Rectangle 26">
            <a:extLst>
              <a:ext uri="{FF2B5EF4-FFF2-40B4-BE49-F238E27FC236}">
                <a16:creationId xmlns:a16="http://schemas.microsoft.com/office/drawing/2014/main" id="{505B820B-A76B-430F-96A4-7D25C8FE4BF5}"/>
              </a:ext>
            </a:extLst>
          </p:cNvPr>
          <p:cNvSpPr/>
          <p:nvPr/>
        </p:nvSpPr>
        <p:spPr>
          <a:xfrm>
            <a:off x="4818491" y="4241038"/>
            <a:ext cx="71660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Deploy</a:t>
            </a:r>
          </a:p>
        </p:txBody>
      </p:sp>
      <p:sp>
        <p:nvSpPr>
          <p:cNvPr id="28" name="Rectangle 27">
            <a:extLst>
              <a:ext uri="{FF2B5EF4-FFF2-40B4-BE49-F238E27FC236}">
                <a16:creationId xmlns:a16="http://schemas.microsoft.com/office/drawing/2014/main" id="{8F00B649-36B1-480B-82C9-0A40AA0418BB}"/>
              </a:ext>
            </a:extLst>
          </p:cNvPr>
          <p:cNvSpPr/>
          <p:nvPr/>
        </p:nvSpPr>
        <p:spPr>
          <a:xfrm>
            <a:off x="5609725" y="4241038"/>
            <a:ext cx="412222"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2"/>
                </a:solidFill>
              </a:rPr>
              <a:t>Code</a:t>
            </a:r>
          </a:p>
        </p:txBody>
      </p:sp>
      <p:sp>
        <p:nvSpPr>
          <p:cNvPr id="29" name="Rectangle 28">
            <a:extLst>
              <a:ext uri="{FF2B5EF4-FFF2-40B4-BE49-F238E27FC236}">
                <a16:creationId xmlns:a16="http://schemas.microsoft.com/office/drawing/2014/main" id="{27A33E66-4D5A-40BC-AB45-FE109A87CFB8}"/>
              </a:ext>
            </a:extLst>
          </p:cNvPr>
          <p:cNvSpPr/>
          <p:nvPr/>
        </p:nvSpPr>
        <p:spPr>
          <a:xfrm>
            <a:off x="6062424" y="4241038"/>
            <a:ext cx="412223"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2"/>
                </a:solidFill>
              </a:rPr>
              <a:t>Test</a:t>
            </a:r>
          </a:p>
        </p:txBody>
      </p:sp>
      <p:sp>
        <p:nvSpPr>
          <p:cNvPr id="30" name="Rectangle 29">
            <a:extLst>
              <a:ext uri="{FF2B5EF4-FFF2-40B4-BE49-F238E27FC236}">
                <a16:creationId xmlns:a16="http://schemas.microsoft.com/office/drawing/2014/main" id="{DDDF0F27-4221-4516-87A7-E813EBDAEA67}"/>
              </a:ext>
            </a:extLst>
          </p:cNvPr>
          <p:cNvSpPr/>
          <p:nvPr/>
        </p:nvSpPr>
        <p:spPr>
          <a:xfrm>
            <a:off x="6515124" y="4241038"/>
            <a:ext cx="412223"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800" dirty="0">
                <a:solidFill>
                  <a:schemeClr val="tx2"/>
                </a:solidFill>
              </a:rPr>
              <a:t>Deploy</a:t>
            </a:r>
          </a:p>
        </p:txBody>
      </p:sp>
      <p:sp>
        <p:nvSpPr>
          <p:cNvPr id="31" name="Rectangle 30">
            <a:extLst>
              <a:ext uri="{FF2B5EF4-FFF2-40B4-BE49-F238E27FC236}">
                <a16:creationId xmlns:a16="http://schemas.microsoft.com/office/drawing/2014/main" id="{6A3306C3-C469-4365-A28C-EA9FA4ED9F08}"/>
              </a:ext>
            </a:extLst>
          </p:cNvPr>
          <p:cNvSpPr/>
          <p:nvPr/>
        </p:nvSpPr>
        <p:spPr>
          <a:xfrm>
            <a:off x="1544695" y="4241038"/>
            <a:ext cx="1407723" cy="812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rPr>
              <a:t>Design</a:t>
            </a:r>
          </a:p>
        </p:txBody>
      </p:sp>
      <p:sp>
        <p:nvSpPr>
          <p:cNvPr id="32" name="Rectangle 31">
            <a:extLst>
              <a:ext uri="{FF2B5EF4-FFF2-40B4-BE49-F238E27FC236}">
                <a16:creationId xmlns:a16="http://schemas.microsoft.com/office/drawing/2014/main" id="{01F9176C-5900-4A92-BF8A-8F093083F343}"/>
              </a:ext>
            </a:extLst>
          </p:cNvPr>
          <p:cNvSpPr/>
          <p:nvPr/>
        </p:nvSpPr>
        <p:spPr>
          <a:xfrm>
            <a:off x="8359583" y="4241038"/>
            <a:ext cx="202123"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3" name="Rectangle 32">
            <a:extLst>
              <a:ext uri="{FF2B5EF4-FFF2-40B4-BE49-F238E27FC236}">
                <a16:creationId xmlns:a16="http://schemas.microsoft.com/office/drawing/2014/main" id="{8FCB73B4-BD9A-4F2D-AA87-35685C06B753}"/>
              </a:ext>
            </a:extLst>
          </p:cNvPr>
          <p:cNvSpPr/>
          <p:nvPr/>
        </p:nvSpPr>
        <p:spPr>
          <a:xfrm>
            <a:off x="8630195" y="4241038"/>
            <a:ext cx="202123"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4" name="Rectangle 33">
            <a:extLst>
              <a:ext uri="{FF2B5EF4-FFF2-40B4-BE49-F238E27FC236}">
                <a16:creationId xmlns:a16="http://schemas.microsoft.com/office/drawing/2014/main" id="{48A6B9CE-B7F0-4558-B932-EB050EFC5F50}"/>
              </a:ext>
            </a:extLst>
          </p:cNvPr>
          <p:cNvSpPr/>
          <p:nvPr/>
        </p:nvSpPr>
        <p:spPr>
          <a:xfrm>
            <a:off x="8898969" y="4241038"/>
            <a:ext cx="202123"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5" name="Rectangle 34">
            <a:extLst>
              <a:ext uri="{FF2B5EF4-FFF2-40B4-BE49-F238E27FC236}">
                <a16:creationId xmlns:a16="http://schemas.microsoft.com/office/drawing/2014/main" id="{E672C977-57A3-458C-A23C-E30D1C182BFC}"/>
              </a:ext>
            </a:extLst>
          </p:cNvPr>
          <p:cNvSpPr/>
          <p:nvPr/>
        </p:nvSpPr>
        <p:spPr>
          <a:xfrm>
            <a:off x="9151384" y="4241038"/>
            <a:ext cx="202123"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6" name="Rectangle 35">
            <a:extLst>
              <a:ext uri="{FF2B5EF4-FFF2-40B4-BE49-F238E27FC236}">
                <a16:creationId xmlns:a16="http://schemas.microsoft.com/office/drawing/2014/main" id="{0BB268E5-BBBA-4A86-B23C-47139DD9C796}"/>
              </a:ext>
            </a:extLst>
          </p:cNvPr>
          <p:cNvSpPr/>
          <p:nvPr/>
        </p:nvSpPr>
        <p:spPr>
          <a:xfrm>
            <a:off x="9421996" y="4241038"/>
            <a:ext cx="202123"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7" name="Rectangle 36">
            <a:extLst>
              <a:ext uri="{FF2B5EF4-FFF2-40B4-BE49-F238E27FC236}">
                <a16:creationId xmlns:a16="http://schemas.microsoft.com/office/drawing/2014/main" id="{824D1892-1ED6-416C-95E9-9906E09FE826}"/>
              </a:ext>
            </a:extLst>
          </p:cNvPr>
          <p:cNvSpPr/>
          <p:nvPr/>
        </p:nvSpPr>
        <p:spPr>
          <a:xfrm>
            <a:off x="9690770" y="4241038"/>
            <a:ext cx="202123"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8" name="Rectangle 37">
            <a:extLst>
              <a:ext uri="{FF2B5EF4-FFF2-40B4-BE49-F238E27FC236}">
                <a16:creationId xmlns:a16="http://schemas.microsoft.com/office/drawing/2014/main" id="{62A459FF-D038-4038-A792-D04AAEA4BC1B}"/>
              </a:ext>
            </a:extLst>
          </p:cNvPr>
          <p:cNvSpPr/>
          <p:nvPr/>
        </p:nvSpPr>
        <p:spPr>
          <a:xfrm>
            <a:off x="9936776" y="4241038"/>
            <a:ext cx="4571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39" name="Rectangle 38">
            <a:extLst>
              <a:ext uri="{FF2B5EF4-FFF2-40B4-BE49-F238E27FC236}">
                <a16:creationId xmlns:a16="http://schemas.microsoft.com/office/drawing/2014/main" id="{D7507525-812A-459D-BE6F-835555BE5828}"/>
              </a:ext>
            </a:extLst>
          </p:cNvPr>
          <p:cNvSpPr/>
          <p:nvPr/>
        </p:nvSpPr>
        <p:spPr>
          <a:xfrm>
            <a:off x="10035022" y="4241038"/>
            <a:ext cx="4571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0" name="Rectangle 39">
            <a:extLst>
              <a:ext uri="{FF2B5EF4-FFF2-40B4-BE49-F238E27FC236}">
                <a16:creationId xmlns:a16="http://schemas.microsoft.com/office/drawing/2014/main" id="{6C12CCF4-00D8-46D6-866C-AC73613FD81A}"/>
              </a:ext>
            </a:extLst>
          </p:cNvPr>
          <p:cNvSpPr/>
          <p:nvPr/>
        </p:nvSpPr>
        <p:spPr>
          <a:xfrm>
            <a:off x="10133268" y="4241038"/>
            <a:ext cx="4571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1" name="Rectangle 40">
            <a:extLst>
              <a:ext uri="{FF2B5EF4-FFF2-40B4-BE49-F238E27FC236}">
                <a16:creationId xmlns:a16="http://schemas.microsoft.com/office/drawing/2014/main" id="{F2614CA7-0E94-43D1-BE63-483EED36F572}"/>
              </a:ext>
            </a:extLst>
          </p:cNvPr>
          <p:cNvSpPr/>
          <p:nvPr/>
        </p:nvSpPr>
        <p:spPr>
          <a:xfrm>
            <a:off x="10231514" y="4241038"/>
            <a:ext cx="4571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2" name="Rectangle 41">
            <a:extLst>
              <a:ext uri="{FF2B5EF4-FFF2-40B4-BE49-F238E27FC236}">
                <a16:creationId xmlns:a16="http://schemas.microsoft.com/office/drawing/2014/main" id="{C9221491-D917-4B30-A147-A36EE7FFBD89}"/>
              </a:ext>
            </a:extLst>
          </p:cNvPr>
          <p:cNvSpPr/>
          <p:nvPr/>
        </p:nvSpPr>
        <p:spPr>
          <a:xfrm>
            <a:off x="10329760" y="4241038"/>
            <a:ext cx="4571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3" name="Rectangle 42">
            <a:extLst>
              <a:ext uri="{FF2B5EF4-FFF2-40B4-BE49-F238E27FC236}">
                <a16:creationId xmlns:a16="http://schemas.microsoft.com/office/drawing/2014/main" id="{C6D02A49-9CC5-4A5D-AFC5-E32108D3CDCC}"/>
              </a:ext>
            </a:extLst>
          </p:cNvPr>
          <p:cNvSpPr/>
          <p:nvPr/>
        </p:nvSpPr>
        <p:spPr>
          <a:xfrm>
            <a:off x="10428006" y="4241038"/>
            <a:ext cx="4571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4" name="Rectangle 43">
            <a:extLst>
              <a:ext uri="{FF2B5EF4-FFF2-40B4-BE49-F238E27FC236}">
                <a16:creationId xmlns:a16="http://schemas.microsoft.com/office/drawing/2014/main" id="{EB19F2B0-4ED0-4BD9-A75A-0D2185F1E5F8}"/>
              </a:ext>
            </a:extLst>
          </p:cNvPr>
          <p:cNvSpPr/>
          <p:nvPr/>
        </p:nvSpPr>
        <p:spPr>
          <a:xfrm>
            <a:off x="10526252" y="4241038"/>
            <a:ext cx="4571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5" name="Rectangle 44">
            <a:extLst>
              <a:ext uri="{FF2B5EF4-FFF2-40B4-BE49-F238E27FC236}">
                <a16:creationId xmlns:a16="http://schemas.microsoft.com/office/drawing/2014/main" id="{3D36546F-6D41-4C66-8627-DFD1E83C0BD7}"/>
              </a:ext>
            </a:extLst>
          </p:cNvPr>
          <p:cNvSpPr/>
          <p:nvPr/>
        </p:nvSpPr>
        <p:spPr>
          <a:xfrm>
            <a:off x="10624498" y="4241038"/>
            <a:ext cx="4571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6" name="Rectangle 45">
            <a:extLst>
              <a:ext uri="{FF2B5EF4-FFF2-40B4-BE49-F238E27FC236}">
                <a16:creationId xmlns:a16="http://schemas.microsoft.com/office/drawing/2014/main" id="{4B1B31EA-5DB5-4324-A92F-BC4D6D46F59E}"/>
              </a:ext>
            </a:extLst>
          </p:cNvPr>
          <p:cNvSpPr/>
          <p:nvPr/>
        </p:nvSpPr>
        <p:spPr>
          <a:xfrm>
            <a:off x="10722744" y="4241038"/>
            <a:ext cx="4571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7" name="Rectangle 46">
            <a:extLst>
              <a:ext uri="{FF2B5EF4-FFF2-40B4-BE49-F238E27FC236}">
                <a16:creationId xmlns:a16="http://schemas.microsoft.com/office/drawing/2014/main" id="{655EABB2-3FAB-4978-BE29-662B5B3BEE94}"/>
              </a:ext>
            </a:extLst>
          </p:cNvPr>
          <p:cNvSpPr/>
          <p:nvPr/>
        </p:nvSpPr>
        <p:spPr>
          <a:xfrm>
            <a:off x="10820990" y="4241038"/>
            <a:ext cx="45719"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8" name="Rectangle 47">
            <a:extLst>
              <a:ext uri="{FF2B5EF4-FFF2-40B4-BE49-F238E27FC236}">
                <a16:creationId xmlns:a16="http://schemas.microsoft.com/office/drawing/2014/main" id="{A85AB746-B362-4CF8-B177-AF37BFF10B9E}"/>
              </a:ext>
            </a:extLst>
          </p:cNvPr>
          <p:cNvSpPr/>
          <p:nvPr/>
        </p:nvSpPr>
        <p:spPr>
          <a:xfrm>
            <a:off x="10919236" y="4241038"/>
            <a:ext cx="45719"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49" name="Rectangle 48">
            <a:extLst>
              <a:ext uri="{FF2B5EF4-FFF2-40B4-BE49-F238E27FC236}">
                <a16:creationId xmlns:a16="http://schemas.microsoft.com/office/drawing/2014/main" id="{2B8506AD-39D8-43CA-A8F8-DBE96219A69C}"/>
              </a:ext>
            </a:extLst>
          </p:cNvPr>
          <p:cNvSpPr/>
          <p:nvPr/>
        </p:nvSpPr>
        <p:spPr>
          <a:xfrm>
            <a:off x="11017477" y="4241038"/>
            <a:ext cx="45719"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2"/>
              </a:solidFill>
            </a:endParaRPr>
          </a:p>
        </p:txBody>
      </p:sp>
      <p:sp>
        <p:nvSpPr>
          <p:cNvPr id="50" name="Rectangle 49">
            <a:extLst>
              <a:ext uri="{FF2B5EF4-FFF2-40B4-BE49-F238E27FC236}">
                <a16:creationId xmlns:a16="http://schemas.microsoft.com/office/drawing/2014/main" id="{82529182-E575-44B4-A4BC-B67A5C56A8AA}"/>
              </a:ext>
            </a:extLst>
          </p:cNvPr>
          <p:cNvSpPr/>
          <p:nvPr/>
        </p:nvSpPr>
        <p:spPr>
          <a:xfrm>
            <a:off x="6977639" y="4241038"/>
            <a:ext cx="412222" cy="812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2"/>
                </a:solidFill>
              </a:rPr>
              <a:t>Code</a:t>
            </a:r>
          </a:p>
        </p:txBody>
      </p:sp>
      <p:sp>
        <p:nvSpPr>
          <p:cNvPr id="51" name="Rectangle 50">
            <a:extLst>
              <a:ext uri="{FF2B5EF4-FFF2-40B4-BE49-F238E27FC236}">
                <a16:creationId xmlns:a16="http://schemas.microsoft.com/office/drawing/2014/main" id="{32357C9C-B461-4D9D-BD44-C18FDA7C758F}"/>
              </a:ext>
            </a:extLst>
          </p:cNvPr>
          <p:cNvSpPr/>
          <p:nvPr/>
        </p:nvSpPr>
        <p:spPr>
          <a:xfrm>
            <a:off x="7430338" y="4241038"/>
            <a:ext cx="412223" cy="8122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2"/>
                </a:solidFill>
              </a:rPr>
              <a:t>Test</a:t>
            </a:r>
          </a:p>
        </p:txBody>
      </p:sp>
      <p:sp>
        <p:nvSpPr>
          <p:cNvPr id="52" name="Rectangle 51">
            <a:extLst>
              <a:ext uri="{FF2B5EF4-FFF2-40B4-BE49-F238E27FC236}">
                <a16:creationId xmlns:a16="http://schemas.microsoft.com/office/drawing/2014/main" id="{708D72CB-612E-4824-968D-0F2C30CE44DA}"/>
              </a:ext>
            </a:extLst>
          </p:cNvPr>
          <p:cNvSpPr/>
          <p:nvPr/>
        </p:nvSpPr>
        <p:spPr>
          <a:xfrm>
            <a:off x="7883038" y="4241038"/>
            <a:ext cx="412223" cy="8122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US" sz="800" dirty="0">
                <a:solidFill>
                  <a:schemeClr val="tx2"/>
                </a:solidFill>
              </a:rPr>
              <a:t>Deploy</a:t>
            </a:r>
          </a:p>
        </p:txBody>
      </p:sp>
      <p:sp>
        <p:nvSpPr>
          <p:cNvPr id="53" name="TextBox 52">
            <a:extLst>
              <a:ext uri="{FF2B5EF4-FFF2-40B4-BE49-F238E27FC236}">
                <a16:creationId xmlns:a16="http://schemas.microsoft.com/office/drawing/2014/main" id="{23252088-4899-4935-BF7B-01A717D1AE02}"/>
              </a:ext>
            </a:extLst>
          </p:cNvPr>
          <p:cNvSpPr txBox="1"/>
          <p:nvPr/>
        </p:nvSpPr>
        <p:spPr>
          <a:xfrm>
            <a:off x="3769131" y="2032135"/>
            <a:ext cx="1813460" cy="923330"/>
          </a:xfrm>
          <a:prstGeom prst="rect">
            <a:avLst/>
          </a:prstGeom>
        </p:spPr>
        <p:txBody>
          <a:bodyPr vert="horz" wrap="square" lIns="91440" tIns="45720" rIns="91440" bIns="45720" rtlCol="0">
            <a:spAutoFit/>
          </a:bodyPr>
          <a:lstStyle/>
          <a:p>
            <a:pPr marL="0" indent="0" algn="ctr">
              <a:buNone/>
            </a:pPr>
            <a:r>
              <a:rPr lang="en-US" sz="1800" b="1" dirty="0">
                <a:solidFill>
                  <a:schemeClr val="bg1"/>
                </a:solidFill>
              </a:rPr>
              <a:t>Maximize </a:t>
            </a:r>
          </a:p>
          <a:p>
            <a:pPr marL="0" indent="0" algn="ctr">
              <a:buNone/>
            </a:pPr>
            <a:r>
              <a:rPr lang="en-US" dirty="0">
                <a:solidFill>
                  <a:schemeClr val="bg1"/>
                </a:solidFill>
              </a:rPr>
              <a:t>T</a:t>
            </a:r>
            <a:r>
              <a:rPr lang="en-US" sz="1800" dirty="0">
                <a:solidFill>
                  <a:schemeClr val="bg1"/>
                </a:solidFill>
              </a:rPr>
              <a:t>est Automation coverage rates</a:t>
            </a:r>
          </a:p>
        </p:txBody>
      </p:sp>
      <p:sp>
        <p:nvSpPr>
          <p:cNvPr id="54" name="Rounded Rectangle 4">
            <a:extLst>
              <a:ext uri="{FF2B5EF4-FFF2-40B4-BE49-F238E27FC236}">
                <a16:creationId xmlns:a16="http://schemas.microsoft.com/office/drawing/2014/main" id="{8E66A13D-CFCB-462D-9274-DDD374270015}"/>
              </a:ext>
            </a:extLst>
          </p:cNvPr>
          <p:cNvSpPr/>
          <p:nvPr/>
        </p:nvSpPr>
        <p:spPr>
          <a:xfrm>
            <a:off x="956460" y="3915648"/>
            <a:ext cx="10302091" cy="1463040"/>
          </a:xfrm>
          <a:prstGeom prst="roundRect">
            <a:avLst>
              <a:gd name="adj" fmla="val 8688"/>
            </a:avLst>
          </a:prstGeom>
          <a:noFill/>
          <a:ln>
            <a:solidFill>
              <a:schemeClr val="tx2"/>
            </a:solidFill>
          </a:ln>
          <a:effectLst>
            <a:outerShdw dist="63500" dir="2700000" algn="ctr" rotWithShape="0">
              <a:srgbClr val="000000">
                <a:alpha val="3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prstClr val="white"/>
              </a:solidFill>
            </a:endParaRPr>
          </a:p>
        </p:txBody>
      </p:sp>
      <p:sp>
        <p:nvSpPr>
          <p:cNvPr id="55" name="TextBox 54">
            <a:extLst>
              <a:ext uri="{FF2B5EF4-FFF2-40B4-BE49-F238E27FC236}">
                <a16:creationId xmlns:a16="http://schemas.microsoft.com/office/drawing/2014/main" id="{65A6E1F8-6E8C-4732-BD28-37C97B5A2FF8}"/>
              </a:ext>
            </a:extLst>
          </p:cNvPr>
          <p:cNvSpPr txBox="1"/>
          <p:nvPr/>
        </p:nvSpPr>
        <p:spPr>
          <a:xfrm rot="16200000">
            <a:off x="443338" y="4446898"/>
            <a:ext cx="1493275" cy="369332"/>
          </a:xfrm>
          <a:prstGeom prst="rect">
            <a:avLst/>
          </a:prstGeom>
        </p:spPr>
        <p:txBody>
          <a:bodyPr vert="horz" wrap="square" lIns="91440" tIns="45720" rIns="91440" bIns="45720" rtlCol="0">
            <a:spAutoFit/>
          </a:bodyPr>
          <a:lstStyle/>
          <a:p>
            <a:pPr marL="0" indent="0">
              <a:spcAft>
                <a:spcPts val="1800"/>
              </a:spcAft>
              <a:buNone/>
            </a:pPr>
            <a:r>
              <a:rPr lang="en-US" sz="1800" dirty="0">
                <a:solidFill>
                  <a:schemeClr val="bg1"/>
                </a:solidFill>
              </a:rPr>
              <a:t>Methodology</a:t>
            </a:r>
          </a:p>
        </p:txBody>
      </p:sp>
      <p:grpSp>
        <p:nvGrpSpPr>
          <p:cNvPr id="56" name="Group 55">
            <a:extLst>
              <a:ext uri="{FF2B5EF4-FFF2-40B4-BE49-F238E27FC236}">
                <a16:creationId xmlns:a16="http://schemas.microsoft.com/office/drawing/2014/main" id="{4E0919D9-CC82-4192-8C28-DFE05C79C119}"/>
              </a:ext>
            </a:extLst>
          </p:cNvPr>
          <p:cNvGrpSpPr/>
          <p:nvPr/>
        </p:nvGrpSpPr>
        <p:grpSpPr>
          <a:xfrm>
            <a:off x="3040637" y="1448210"/>
            <a:ext cx="2746787" cy="2189088"/>
            <a:chOff x="1432719" y="1972678"/>
            <a:chExt cx="1884362" cy="1597025"/>
          </a:xfrm>
        </p:grpSpPr>
        <p:sp>
          <p:nvSpPr>
            <p:cNvPr id="57" name="Freeform 6">
              <a:extLst>
                <a:ext uri="{FF2B5EF4-FFF2-40B4-BE49-F238E27FC236}">
                  <a16:creationId xmlns:a16="http://schemas.microsoft.com/office/drawing/2014/main" id="{A0ADEDB5-DFC6-4B51-AB73-D9822A3357D2}"/>
                </a:ext>
              </a:extLst>
            </p:cNvPr>
            <p:cNvSpPr>
              <a:spLocks/>
            </p:cNvSpPr>
            <p:nvPr/>
          </p:nvSpPr>
          <p:spPr bwMode="auto">
            <a:xfrm>
              <a:off x="1432719" y="2234616"/>
              <a:ext cx="430213" cy="1046163"/>
            </a:xfrm>
            <a:custGeom>
              <a:avLst/>
              <a:gdLst>
                <a:gd name="T0" fmla="*/ 173 w 271"/>
                <a:gd name="T1" fmla="*/ 659 h 659"/>
                <a:gd name="T2" fmla="*/ 139 w 271"/>
                <a:gd name="T3" fmla="*/ 659 h 659"/>
                <a:gd name="T4" fmla="*/ 139 w 271"/>
                <a:gd name="T5" fmla="*/ 117 h 659"/>
                <a:gd name="T6" fmla="*/ 52 w 271"/>
                <a:gd name="T7" fmla="*/ 169 h 659"/>
                <a:gd name="T8" fmla="*/ 25 w 271"/>
                <a:gd name="T9" fmla="*/ 169 h 659"/>
                <a:gd name="T10" fmla="*/ 5 w 271"/>
                <a:gd name="T11" fmla="*/ 93 h 659"/>
                <a:gd name="T12" fmla="*/ 10 w 271"/>
                <a:gd name="T13" fmla="*/ 72 h 659"/>
                <a:gd name="T14" fmla="*/ 147 w 271"/>
                <a:gd name="T15" fmla="*/ 1 h 659"/>
                <a:gd name="T16" fmla="*/ 254 w 271"/>
                <a:gd name="T17" fmla="*/ 1 h 659"/>
                <a:gd name="T18" fmla="*/ 271 w 271"/>
                <a:gd name="T19" fmla="*/ 11 h 659"/>
                <a:gd name="T20" fmla="*/ 271 w 271"/>
                <a:gd name="T21" fmla="*/ 613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659">
                  <a:moveTo>
                    <a:pt x="173" y="659"/>
                  </a:moveTo>
                  <a:cubicBezTo>
                    <a:pt x="139" y="659"/>
                    <a:pt x="139" y="659"/>
                    <a:pt x="139" y="659"/>
                  </a:cubicBezTo>
                  <a:cubicBezTo>
                    <a:pt x="139" y="117"/>
                    <a:pt x="139" y="117"/>
                    <a:pt x="139" y="117"/>
                  </a:cubicBezTo>
                  <a:cubicBezTo>
                    <a:pt x="52" y="169"/>
                    <a:pt x="52" y="169"/>
                    <a:pt x="52" y="169"/>
                  </a:cubicBezTo>
                  <a:cubicBezTo>
                    <a:pt x="52" y="169"/>
                    <a:pt x="33" y="182"/>
                    <a:pt x="25" y="169"/>
                  </a:cubicBezTo>
                  <a:cubicBezTo>
                    <a:pt x="5" y="93"/>
                    <a:pt x="5" y="93"/>
                    <a:pt x="5" y="93"/>
                  </a:cubicBezTo>
                  <a:cubicBezTo>
                    <a:pt x="5" y="93"/>
                    <a:pt x="0" y="76"/>
                    <a:pt x="10" y="72"/>
                  </a:cubicBezTo>
                  <a:cubicBezTo>
                    <a:pt x="147" y="1"/>
                    <a:pt x="147" y="1"/>
                    <a:pt x="147" y="1"/>
                  </a:cubicBezTo>
                  <a:cubicBezTo>
                    <a:pt x="254" y="1"/>
                    <a:pt x="254" y="1"/>
                    <a:pt x="254" y="1"/>
                  </a:cubicBezTo>
                  <a:cubicBezTo>
                    <a:pt x="254" y="1"/>
                    <a:pt x="267" y="0"/>
                    <a:pt x="271" y="11"/>
                  </a:cubicBezTo>
                  <a:cubicBezTo>
                    <a:pt x="271" y="613"/>
                    <a:pt x="271" y="613"/>
                    <a:pt x="271" y="613"/>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58" name="Oval 7">
              <a:extLst>
                <a:ext uri="{FF2B5EF4-FFF2-40B4-BE49-F238E27FC236}">
                  <a16:creationId xmlns:a16="http://schemas.microsoft.com/office/drawing/2014/main" id="{8BBC1168-7F9D-43AF-88D6-FAB04BDE7A54}"/>
                </a:ext>
              </a:extLst>
            </p:cNvPr>
            <p:cNvSpPr>
              <a:spLocks noChangeArrowheads="1"/>
            </p:cNvSpPr>
            <p:nvPr/>
          </p:nvSpPr>
          <p:spPr bwMode="auto">
            <a:xfrm>
              <a:off x="1713706" y="3233153"/>
              <a:ext cx="95250" cy="95250"/>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59" name="Oval 21">
              <a:extLst>
                <a:ext uri="{FF2B5EF4-FFF2-40B4-BE49-F238E27FC236}">
                  <a16:creationId xmlns:a16="http://schemas.microsoft.com/office/drawing/2014/main" id="{3A84029A-9708-4B2E-8E21-245331553746}"/>
                </a:ext>
              </a:extLst>
            </p:cNvPr>
            <p:cNvSpPr>
              <a:spLocks noChangeArrowheads="1"/>
            </p:cNvSpPr>
            <p:nvPr/>
          </p:nvSpPr>
          <p:spPr bwMode="auto">
            <a:xfrm>
              <a:off x="1951831" y="2133016"/>
              <a:ext cx="95250" cy="95250"/>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60" name="Freeform 30">
              <a:extLst>
                <a:ext uri="{FF2B5EF4-FFF2-40B4-BE49-F238E27FC236}">
                  <a16:creationId xmlns:a16="http://schemas.microsoft.com/office/drawing/2014/main" id="{749CA626-ECFE-4689-AC0F-41636C7483D5}"/>
                </a:ext>
              </a:extLst>
            </p:cNvPr>
            <p:cNvSpPr>
              <a:spLocks/>
            </p:cNvSpPr>
            <p:nvPr/>
          </p:nvSpPr>
          <p:spPr bwMode="auto">
            <a:xfrm>
              <a:off x="1853406" y="1972678"/>
              <a:ext cx="1463675" cy="1597025"/>
            </a:xfrm>
            <a:custGeom>
              <a:avLst/>
              <a:gdLst>
                <a:gd name="T0" fmla="*/ 421 w 923"/>
                <a:gd name="T1" fmla="*/ 0 h 1006"/>
                <a:gd name="T2" fmla="*/ 108 w 923"/>
                <a:gd name="T3" fmla="*/ 109 h 1006"/>
                <a:gd name="T4" fmla="*/ 119 w 923"/>
                <a:gd name="T5" fmla="*/ 116 h 1006"/>
                <a:gd name="T6" fmla="*/ 421 w 923"/>
                <a:gd name="T7" fmla="*/ 12 h 1006"/>
                <a:gd name="T8" fmla="*/ 911 w 923"/>
                <a:gd name="T9" fmla="*/ 503 h 1006"/>
                <a:gd name="T10" fmla="*/ 421 w 923"/>
                <a:gd name="T11" fmla="*/ 994 h 1006"/>
                <a:gd name="T12" fmla="*/ 14 w 923"/>
                <a:gd name="T13" fmla="*/ 777 h 1006"/>
                <a:gd name="T14" fmla="*/ 0 w 923"/>
                <a:gd name="T15" fmla="*/ 778 h 1006"/>
                <a:gd name="T16" fmla="*/ 421 w 923"/>
                <a:gd name="T17" fmla="*/ 1006 h 1006"/>
                <a:gd name="T18" fmla="*/ 923 w 923"/>
                <a:gd name="T19" fmla="*/ 503 h 1006"/>
                <a:gd name="T20" fmla="*/ 421 w 923"/>
                <a:gd name="T21" fmla="*/ 0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3" h="1006">
                  <a:moveTo>
                    <a:pt x="421" y="0"/>
                  </a:moveTo>
                  <a:cubicBezTo>
                    <a:pt x="303" y="0"/>
                    <a:pt x="194" y="41"/>
                    <a:pt x="108" y="109"/>
                  </a:cubicBezTo>
                  <a:cubicBezTo>
                    <a:pt x="119" y="116"/>
                    <a:pt x="119" y="116"/>
                    <a:pt x="119" y="116"/>
                  </a:cubicBezTo>
                  <a:cubicBezTo>
                    <a:pt x="202" y="51"/>
                    <a:pt x="307" y="12"/>
                    <a:pt x="421" y="12"/>
                  </a:cubicBezTo>
                  <a:cubicBezTo>
                    <a:pt x="692" y="12"/>
                    <a:pt x="911" y="232"/>
                    <a:pt x="911" y="503"/>
                  </a:cubicBezTo>
                  <a:cubicBezTo>
                    <a:pt x="911" y="774"/>
                    <a:pt x="692" y="994"/>
                    <a:pt x="421" y="994"/>
                  </a:cubicBezTo>
                  <a:cubicBezTo>
                    <a:pt x="251" y="994"/>
                    <a:pt x="102" y="908"/>
                    <a:pt x="14" y="777"/>
                  </a:cubicBezTo>
                  <a:cubicBezTo>
                    <a:pt x="0" y="778"/>
                    <a:pt x="0" y="778"/>
                    <a:pt x="0" y="778"/>
                  </a:cubicBezTo>
                  <a:cubicBezTo>
                    <a:pt x="90" y="915"/>
                    <a:pt x="245" y="1006"/>
                    <a:pt x="421" y="1006"/>
                  </a:cubicBezTo>
                  <a:cubicBezTo>
                    <a:pt x="698" y="1006"/>
                    <a:pt x="923" y="781"/>
                    <a:pt x="923" y="503"/>
                  </a:cubicBezTo>
                  <a:cubicBezTo>
                    <a:pt x="923" y="225"/>
                    <a:pt x="698" y="0"/>
                    <a:pt x="421" y="0"/>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grpSp>
      <p:grpSp>
        <p:nvGrpSpPr>
          <p:cNvPr id="61" name="Group 60">
            <a:extLst>
              <a:ext uri="{FF2B5EF4-FFF2-40B4-BE49-F238E27FC236}">
                <a16:creationId xmlns:a16="http://schemas.microsoft.com/office/drawing/2014/main" id="{C8573A03-6412-419B-A0C8-E75BE1304BBF}"/>
              </a:ext>
            </a:extLst>
          </p:cNvPr>
          <p:cNvGrpSpPr>
            <a:grpSpLocks noChangeAspect="1"/>
          </p:cNvGrpSpPr>
          <p:nvPr/>
        </p:nvGrpSpPr>
        <p:grpSpPr>
          <a:xfrm>
            <a:off x="6158029" y="1450589"/>
            <a:ext cx="2965155" cy="2186834"/>
            <a:chOff x="3891756" y="1972678"/>
            <a:chExt cx="1903413" cy="1597025"/>
          </a:xfrm>
        </p:grpSpPr>
        <p:sp>
          <p:nvSpPr>
            <p:cNvPr id="62" name="Oval 22">
              <a:extLst>
                <a:ext uri="{FF2B5EF4-FFF2-40B4-BE49-F238E27FC236}">
                  <a16:creationId xmlns:a16="http://schemas.microsoft.com/office/drawing/2014/main" id="{2D0E09A1-70E0-4E41-AC59-FF06BBCA5EBD}"/>
                </a:ext>
              </a:extLst>
            </p:cNvPr>
            <p:cNvSpPr>
              <a:spLocks noChangeArrowheads="1"/>
            </p:cNvSpPr>
            <p:nvPr/>
          </p:nvSpPr>
          <p:spPr bwMode="auto">
            <a:xfrm>
              <a:off x="4432344" y="2133016"/>
              <a:ext cx="95250" cy="95250"/>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63" name="Oval 23">
              <a:extLst>
                <a:ext uri="{FF2B5EF4-FFF2-40B4-BE49-F238E27FC236}">
                  <a16:creationId xmlns:a16="http://schemas.microsoft.com/office/drawing/2014/main" id="{7B2B97F0-9FD8-464C-AABF-33F429B7F3CE}"/>
                </a:ext>
              </a:extLst>
            </p:cNvPr>
            <p:cNvSpPr>
              <a:spLocks noChangeArrowheads="1"/>
            </p:cNvSpPr>
            <p:nvPr/>
          </p:nvSpPr>
          <p:spPr bwMode="auto">
            <a:xfrm>
              <a:off x="4188619" y="3233153"/>
              <a:ext cx="95250" cy="95250"/>
            </a:xfrm>
            <a:prstGeom prst="ellipse">
              <a:avLst/>
            </a:pr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64" name="Freeform 36">
              <a:extLst>
                <a:ext uri="{FF2B5EF4-FFF2-40B4-BE49-F238E27FC236}">
                  <a16:creationId xmlns:a16="http://schemas.microsoft.com/office/drawing/2014/main" id="{6BFA5F50-6D45-4146-9E5B-59F9A309BDE5}"/>
                </a:ext>
              </a:extLst>
            </p:cNvPr>
            <p:cNvSpPr>
              <a:spLocks/>
            </p:cNvSpPr>
            <p:nvPr/>
          </p:nvSpPr>
          <p:spPr bwMode="auto">
            <a:xfrm>
              <a:off x="3891756" y="2052053"/>
              <a:ext cx="636588" cy="1233488"/>
            </a:xfrm>
            <a:custGeom>
              <a:avLst/>
              <a:gdLst>
                <a:gd name="T0" fmla="*/ 182 w 401"/>
                <a:gd name="T1" fmla="*/ 777 h 777"/>
                <a:gd name="T2" fmla="*/ 0 w 401"/>
                <a:gd name="T3" fmla="*/ 777 h 777"/>
                <a:gd name="T4" fmla="*/ 0 w 401"/>
                <a:gd name="T5" fmla="*/ 677 h 777"/>
                <a:gd name="T6" fmla="*/ 212 w 401"/>
                <a:gd name="T7" fmla="*/ 259 h 777"/>
                <a:gd name="T8" fmla="*/ 38 w 401"/>
                <a:gd name="T9" fmla="*/ 245 h 777"/>
                <a:gd name="T10" fmla="*/ 12 w 401"/>
                <a:gd name="T11" fmla="*/ 147 h 777"/>
                <a:gd name="T12" fmla="*/ 344 w 401"/>
                <a:gd name="T13" fmla="*/ 243 h 777"/>
                <a:gd name="T14" fmla="*/ 154 w 401"/>
                <a:gd name="T15" fmla="*/ 656 h 777"/>
                <a:gd name="T16" fmla="*/ 358 w 401"/>
                <a:gd name="T17" fmla="*/ 656 h 777"/>
                <a:gd name="T18" fmla="*/ 358 w 401"/>
                <a:gd name="T19" fmla="*/ 777 h 777"/>
                <a:gd name="T20" fmla="*/ 325 w 401"/>
                <a:gd name="T21" fmla="*/ 777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1" h="777">
                  <a:moveTo>
                    <a:pt x="182" y="777"/>
                  </a:moveTo>
                  <a:cubicBezTo>
                    <a:pt x="0" y="777"/>
                    <a:pt x="0" y="777"/>
                    <a:pt x="0" y="777"/>
                  </a:cubicBezTo>
                  <a:cubicBezTo>
                    <a:pt x="0" y="677"/>
                    <a:pt x="0" y="677"/>
                    <a:pt x="0" y="677"/>
                  </a:cubicBezTo>
                  <a:cubicBezTo>
                    <a:pt x="278" y="413"/>
                    <a:pt x="212" y="259"/>
                    <a:pt x="212" y="259"/>
                  </a:cubicBezTo>
                  <a:cubicBezTo>
                    <a:pt x="152" y="163"/>
                    <a:pt x="38" y="245"/>
                    <a:pt x="38" y="245"/>
                  </a:cubicBezTo>
                  <a:cubicBezTo>
                    <a:pt x="12" y="147"/>
                    <a:pt x="12" y="147"/>
                    <a:pt x="12" y="147"/>
                  </a:cubicBezTo>
                  <a:cubicBezTo>
                    <a:pt x="12" y="147"/>
                    <a:pt x="277" y="0"/>
                    <a:pt x="344" y="243"/>
                  </a:cubicBezTo>
                  <a:cubicBezTo>
                    <a:pt x="344" y="243"/>
                    <a:pt x="401" y="441"/>
                    <a:pt x="154" y="656"/>
                  </a:cubicBezTo>
                  <a:cubicBezTo>
                    <a:pt x="358" y="656"/>
                    <a:pt x="358" y="656"/>
                    <a:pt x="358" y="656"/>
                  </a:cubicBezTo>
                  <a:cubicBezTo>
                    <a:pt x="358" y="777"/>
                    <a:pt x="358" y="777"/>
                    <a:pt x="358" y="777"/>
                  </a:cubicBezTo>
                  <a:cubicBezTo>
                    <a:pt x="325" y="777"/>
                    <a:pt x="325" y="777"/>
                    <a:pt x="325" y="777"/>
                  </a:cubicBezTo>
                </a:path>
              </a:pathLst>
            </a:custGeom>
            <a:noFill/>
            <a:ln w="254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sp>
          <p:nvSpPr>
            <p:cNvPr id="65" name="Freeform 37">
              <a:extLst>
                <a:ext uri="{FF2B5EF4-FFF2-40B4-BE49-F238E27FC236}">
                  <a16:creationId xmlns:a16="http://schemas.microsoft.com/office/drawing/2014/main" id="{9A6C5008-D36A-4951-8077-F1CB3838CD00}"/>
                </a:ext>
              </a:extLst>
            </p:cNvPr>
            <p:cNvSpPr>
              <a:spLocks/>
            </p:cNvSpPr>
            <p:nvPr/>
          </p:nvSpPr>
          <p:spPr bwMode="auto">
            <a:xfrm>
              <a:off x="4407694" y="1972678"/>
              <a:ext cx="1387475" cy="1597025"/>
            </a:xfrm>
            <a:custGeom>
              <a:avLst/>
              <a:gdLst>
                <a:gd name="T0" fmla="*/ 372 w 874"/>
                <a:gd name="T1" fmla="*/ 0 h 1006"/>
                <a:gd name="T2" fmla="*/ 59 w 874"/>
                <a:gd name="T3" fmla="*/ 109 h 1006"/>
                <a:gd name="T4" fmla="*/ 70 w 874"/>
                <a:gd name="T5" fmla="*/ 116 h 1006"/>
                <a:gd name="T6" fmla="*/ 372 w 874"/>
                <a:gd name="T7" fmla="*/ 12 h 1006"/>
                <a:gd name="T8" fmla="*/ 862 w 874"/>
                <a:gd name="T9" fmla="*/ 503 h 1006"/>
                <a:gd name="T10" fmla="*/ 372 w 874"/>
                <a:gd name="T11" fmla="*/ 994 h 1006"/>
                <a:gd name="T12" fmla="*/ 0 w 874"/>
                <a:gd name="T13" fmla="*/ 823 h 1006"/>
                <a:gd name="T14" fmla="*/ 0 w 874"/>
                <a:gd name="T15" fmla="*/ 841 h 1006"/>
                <a:gd name="T16" fmla="*/ 372 w 874"/>
                <a:gd name="T17" fmla="*/ 1006 h 1006"/>
                <a:gd name="T18" fmla="*/ 874 w 874"/>
                <a:gd name="T19" fmla="*/ 503 h 1006"/>
                <a:gd name="T20" fmla="*/ 372 w 874"/>
                <a:gd name="T21" fmla="*/ 0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74" h="1006">
                  <a:moveTo>
                    <a:pt x="372" y="0"/>
                  </a:moveTo>
                  <a:cubicBezTo>
                    <a:pt x="254" y="0"/>
                    <a:pt x="145" y="41"/>
                    <a:pt x="59" y="109"/>
                  </a:cubicBezTo>
                  <a:cubicBezTo>
                    <a:pt x="70" y="116"/>
                    <a:pt x="70" y="116"/>
                    <a:pt x="70" y="116"/>
                  </a:cubicBezTo>
                  <a:cubicBezTo>
                    <a:pt x="153" y="51"/>
                    <a:pt x="258" y="12"/>
                    <a:pt x="372" y="12"/>
                  </a:cubicBezTo>
                  <a:cubicBezTo>
                    <a:pt x="643" y="12"/>
                    <a:pt x="862" y="232"/>
                    <a:pt x="862" y="503"/>
                  </a:cubicBezTo>
                  <a:cubicBezTo>
                    <a:pt x="862" y="774"/>
                    <a:pt x="643" y="994"/>
                    <a:pt x="372" y="994"/>
                  </a:cubicBezTo>
                  <a:cubicBezTo>
                    <a:pt x="223" y="994"/>
                    <a:pt x="90" y="927"/>
                    <a:pt x="0" y="823"/>
                  </a:cubicBezTo>
                  <a:cubicBezTo>
                    <a:pt x="0" y="841"/>
                    <a:pt x="0" y="841"/>
                    <a:pt x="0" y="841"/>
                  </a:cubicBezTo>
                  <a:cubicBezTo>
                    <a:pt x="92" y="942"/>
                    <a:pt x="224" y="1006"/>
                    <a:pt x="372" y="1006"/>
                  </a:cubicBezTo>
                  <a:cubicBezTo>
                    <a:pt x="649" y="1006"/>
                    <a:pt x="874" y="781"/>
                    <a:pt x="874" y="503"/>
                  </a:cubicBezTo>
                  <a:cubicBezTo>
                    <a:pt x="874" y="225"/>
                    <a:pt x="649" y="0"/>
                    <a:pt x="37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chemeClr val="accent1"/>
                </a:solidFill>
              </a:endParaRPr>
            </a:p>
          </p:txBody>
        </p:sp>
      </p:grpSp>
      <p:sp>
        <p:nvSpPr>
          <p:cNvPr id="66" name="TextBox 65">
            <a:extLst>
              <a:ext uri="{FF2B5EF4-FFF2-40B4-BE49-F238E27FC236}">
                <a16:creationId xmlns:a16="http://schemas.microsoft.com/office/drawing/2014/main" id="{9E536A28-CFBC-4C63-B056-36E6815C0F9A}"/>
              </a:ext>
            </a:extLst>
          </p:cNvPr>
          <p:cNvSpPr txBox="1"/>
          <p:nvPr/>
        </p:nvSpPr>
        <p:spPr>
          <a:xfrm>
            <a:off x="7023709" y="2036210"/>
            <a:ext cx="2037528" cy="923330"/>
          </a:xfrm>
          <a:prstGeom prst="rect">
            <a:avLst/>
          </a:prstGeom>
        </p:spPr>
        <p:txBody>
          <a:bodyPr vert="horz" wrap="square" lIns="91440" tIns="45720" rIns="91440" bIns="45720" rtlCol="0">
            <a:spAutoFit/>
          </a:bodyPr>
          <a:lstStyle/>
          <a:p>
            <a:pPr algn="ctr"/>
            <a:r>
              <a:rPr lang="en-US" b="1" dirty="0">
                <a:solidFill>
                  <a:schemeClr val="bg1"/>
                </a:solidFill>
              </a:rPr>
              <a:t>Minimize</a:t>
            </a:r>
          </a:p>
          <a:p>
            <a:pPr algn="ctr"/>
            <a:r>
              <a:rPr lang="en-US" dirty="0">
                <a:solidFill>
                  <a:schemeClr val="bg1"/>
                </a:solidFill>
              </a:rPr>
              <a:t>Test Automation maintenance costs</a:t>
            </a:r>
            <a:endParaRPr lang="en-US" sz="1800" dirty="0">
              <a:solidFill>
                <a:schemeClr val="bg1"/>
              </a:solidFill>
            </a:endParaRPr>
          </a:p>
        </p:txBody>
      </p:sp>
      <p:sp>
        <p:nvSpPr>
          <p:cNvPr id="67" name="TextBox 66">
            <a:extLst>
              <a:ext uri="{FF2B5EF4-FFF2-40B4-BE49-F238E27FC236}">
                <a16:creationId xmlns:a16="http://schemas.microsoft.com/office/drawing/2014/main" id="{14F1D67E-3435-42C4-97FF-1B679EB9A7A6}"/>
              </a:ext>
            </a:extLst>
          </p:cNvPr>
          <p:cNvSpPr txBox="1"/>
          <p:nvPr/>
        </p:nvSpPr>
        <p:spPr>
          <a:xfrm>
            <a:off x="2952418" y="5422679"/>
            <a:ext cx="8854643" cy="424732"/>
          </a:xfrm>
          <a:prstGeom prst="rect">
            <a:avLst/>
          </a:prstGeom>
          <a:noFill/>
        </p:spPr>
        <p:txBody>
          <a:bodyPr wrap="square">
            <a:spAutoFit/>
          </a:bodyPr>
          <a:lstStyle/>
          <a:p>
            <a:pPr defTabSz="914377">
              <a:lnSpc>
                <a:spcPct val="90000"/>
              </a:lnSpc>
            </a:pPr>
            <a:r>
              <a:rPr lang="en-US" sz="2400" dirty="0">
                <a:solidFill>
                  <a:schemeClr val="accent1"/>
                </a:solidFill>
              </a:rPr>
              <a:t> </a:t>
            </a:r>
            <a:r>
              <a:rPr lang="en-US" sz="2400" dirty="0">
                <a:solidFill>
                  <a:schemeClr val="accent1"/>
                </a:solidFill>
                <a:sym typeface="Wingdings" pitchFamily="2" charset="2"/>
              </a:rPr>
              <a:t>Automation breaks frequently due to fragile identification</a:t>
            </a:r>
            <a:endParaRPr lang="en-US" sz="2400" dirty="0">
              <a:solidFill>
                <a:schemeClr val="accent1"/>
              </a:solidFill>
            </a:endParaRPr>
          </a:p>
        </p:txBody>
      </p:sp>
      <p:sp>
        <p:nvSpPr>
          <p:cNvPr id="68" name="Isosceles Triangle 67">
            <a:extLst>
              <a:ext uri="{FF2B5EF4-FFF2-40B4-BE49-F238E27FC236}">
                <a16:creationId xmlns:a16="http://schemas.microsoft.com/office/drawing/2014/main" id="{EE65CBEB-EC09-421F-A8F9-B89E642DD3CF}"/>
              </a:ext>
            </a:extLst>
          </p:cNvPr>
          <p:cNvSpPr>
            <a:spLocks noChangeAspect="1"/>
          </p:cNvSpPr>
          <p:nvPr/>
        </p:nvSpPr>
        <p:spPr>
          <a:xfrm rot="5400000">
            <a:off x="2746552" y="5516696"/>
            <a:ext cx="221114" cy="190617"/>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1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6" y="429273"/>
            <a:ext cx="10311765" cy="549157"/>
          </a:xfrm>
        </p:spPr>
        <p:txBody>
          <a:bodyPr/>
          <a:lstStyle/>
          <a:p>
            <a:r>
              <a:rPr lang="he-IL" dirty="0"/>
              <a:t>A</a:t>
            </a:r>
            <a:r>
              <a:rPr lang="en-US" dirty="0"/>
              <a:t>n example from today’s reality </a:t>
            </a:r>
            <a:endParaRPr lang="en-GB" dirty="0"/>
          </a:p>
        </p:txBody>
      </p:sp>
      <p:sp>
        <p:nvSpPr>
          <p:cNvPr id="3" name="BainBulletsConfiguration" hidden="1"/>
          <p:cNvSpPr txBox="1"/>
          <p:nvPr/>
        </p:nvSpPr>
        <p:spPr>
          <a:xfrm>
            <a:off x="4365334" y="12700"/>
            <a:ext cx="184731" cy="107722"/>
          </a:xfrm>
          <a:prstGeom prst="rect">
            <a:avLst/>
          </a:prstGeom>
        </p:spPr>
        <p:txBody>
          <a:bodyPr vert="horz" wrap="none" lIns="91440" tIns="45720" rIns="91440" bIns="45720" rtlCol="0" anchor="t" anchorCtr="0">
            <a:spAutoFit/>
          </a:bodyPr>
          <a:lstStyle/>
          <a:p>
            <a:pPr algn="ctr"/>
            <a:endParaRPr lang="en-US" sz="100">
              <a:solidFill>
                <a:srgbClr val="FFFFFF"/>
              </a:solidFill>
              <a:ea typeface="Roboto Light" charset="0"/>
              <a:cs typeface="Roboto Light" charset="0"/>
            </a:endParaRPr>
          </a:p>
        </p:txBody>
      </p:sp>
      <p:graphicFrame>
        <p:nvGraphicFramePr>
          <p:cNvPr id="4" name="Table 3">
            <a:extLst>
              <a:ext uri="{FF2B5EF4-FFF2-40B4-BE49-F238E27FC236}">
                <a16:creationId xmlns:a16="http://schemas.microsoft.com/office/drawing/2014/main" id="{E7CBB4BB-4996-49E4-A7DE-870E200E7E8F}"/>
              </a:ext>
            </a:extLst>
          </p:cNvPr>
          <p:cNvGraphicFramePr>
            <a:graphicFrameLocks noGrp="1"/>
          </p:cNvGraphicFramePr>
          <p:nvPr>
            <p:extLst>
              <p:ext uri="{D42A27DB-BD31-4B8C-83A1-F6EECF244321}">
                <p14:modId xmlns:p14="http://schemas.microsoft.com/office/powerpoint/2010/main" val="3747537175"/>
              </p:ext>
            </p:extLst>
          </p:nvPr>
        </p:nvGraphicFramePr>
        <p:xfrm>
          <a:off x="946786" y="2382863"/>
          <a:ext cx="9436355" cy="1190847"/>
        </p:xfrm>
        <a:graphic>
          <a:graphicData uri="http://schemas.openxmlformats.org/drawingml/2006/table">
            <a:tbl>
              <a:tblPr firstRow="1" bandRow="1">
                <a:tableStyleId>{5C22544A-7EE6-4342-B048-85BDC9FD1C3A}</a:tableStyleId>
              </a:tblPr>
              <a:tblGrid>
                <a:gridCol w="727918">
                  <a:extLst>
                    <a:ext uri="{9D8B030D-6E8A-4147-A177-3AD203B41FA5}">
                      <a16:colId xmlns:a16="http://schemas.microsoft.com/office/drawing/2014/main" val="20000"/>
                    </a:ext>
                  </a:extLst>
                </a:gridCol>
                <a:gridCol w="8708437">
                  <a:extLst>
                    <a:ext uri="{9D8B030D-6E8A-4147-A177-3AD203B41FA5}">
                      <a16:colId xmlns:a16="http://schemas.microsoft.com/office/drawing/2014/main" val="20001"/>
                    </a:ext>
                  </a:extLst>
                </a:gridCol>
              </a:tblGrid>
              <a:tr h="1190847">
                <a:tc>
                  <a:txBody>
                    <a:bodyPr/>
                    <a:lstStyle/>
                    <a:p>
                      <a:pPr marL="0" indent="0" algn="ctr">
                        <a:spcBef>
                          <a:spcPts val="600"/>
                        </a:spcBef>
                        <a:buFont typeface="Arial" panose="020B0604020202020204" pitchFamily="34" charset="0"/>
                        <a:buNone/>
                      </a:pPr>
                      <a:r>
                        <a:rPr lang="en-US" sz="1800" b="0" dirty="0">
                          <a:solidFill>
                            <a:schemeClr val="bg1"/>
                          </a:solidFill>
                        </a:rPr>
                        <a:t>Challenges</a:t>
                      </a:r>
                    </a:p>
                  </a:txBody>
                  <a:tcPr marL="87757" marR="87757" vert="vert270" anchor="ctr">
                    <a:lnL w="12700" cap="flat" cmpd="sng" algn="ctr">
                      <a:noFill/>
                      <a:prstDash val="solid"/>
                      <a:round/>
                      <a:headEnd type="none" w="med" len="med"/>
                      <a:tailEnd type="none" w="med" len="med"/>
                    </a:lnL>
                    <a:lnR w="12700" cap="flat" cmpd="sng" algn="ctr">
                      <a:solidFill>
                        <a:srgbClr val="1E2E3C"/>
                      </a:solidFill>
                      <a:prstDash val="solid"/>
                      <a:round/>
                      <a:headEnd type="none" w="med" len="med"/>
                      <a:tailEnd type="none" w="med" len="med"/>
                    </a:lnR>
                    <a:lnT w="12700" cap="flat" cmpd="sng" algn="ctr">
                      <a:solidFill>
                        <a:srgbClr val="1E2E3C"/>
                      </a:solidFill>
                      <a:prstDash val="solid"/>
                      <a:round/>
                      <a:headEnd type="none" w="med" len="med"/>
                      <a:tailEnd type="none" w="med" len="med"/>
                    </a:lnT>
                    <a:lnB w="12700" cap="flat" cmpd="sng" algn="ctr">
                      <a:solidFill>
                        <a:srgbClr val="1E2E3C"/>
                      </a:solidFill>
                      <a:prstDash val="solid"/>
                      <a:round/>
                      <a:headEnd type="none" w="med" len="med"/>
                      <a:tailEnd type="none" w="med" len="med"/>
                    </a:lnB>
                    <a:solidFill>
                      <a:schemeClr val="accent4"/>
                    </a:solidFill>
                  </a:tcPr>
                </a:tc>
                <a:tc>
                  <a:txBody>
                    <a:bodyPr/>
                    <a:lstStyle/>
                    <a:p>
                      <a:pPr marL="171450" indent="-171450" algn="l" defTabSz="914377" rtl="0" eaLnBrk="1" latinLnBrk="0" hangingPunct="1">
                        <a:spcAft>
                          <a:spcPts val="600"/>
                        </a:spcAft>
                        <a:buFont typeface="Arial" panose="020B0604020202020204" pitchFamily="34" charset="0"/>
                        <a:buChar char="•"/>
                      </a:pPr>
                      <a:r>
                        <a:rPr lang="en-US" sz="1800" b="0" kern="1200" dirty="0">
                          <a:solidFill>
                            <a:schemeClr val="bg1"/>
                          </a:solidFill>
                          <a:effectLst/>
                          <a:latin typeface="Calibri Light" panose="020F0302020204030204" pitchFamily="34" charset="0"/>
                          <a:ea typeface="+mn-ea"/>
                          <a:cs typeface="Calibri Light" panose="020F0302020204030204" pitchFamily="34" charset="0"/>
                        </a:rPr>
                        <a:t>THREE scripts are required to automate the same flow!  -&gt; </a:t>
                      </a:r>
                      <a:r>
                        <a:rPr lang="en-US" sz="1800" b="1" kern="1200" dirty="0">
                          <a:solidFill>
                            <a:schemeClr val="accent4"/>
                          </a:solidFill>
                          <a:effectLst/>
                          <a:latin typeface="Calibri Light" panose="020F0302020204030204" pitchFamily="34" charset="0"/>
                          <a:ea typeface="+mn-ea"/>
                          <a:cs typeface="Calibri Light" panose="020F0302020204030204" pitchFamily="34" charset="0"/>
                        </a:rPr>
                        <a:t>TIME TO MARKET CHALLENGES</a:t>
                      </a:r>
                    </a:p>
                    <a:p>
                      <a:pPr marL="171450" marR="0" lvl="0" indent="-1714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b="0" kern="1200" dirty="0">
                          <a:solidFill>
                            <a:schemeClr val="bg1"/>
                          </a:solidFill>
                          <a:effectLst/>
                          <a:latin typeface="Calibri Light" panose="020F0302020204030204" pitchFamily="34" charset="0"/>
                          <a:ea typeface="+mn-ea"/>
                          <a:cs typeface="Calibri Light" panose="020F0302020204030204" pitchFamily="34" charset="0"/>
                        </a:rPr>
                        <a:t>Changes in the application break the automated script   </a:t>
                      </a:r>
                      <a:r>
                        <a:rPr lang="en-US" sz="1800" b="0" dirty="0">
                          <a:solidFill>
                            <a:schemeClr val="bg1"/>
                          </a:solidFill>
                        </a:rPr>
                        <a:t>-&gt;</a:t>
                      </a:r>
                      <a:r>
                        <a:rPr lang="en-US" sz="1800" dirty="0">
                          <a:solidFill>
                            <a:schemeClr val="bg1"/>
                          </a:solidFill>
                        </a:rPr>
                        <a:t> </a:t>
                      </a:r>
                      <a:r>
                        <a:rPr lang="en-US" sz="1800" b="1" dirty="0">
                          <a:solidFill>
                            <a:schemeClr val="accent4"/>
                          </a:solidFill>
                        </a:rPr>
                        <a:t>HIGH MAINTANANCE COST</a:t>
                      </a:r>
                      <a:endParaRPr lang="en-US" sz="1800" b="1" kern="1200" dirty="0">
                        <a:solidFill>
                          <a:schemeClr val="accent4"/>
                        </a:solidFill>
                        <a:effectLst/>
                        <a:latin typeface="Calibri Light" panose="020F0302020204030204" pitchFamily="34" charset="0"/>
                        <a:ea typeface="+mn-ea"/>
                        <a:cs typeface="Calibri Light" panose="020F0302020204030204" pitchFamily="34" charset="0"/>
                        <a:sym typeface="Wingdings" pitchFamily="2" charset="2"/>
                      </a:endParaRPr>
                    </a:p>
                  </a:txBody>
                  <a:tcPr marL="87757" marR="87757" anchor="ctr">
                    <a:lnL w="12700" cap="flat" cmpd="sng" algn="ctr">
                      <a:solidFill>
                        <a:srgbClr val="1E2E3C"/>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grpSp>
        <p:nvGrpSpPr>
          <p:cNvPr id="11" name="Group 10">
            <a:extLst>
              <a:ext uri="{FF2B5EF4-FFF2-40B4-BE49-F238E27FC236}">
                <a16:creationId xmlns:a16="http://schemas.microsoft.com/office/drawing/2014/main" id="{0AD1FFD8-E249-4253-B997-8FE88BB3CCBC}"/>
              </a:ext>
            </a:extLst>
          </p:cNvPr>
          <p:cNvGrpSpPr/>
          <p:nvPr/>
        </p:nvGrpSpPr>
        <p:grpSpPr>
          <a:xfrm>
            <a:off x="2585228" y="3916840"/>
            <a:ext cx="1626556" cy="2511887"/>
            <a:chOff x="2585228" y="3916840"/>
            <a:chExt cx="1626556" cy="2511887"/>
          </a:xfrm>
        </p:grpSpPr>
        <p:pic>
          <p:nvPicPr>
            <p:cNvPr id="7" name="Picture 6">
              <a:extLst>
                <a:ext uri="{FF2B5EF4-FFF2-40B4-BE49-F238E27FC236}">
                  <a16:creationId xmlns:a16="http://schemas.microsoft.com/office/drawing/2014/main" id="{0103982E-3CC9-CD41-9925-BB95E7F262C5}"/>
                </a:ext>
              </a:extLst>
            </p:cNvPr>
            <p:cNvPicPr>
              <a:picLocks/>
            </p:cNvPicPr>
            <p:nvPr/>
          </p:nvPicPr>
          <p:blipFill rotWithShape="1">
            <a:blip r:embed="rId3"/>
            <a:srcRect l="3695" t="6845" r="4150" b="1084"/>
            <a:stretch/>
          </p:blipFill>
          <p:spPr>
            <a:xfrm>
              <a:off x="2884750" y="3916840"/>
              <a:ext cx="1327034" cy="2511887"/>
            </a:xfrm>
            <a:prstGeom prst="roundRect">
              <a:avLst>
                <a:gd name="adj" fmla="val 9069"/>
              </a:avLst>
            </a:prstGeom>
            <a:ln w="9525">
              <a:noFill/>
            </a:ln>
          </p:spPr>
        </p:pic>
        <p:sp>
          <p:nvSpPr>
            <p:cNvPr id="20" name="Isosceles Triangle 19">
              <a:extLst>
                <a:ext uri="{FF2B5EF4-FFF2-40B4-BE49-F238E27FC236}">
                  <a16:creationId xmlns:a16="http://schemas.microsoft.com/office/drawing/2014/main" id="{B3ACA80D-B037-429E-8AF9-3844EAB20523}"/>
                </a:ext>
              </a:extLst>
            </p:cNvPr>
            <p:cNvSpPr>
              <a:spLocks noChangeAspect="1"/>
            </p:cNvSpPr>
            <p:nvPr/>
          </p:nvSpPr>
          <p:spPr>
            <a:xfrm rot="5400000">
              <a:off x="2629069" y="3926407"/>
              <a:ext cx="138719" cy="11958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9AE53D0-A978-499A-AC76-8254F0A28B3D}"/>
                </a:ext>
              </a:extLst>
            </p:cNvPr>
            <p:cNvSpPr txBox="1"/>
            <p:nvPr/>
          </p:nvSpPr>
          <p:spPr>
            <a:xfrm rot="16200000">
              <a:off x="2363527" y="4237995"/>
              <a:ext cx="658028" cy="214625"/>
            </a:xfrm>
            <a:prstGeom prst="rect">
              <a:avLst/>
            </a:prstGeom>
          </p:spPr>
          <p:txBody>
            <a:bodyPr vert="horz" wrap="none" lIns="72000" tIns="0" rIns="36000" bIns="0" rtlCol="0" anchor="ctr">
              <a:normAutofit/>
            </a:bodyPr>
            <a:lstStyle/>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Android</a:t>
              </a:r>
              <a:endPar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E81DA38A-F69B-4A3B-9D42-8C25A41EB143}"/>
              </a:ext>
            </a:extLst>
          </p:cNvPr>
          <p:cNvGrpSpPr/>
          <p:nvPr/>
        </p:nvGrpSpPr>
        <p:grpSpPr>
          <a:xfrm>
            <a:off x="4821847" y="3916840"/>
            <a:ext cx="1568033" cy="2511887"/>
            <a:chOff x="4821847" y="3916840"/>
            <a:chExt cx="1568033" cy="2511887"/>
          </a:xfrm>
        </p:grpSpPr>
        <p:grpSp>
          <p:nvGrpSpPr>
            <p:cNvPr id="12" name="Group 11">
              <a:extLst>
                <a:ext uri="{FF2B5EF4-FFF2-40B4-BE49-F238E27FC236}">
                  <a16:creationId xmlns:a16="http://schemas.microsoft.com/office/drawing/2014/main" id="{D59088F9-E379-4662-A2A9-52B87691F790}"/>
                </a:ext>
              </a:extLst>
            </p:cNvPr>
            <p:cNvGrpSpPr/>
            <p:nvPr/>
          </p:nvGrpSpPr>
          <p:grpSpPr>
            <a:xfrm>
              <a:off x="4885268" y="3916840"/>
              <a:ext cx="1504612" cy="2511887"/>
              <a:chOff x="4885268" y="3916840"/>
              <a:chExt cx="1504612" cy="2511887"/>
            </a:xfrm>
          </p:grpSpPr>
          <p:pic>
            <p:nvPicPr>
              <p:cNvPr id="8" name="Picture 7">
                <a:extLst>
                  <a:ext uri="{FF2B5EF4-FFF2-40B4-BE49-F238E27FC236}">
                    <a16:creationId xmlns:a16="http://schemas.microsoft.com/office/drawing/2014/main" id="{1F6BAB4C-84D3-3B44-8F66-030118B2E1C6}"/>
                  </a:ext>
                </a:extLst>
              </p:cNvPr>
              <p:cNvPicPr>
                <a:picLocks noChangeAspect="1"/>
              </p:cNvPicPr>
              <p:nvPr/>
            </p:nvPicPr>
            <p:blipFill rotWithShape="1">
              <a:blip r:embed="rId4"/>
              <a:srcRect l="3730" t="6842" r="4115" b="1132"/>
              <a:stretch/>
            </p:blipFill>
            <p:spPr>
              <a:xfrm>
                <a:off x="5062846" y="3916840"/>
                <a:ext cx="1327034" cy="2511887"/>
              </a:xfrm>
              <a:prstGeom prst="roundRect">
                <a:avLst>
                  <a:gd name="adj" fmla="val 19612"/>
                </a:avLst>
              </a:prstGeom>
              <a:ln w="9525">
                <a:noFill/>
              </a:ln>
            </p:spPr>
          </p:pic>
          <p:sp>
            <p:nvSpPr>
              <p:cNvPr id="24" name="Isosceles Triangle 23">
                <a:extLst>
                  <a:ext uri="{FF2B5EF4-FFF2-40B4-BE49-F238E27FC236}">
                    <a16:creationId xmlns:a16="http://schemas.microsoft.com/office/drawing/2014/main" id="{701B6FDC-0091-4E71-B0D4-AB17C549416F}"/>
                  </a:ext>
                </a:extLst>
              </p:cNvPr>
              <p:cNvSpPr>
                <a:spLocks noChangeAspect="1"/>
              </p:cNvSpPr>
              <p:nvPr/>
            </p:nvSpPr>
            <p:spPr>
              <a:xfrm rot="5400000">
                <a:off x="4875701" y="3940089"/>
                <a:ext cx="138719" cy="11958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6" name="TextBox 25">
              <a:extLst>
                <a:ext uri="{FF2B5EF4-FFF2-40B4-BE49-F238E27FC236}">
                  <a16:creationId xmlns:a16="http://schemas.microsoft.com/office/drawing/2014/main" id="{EA538D52-5CE4-493E-B4CF-6CA91BEB61E2}"/>
                </a:ext>
              </a:extLst>
            </p:cNvPr>
            <p:cNvSpPr txBox="1"/>
            <p:nvPr/>
          </p:nvSpPr>
          <p:spPr>
            <a:xfrm rot="16200000">
              <a:off x="4747702" y="4104120"/>
              <a:ext cx="362916" cy="214625"/>
            </a:xfrm>
            <a:prstGeom prst="rect">
              <a:avLst/>
            </a:prstGeom>
          </p:spPr>
          <p:txBody>
            <a:bodyPr vert="horz" wrap="none" lIns="72000" tIns="0" rIns="36000" bIns="0" rtlCol="0" anchor="ctr">
              <a:normAutofit/>
            </a:bodyPr>
            <a:lstStyle/>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iOS</a:t>
              </a:r>
              <a:endPar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84A207E4-2CE3-44CE-B1A9-6F77548949EA}"/>
              </a:ext>
            </a:extLst>
          </p:cNvPr>
          <p:cNvGrpSpPr/>
          <p:nvPr/>
        </p:nvGrpSpPr>
        <p:grpSpPr>
          <a:xfrm>
            <a:off x="7260626" y="3916840"/>
            <a:ext cx="1583385" cy="2511887"/>
            <a:chOff x="7260626" y="3916840"/>
            <a:chExt cx="1583385" cy="2511887"/>
          </a:xfrm>
        </p:grpSpPr>
        <p:pic>
          <p:nvPicPr>
            <p:cNvPr id="9" name="Picture 8">
              <a:extLst>
                <a:ext uri="{FF2B5EF4-FFF2-40B4-BE49-F238E27FC236}">
                  <a16:creationId xmlns:a16="http://schemas.microsoft.com/office/drawing/2014/main" id="{39494185-FB03-C744-AA5D-0A5E56F91CF2}"/>
                </a:ext>
              </a:extLst>
            </p:cNvPr>
            <p:cNvPicPr>
              <a:picLocks noChangeAspect="1"/>
            </p:cNvPicPr>
            <p:nvPr/>
          </p:nvPicPr>
          <p:blipFill rotWithShape="1">
            <a:blip r:embed="rId5"/>
            <a:srcRect l="3103" t="6832" r="2190" b="1265"/>
            <a:stretch/>
          </p:blipFill>
          <p:spPr>
            <a:xfrm>
              <a:off x="7480225" y="3916840"/>
              <a:ext cx="1363786" cy="2511887"/>
            </a:xfrm>
            <a:prstGeom prst="roundRect">
              <a:avLst>
                <a:gd name="adj" fmla="val 7924"/>
              </a:avLst>
            </a:prstGeom>
            <a:ln w="9525">
              <a:noFill/>
            </a:ln>
          </p:spPr>
        </p:pic>
        <p:sp>
          <p:nvSpPr>
            <p:cNvPr id="28" name="Isosceles Triangle 27">
              <a:extLst>
                <a:ext uri="{FF2B5EF4-FFF2-40B4-BE49-F238E27FC236}">
                  <a16:creationId xmlns:a16="http://schemas.microsoft.com/office/drawing/2014/main" id="{D2A3E3DA-1019-4161-A996-99151B6E2ABA}"/>
                </a:ext>
              </a:extLst>
            </p:cNvPr>
            <p:cNvSpPr>
              <a:spLocks noChangeAspect="1"/>
            </p:cNvSpPr>
            <p:nvPr/>
          </p:nvSpPr>
          <p:spPr>
            <a:xfrm rot="5400000">
              <a:off x="7277763" y="3949075"/>
              <a:ext cx="138719" cy="11958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82BA969A-5A33-4238-B898-5CD602CFB2B5}"/>
                </a:ext>
              </a:extLst>
            </p:cNvPr>
            <p:cNvSpPr txBox="1"/>
            <p:nvPr/>
          </p:nvSpPr>
          <p:spPr>
            <a:xfrm rot="16200000">
              <a:off x="6867034" y="4439978"/>
              <a:ext cx="960179" cy="172995"/>
            </a:xfrm>
            <a:prstGeom prst="rect">
              <a:avLst/>
            </a:prstGeom>
          </p:spPr>
          <p:txBody>
            <a:bodyPr vert="horz" wrap="none" lIns="72000" tIns="0" rIns="36000" bIns="0" rtlCol="0" anchor="ctr">
              <a:normAutofit lnSpcReduction="10000"/>
            </a:bodyPr>
            <a:lstStyle/>
            <a:p>
              <a:pPr marL="0" marR="0" lvl="0" indent="0" algn="l" defTabSz="914377"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Mobile Web</a:t>
              </a:r>
              <a:endParaRPr kumimoji="0" lang="en-GB"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graphicFrame>
        <p:nvGraphicFramePr>
          <p:cNvPr id="5" name="Table 4">
            <a:extLst>
              <a:ext uri="{FF2B5EF4-FFF2-40B4-BE49-F238E27FC236}">
                <a16:creationId xmlns:a16="http://schemas.microsoft.com/office/drawing/2014/main" id="{38D3870F-0871-458A-801B-C998B0D3B983}"/>
              </a:ext>
            </a:extLst>
          </p:cNvPr>
          <p:cNvGraphicFramePr>
            <a:graphicFrameLocks noGrp="1"/>
          </p:cNvGraphicFramePr>
          <p:nvPr>
            <p:extLst>
              <p:ext uri="{D42A27DB-BD31-4B8C-83A1-F6EECF244321}">
                <p14:modId xmlns:p14="http://schemas.microsoft.com/office/powerpoint/2010/main" val="1609421859"/>
              </p:ext>
            </p:extLst>
          </p:nvPr>
        </p:nvGraphicFramePr>
        <p:xfrm>
          <a:off x="946786" y="1192016"/>
          <a:ext cx="9436355" cy="1190847"/>
        </p:xfrm>
        <a:graphic>
          <a:graphicData uri="http://schemas.openxmlformats.org/drawingml/2006/table">
            <a:tbl>
              <a:tblPr firstRow="1" bandRow="1">
                <a:tableStyleId>{5C22544A-7EE6-4342-B048-85BDC9FD1C3A}</a:tableStyleId>
              </a:tblPr>
              <a:tblGrid>
                <a:gridCol w="727918">
                  <a:extLst>
                    <a:ext uri="{9D8B030D-6E8A-4147-A177-3AD203B41FA5}">
                      <a16:colId xmlns:a16="http://schemas.microsoft.com/office/drawing/2014/main" val="20000"/>
                    </a:ext>
                  </a:extLst>
                </a:gridCol>
                <a:gridCol w="8708437">
                  <a:extLst>
                    <a:ext uri="{9D8B030D-6E8A-4147-A177-3AD203B41FA5}">
                      <a16:colId xmlns:a16="http://schemas.microsoft.com/office/drawing/2014/main" val="20001"/>
                    </a:ext>
                  </a:extLst>
                </a:gridCol>
              </a:tblGrid>
              <a:tr h="11908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rPr>
                        <a:t>Use Case</a:t>
                      </a:r>
                    </a:p>
                  </a:txBody>
                  <a:tcPr marL="87757" marR="87757" vert="vert270" anchor="ctr">
                    <a:lnL w="12700" cap="flat" cmpd="sng" algn="ctr">
                      <a:noFill/>
                      <a:prstDash val="solid"/>
                      <a:round/>
                      <a:headEnd type="none" w="med" len="med"/>
                      <a:tailEnd type="none" w="med" len="med"/>
                    </a:lnL>
                    <a:lnR w="12700" cap="flat" cmpd="sng" algn="ctr">
                      <a:solidFill>
                        <a:srgbClr val="1E2E3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E2E3C"/>
                      </a:solidFill>
                      <a:prstDash val="solid"/>
                      <a:round/>
                      <a:headEnd type="none" w="med" len="med"/>
                      <a:tailEnd type="none" w="med" len="med"/>
                    </a:lnB>
                    <a:solidFill>
                      <a:schemeClr val="accent3"/>
                    </a:solidFill>
                  </a:tcPr>
                </a:tc>
                <a:tc>
                  <a:txBody>
                    <a:bodyPr/>
                    <a:lstStyle/>
                    <a:p>
                      <a:pPr marL="171450" indent="-171450" algn="l" defTabSz="914377" rtl="0" eaLnBrk="1" latinLnBrk="0" hangingPunct="1">
                        <a:spcAft>
                          <a:spcPts val="600"/>
                        </a:spcAft>
                        <a:buFont typeface="Arial" panose="020B0604020202020204" pitchFamily="34" charset="0"/>
                        <a:buChar char="•"/>
                      </a:pPr>
                      <a:r>
                        <a:rPr lang="en-US" sz="1800" b="0" kern="1200" dirty="0">
                          <a:solidFill>
                            <a:schemeClr val="bg1"/>
                          </a:solidFill>
                          <a:effectLst/>
                          <a:latin typeface="Calibri Light" panose="020F0302020204030204" pitchFamily="34" charset="0"/>
                          <a:ea typeface="+mn-ea"/>
                          <a:cs typeface="Calibri Light" panose="020F0302020204030204" pitchFamily="34" charset="0"/>
                        </a:rPr>
                        <a:t>Automate a business process of buying an item in an e-commerce application</a:t>
                      </a:r>
                    </a:p>
                    <a:p>
                      <a:pPr marL="171450" indent="-171450" algn="l" defTabSz="914377" rtl="0" eaLnBrk="1" latinLnBrk="0" hangingPunct="1">
                        <a:spcAft>
                          <a:spcPts val="600"/>
                        </a:spcAft>
                        <a:buFont typeface="Arial" panose="020B0604020202020204" pitchFamily="34" charset="0"/>
                        <a:buChar char="•"/>
                      </a:pPr>
                      <a:r>
                        <a:rPr lang="en-US" sz="1800" b="0" kern="1200" dirty="0">
                          <a:solidFill>
                            <a:schemeClr val="bg1"/>
                          </a:solidFill>
                          <a:effectLst/>
                          <a:latin typeface="Calibri Light" panose="020F0302020204030204" pitchFamily="34" charset="0"/>
                          <a:ea typeface="+mn-ea"/>
                          <a:cs typeface="Calibri Light" panose="020F0302020204030204" pitchFamily="34" charset="0"/>
                        </a:rPr>
                        <a:t>The application is available as native mobile app as well as hybrid one</a:t>
                      </a:r>
                    </a:p>
                  </a:txBody>
                  <a:tcPr marL="87757" marR="87757" anchor="ctr">
                    <a:lnL w="12700" cap="flat" cmpd="sng" algn="ctr">
                      <a:solidFill>
                        <a:srgbClr val="1E2E3C"/>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24019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23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33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38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FT Working">
            <a:hlinkClick r:id="" action="ppaction://media"/>
            <a:extLst>
              <a:ext uri="{FF2B5EF4-FFF2-40B4-BE49-F238E27FC236}">
                <a16:creationId xmlns:a16="http://schemas.microsoft.com/office/drawing/2014/main" id="{8D2B2039-08B5-436E-B44D-F8DDF69436C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4520"/>
          <a:stretch/>
        </p:blipFill>
        <p:spPr>
          <a:xfrm>
            <a:off x="0" y="0"/>
            <a:ext cx="12192000" cy="6858000"/>
          </a:xfrm>
          <a:prstGeom prst="rect">
            <a:avLst/>
          </a:prstGeom>
        </p:spPr>
      </p:pic>
    </p:spTree>
    <p:extLst>
      <p:ext uri="{BB962C8B-B14F-4D97-AF65-F5344CB8AC3E}">
        <p14:creationId xmlns:p14="http://schemas.microsoft.com/office/powerpoint/2010/main" val="335572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6" y="429273"/>
            <a:ext cx="10311765" cy="549157"/>
          </a:xfrm>
        </p:spPr>
        <p:txBody>
          <a:bodyPr/>
          <a:lstStyle/>
          <a:p>
            <a:r>
              <a:rPr lang="en-US"/>
              <a:t>Let’s introduce a small change to the application</a:t>
            </a:r>
            <a:endParaRPr lang="en-GB"/>
          </a:p>
        </p:txBody>
      </p:sp>
      <p:sp>
        <p:nvSpPr>
          <p:cNvPr id="3" name="BainBulletsConfiguration" hidden="1"/>
          <p:cNvSpPr txBox="1"/>
          <p:nvPr/>
        </p:nvSpPr>
        <p:spPr>
          <a:xfrm>
            <a:off x="4365334" y="12700"/>
            <a:ext cx="184731" cy="107722"/>
          </a:xfrm>
          <a:prstGeom prst="rect">
            <a:avLst/>
          </a:prstGeom>
        </p:spPr>
        <p:txBody>
          <a:bodyPr vert="horz" wrap="none" lIns="91440" tIns="45720" rIns="91440" bIns="45720" rtlCol="0" anchor="t" anchorCtr="0">
            <a:spAutoFit/>
          </a:bodyPr>
          <a:lstStyle/>
          <a:p>
            <a:pPr algn="ctr" defTabSz="914377"/>
            <a:endParaRPr lang="en-US" sz="100">
              <a:solidFill>
                <a:srgbClr val="FFFFFF"/>
              </a:solidFill>
              <a:ea typeface="Roboto Light" charset="0"/>
              <a:cs typeface="Roboto Light" charset="0"/>
            </a:endParaRPr>
          </a:p>
        </p:txBody>
      </p:sp>
      <p:pic>
        <p:nvPicPr>
          <p:cNvPr id="4" name="Picture 3">
            <a:extLst>
              <a:ext uri="{FF2B5EF4-FFF2-40B4-BE49-F238E27FC236}">
                <a16:creationId xmlns:a16="http://schemas.microsoft.com/office/drawing/2014/main" id="{89A91E1E-CF8D-4210-BEF9-B3F3252AD098}"/>
              </a:ext>
            </a:extLst>
          </p:cNvPr>
          <p:cNvPicPr>
            <a:picLocks noChangeAspect="1"/>
          </p:cNvPicPr>
          <p:nvPr/>
        </p:nvPicPr>
        <p:blipFill rotWithShape="1">
          <a:blip r:embed="rId2">
            <a:extLst>
              <a:ext uri="{28A0092B-C50C-407E-A947-70E740481C1C}">
                <a14:useLocalDpi xmlns:a14="http://schemas.microsoft.com/office/drawing/2010/main" val="0"/>
              </a:ext>
            </a:extLst>
          </a:blip>
          <a:srcRect l="7457" t="8907" r="55708" b="9582"/>
          <a:stretch/>
        </p:blipFill>
        <p:spPr>
          <a:xfrm>
            <a:off x="2299198" y="1912881"/>
            <a:ext cx="2490952" cy="4424855"/>
          </a:xfrm>
          <a:prstGeom prst="rect">
            <a:avLst/>
          </a:prstGeom>
        </p:spPr>
      </p:pic>
      <p:pic>
        <p:nvPicPr>
          <p:cNvPr id="5" name="Picture 4">
            <a:extLst>
              <a:ext uri="{FF2B5EF4-FFF2-40B4-BE49-F238E27FC236}">
                <a16:creationId xmlns:a16="http://schemas.microsoft.com/office/drawing/2014/main" id="{41593660-751A-4B83-ACFF-922CFDBB2652}"/>
              </a:ext>
            </a:extLst>
          </p:cNvPr>
          <p:cNvPicPr>
            <a:picLocks noChangeAspect="1"/>
          </p:cNvPicPr>
          <p:nvPr/>
        </p:nvPicPr>
        <p:blipFill rotWithShape="1">
          <a:blip r:embed="rId2">
            <a:extLst>
              <a:ext uri="{28A0092B-C50C-407E-A947-70E740481C1C}">
                <a14:useLocalDpi xmlns:a14="http://schemas.microsoft.com/office/drawing/2010/main" val="0"/>
              </a:ext>
            </a:extLst>
          </a:blip>
          <a:srcRect l="56309" t="8907" r="7450" b="9582"/>
          <a:stretch/>
        </p:blipFill>
        <p:spPr>
          <a:xfrm>
            <a:off x="6325436" y="1896568"/>
            <a:ext cx="2450763" cy="4424855"/>
          </a:xfrm>
          <a:prstGeom prst="rect">
            <a:avLst/>
          </a:prstGeom>
        </p:spPr>
      </p:pic>
      <p:sp>
        <p:nvSpPr>
          <p:cNvPr id="6" name="Rectangle 5">
            <a:extLst>
              <a:ext uri="{FF2B5EF4-FFF2-40B4-BE49-F238E27FC236}">
                <a16:creationId xmlns:a16="http://schemas.microsoft.com/office/drawing/2014/main" id="{32C6F119-A220-479A-A17D-0BB6A45711DC}"/>
              </a:ext>
            </a:extLst>
          </p:cNvPr>
          <p:cNvSpPr/>
          <p:nvPr/>
        </p:nvSpPr>
        <p:spPr>
          <a:xfrm>
            <a:off x="2299198" y="1460939"/>
            <a:ext cx="2490952" cy="35735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Before</a:t>
            </a:r>
          </a:p>
        </p:txBody>
      </p:sp>
      <p:sp>
        <p:nvSpPr>
          <p:cNvPr id="15" name="Rectangle 14">
            <a:extLst>
              <a:ext uri="{FF2B5EF4-FFF2-40B4-BE49-F238E27FC236}">
                <a16:creationId xmlns:a16="http://schemas.microsoft.com/office/drawing/2014/main" id="{E150D3D1-26C5-4189-BF6E-65D6DC5CEF7E}"/>
              </a:ext>
            </a:extLst>
          </p:cNvPr>
          <p:cNvSpPr/>
          <p:nvPr/>
        </p:nvSpPr>
        <p:spPr>
          <a:xfrm>
            <a:off x="6325436" y="1470959"/>
            <a:ext cx="2450764" cy="35735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bg1"/>
                </a:solidFill>
              </a:rPr>
              <a:t>After</a:t>
            </a:r>
          </a:p>
        </p:txBody>
      </p:sp>
      <p:grpSp>
        <p:nvGrpSpPr>
          <p:cNvPr id="23" name="Group 22">
            <a:extLst>
              <a:ext uri="{FF2B5EF4-FFF2-40B4-BE49-F238E27FC236}">
                <a16:creationId xmlns:a16="http://schemas.microsoft.com/office/drawing/2014/main" id="{6A030A06-47C5-494F-A1C5-EEE99E6426A7}"/>
              </a:ext>
            </a:extLst>
          </p:cNvPr>
          <p:cNvGrpSpPr/>
          <p:nvPr/>
        </p:nvGrpSpPr>
        <p:grpSpPr>
          <a:xfrm>
            <a:off x="2309130" y="1136179"/>
            <a:ext cx="4267298" cy="1364224"/>
            <a:chOff x="2876409" y="1146418"/>
            <a:chExt cx="4267298" cy="1364224"/>
          </a:xfrm>
        </p:grpSpPr>
        <p:grpSp>
          <p:nvGrpSpPr>
            <p:cNvPr id="14" name="Group 13">
              <a:extLst>
                <a:ext uri="{FF2B5EF4-FFF2-40B4-BE49-F238E27FC236}">
                  <a16:creationId xmlns:a16="http://schemas.microsoft.com/office/drawing/2014/main" id="{4137B5DC-C2F9-4289-AFBD-E6B8946623C4}"/>
                </a:ext>
              </a:extLst>
            </p:cNvPr>
            <p:cNvGrpSpPr/>
            <p:nvPr/>
          </p:nvGrpSpPr>
          <p:grpSpPr>
            <a:xfrm>
              <a:off x="5148635" y="1146418"/>
              <a:ext cx="1995072" cy="1227341"/>
              <a:chOff x="5208071" y="975347"/>
              <a:chExt cx="1995072" cy="1227341"/>
            </a:xfrm>
          </p:grpSpPr>
          <p:sp>
            <p:nvSpPr>
              <p:cNvPr id="9" name="Freeform 97">
                <a:extLst>
                  <a:ext uri="{FF2B5EF4-FFF2-40B4-BE49-F238E27FC236}">
                    <a16:creationId xmlns:a16="http://schemas.microsoft.com/office/drawing/2014/main" id="{52C3C56A-6ADB-49BA-BAB3-3EBCF45B8641}"/>
                  </a:ext>
                </a:extLst>
              </p:cNvPr>
              <p:cNvSpPr>
                <a:spLocks/>
              </p:cNvSpPr>
              <p:nvPr/>
            </p:nvSpPr>
            <p:spPr bwMode="auto">
              <a:xfrm>
                <a:off x="6911963" y="1127724"/>
                <a:ext cx="153987" cy="131762"/>
              </a:xfrm>
              <a:custGeom>
                <a:avLst/>
                <a:gdLst>
                  <a:gd name="T0" fmla="*/ 71437 w 97"/>
                  <a:gd name="T1" fmla="*/ 0 h 83"/>
                  <a:gd name="T2" fmla="*/ 153987 w 97"/>
                  <a:gd name="T3" fmla="*/ 131762 h 83"/>
                  <a:gd name="T4" fmla="*/ 0 w 97"/>
                  <a:gd name="T5" fmla="*/ 112712 h 83"/>
                  <a:gd name="T6" fmla="*/ 0 60000 65536"/>
                  <a:gd name="T7" fmla="*/ 0 60000 65536"/>
                  <a:gd name="T8" fmla="*/ 0 60000 65536"/>
                </a:gdLst>
                <a:ahLst/>
                <a:cxnLst>
                  <a:cxn ang="T6">
                    <a:pos x="T0" y="T1"/>
                  </a:cxn>
                  <a:cxn ang="T7">
                    <a:pos x="T2" y="T3"/>
                  </a:cxn>
                  <a:cxn ang="T8">
                    <a:pos x="T4" y="T5"/>
                  </a:cxn>
                </a:cxnLst>
                <a:rect l="0" t="0" r="r" b="b"/>
                <a:pathLst>
                  <a:path w="97" h="83">
                    <a:moveTo>
                      <a:pt x="45" y="0"/>
                    </a:moveTo>
                    <a:lnTo>
                      <a:pt x="97" y="83"/>
                    </a:lnTo>
                    <a:lnTo>
                      <a:pt x="0" y="71"/>
                    </a:lnTo>
                  </a:path>
                </a:pathLst>
              </a:custGeom>
              <a:noFill/>
              <a:ln w="38100" cap="rnd">
                <a:solidFill>
                  <a:schemeClr val="accent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Arc 12">
                <a:extLst>
                  <a:ext uri="{FF2B5EF4-FFF2-40B4-BE49-F238E27FC236}">
                    <a16:creationId xmlns:a16="http://schemas.microsoft.com/office/drawing/2014/main" id="{D8CF64A5-CD11-41C2-ABC2-AC37CFBD794C}"/>
                  </a:ext>
                </a:extLst>
              </p:cNvPr>
              <p:cNvSpPr/>
              <p:nvPr/>
            </p:nvSpPr>
            <p:spPr>
              <a:xfrm>
                <a:off x="5208071" y="975347"/>
                <a:ext cx="1995072" cy="1227341"/>
              </a:xfrm>
              <a:prstGeom prst="arc">
                <a:avLst>
                  <a:gd name="adj1" fmla="val 12280515"/>
                  <a:gd name="adj2" fmla="val 20041039"/>
                </a:avLst>
              </a:prstGeom>
              <a:ln w="38100" cap="rnd">
                <a:solidFill>
                  <a:schemeClr val="accent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66C3676B-864F-41BC-A537-AD431F97CD32}"/>
                </a:ext>
              </a:extLst>
            </p:cNvPr>
            <p:cNvSpPr/>
            <p:nvPr/>
          </p:nvSpPr>
          <p:spPr>
            <a:xfrm>
              <a:off x="2876409" y="2132812"/>
              <a:ext cx="352337" cy="37783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2" name="Rectangle 21">
              <a:extLst>
                <a:ext uri="{FF2B5EF4-FFF2-40B4-BE49-F238E27FC236}">
                  <a16:creationId xmlns:a16="http://schemas.microsoft.com/office/drawing/2014/main" id="{ACFAEF9B-4D54-4860-9C27-CCA794667EB6}"/>
                </a:ext>
              </a:extLst>
            </p:cNvPr>
            <p:cNvSpPr/>
            <p:nvPr/>
          </p:nvSpPr>
          <p:spPr>
            <a:xfrm>
              <a:off x="4995160" y="2118042"/>
              <a:ext cx="352337" cy="37783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grpSp>
      <p:grpSp>
        <p:nvGrpSpPr>
          <p:cNvPr id="31" name="Group 30">
            <a:extLst>
              <a:ext uri="{FF2B5EF4-FFF2-40B4-BE49-F238E27FC236}">
                <a16:creationId xmlns:a16="http://schemas.microsoft.com/office/drawing/2014/main" id="{8D801E08-956C-4417-B50A-B22B6E60D5BE}"/>
              </a:ext>
            </a:extLst>
          </p:cNvPr>
          <p:cNvGrpSpPr/>
          <p:nvPr/>
        </p:nvGrpSpPr>
        <p:grpSpPr>
          <a:xfrm>
            <a:off x="4594117" y="1136179"/>
            <a:ext cx="4161987" cy="1349454"/>
            <a:chOff x="4594117" y="1136179"/>
            <a:chExt cx="4161987" cy="1349454"/>
          </a:xfrm>
        </p:grpSpPr>
        <p:sp>
          <p:nvSpPr>
            <p:cNvPr id="27" name="Freeform 97">
              <a:extLst>
                <a:ext uri="{FF2B5EF4-FFF2-40B4-BE49-F238E27FC236}">
                  <a16:creationId xmlns:a16="http://schemas.microsoft.com/office/drawing/2014/main" id="{3BED7860-49FF-4A93-9094-03079430E124}"/>
                </a:ext>
              </a:extLst>
            </p:cNvPr>
            <p:cNvSpPr>
              <a:spLocks/>
            </p:cNvSpPr>
            <p:nvPr/>
          </p:nvSpPr>
          <p:spPr bwMode="auto">
            <a:xfrm>
              <a:off x="6285248" y="1288591"/>
              <a:ext cx="153987" cy="131762"/>
            </a:xfrm>
            <a:custGeom>
              <a:avLst/>
              <a:gdLst>
                <a:gd name="T0" fmla="*/ 71437 w 97"/>
                <a:gd name="T1" fmla="*/ 0 h 83"/>
                <a:gd name="T2" fmla="*/ 153987 w 97"/>
                <a:gd name="T3" fmla="*/ 131762 h 83"/>
                <a:gd name="T4" fmla="*/ 0 w 97"/>
                <a:gd name="T5" fmla="*/ 112712 h 83"/>
                <a:gd name="T6" fmla="*/ 0 60000 65536"/>
                <a:gd name="T7" fmla="*/ 0 60000 65536"/>
                <a:gd name="T8" fmla="*/ 0 60000 65536"/>
              </a:gdLst>
              <a:ahLst/>
              <a:cxnLst>
                <a:cxn ang="T6">
                  <a:pos x="T0" y="T1"/>
                </a:cxn>
                <a:cxn ang="T7">
                  <a:pos x="T2" y="T3"/>
                </a:cxn>
                <a:cxn ang="T8">
                  <a:pos x="T4" y="T5"/>
                </a:cxn>
              </a:cxnLst>
              <a:rect l="0" t="0" r="r" b="b"/>
              <a:pathLst>
                <a:path w="97" h="83">
                  <a:moveTo>
                    <a:pt x="45" y="0"/>
                  </a:moveTo>
                  <a:lnTo>
                    <a:pt x="97" y="83"/>
                  </a:lnTo>
                  <a:lnTo>
                    <a:pt x="0" y="71"/>
                  </a:lnTo>
                </a:path>
              </a:pathLst>
            </a:custGeom>
            <a:noFill/>
            <a:ln w="38100" cap="rnd">
              <a:solidFill>
                <a:schemeClr val="accent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0" name="Group 29">
              <a:extLst>
                <a:ext uri="{FF2B5EF4-FFF2-40B4-BE49-F238E27FC236}">
                  <a16:creationId xmlns:a16="http://schemas.microsoft.com/office/drawing/2014/main" id="{48032EF6-6C6B-45B6-B8DC-553A4E8BB5F6}"/>
                </a:ext>
              </a:extLst>
            </p:cNvPr>
            <p:cNvGrpSpPr/>
            <p:nvPr/>
          </p:nvGrpSpPr>
          <p:grpSpPr>
            <a:xfrm>
              <a:off x="4594117" y="1136179"/>
              <a:ext cx="4161987" cy="1349454"/>
              <a:chOff x="4594117" y="1136179"/>
              <a:chExt cx="4161987" cy="1349454"/>
            </a:xfrm>
          </p:grpSpPr>
          <p:sp>
            <p:nvSpPr>
              <p:cNvPr id="18" name="Rectangle 17">
                <a:extLst>
                  <a:ext uri="{FF2B5EF4-FFF2-40B4-BE49-F238E27FC236}">
                    <a16:creationId xmlns:a16="http://schemas.microsoft.com/office/drawing/2014/main" id="{B0118917-D419-4662-B1CF-9DC99E556AEC}"/>
                  </a:ext>
                </a:extLst>
              </p:cNvPr>
              <p:cNvSpPr/>
              <p:nvPr/>
            </p:nvSpPr>
            <p:spPr>
              <a:xfrm>
                <a:off x="8403767" y="2107803"/>
                <a:ext cx="352337" cy="37783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0" name="Rectangle 19">
                <a:extLst>
                  <a:ext uri="{FF2B5EF4-FFF2-40B4-BE49-F238E27FC236}">
                    <a16:creationId xmlns:a16="http://schemas.microsoft.com/office/drawing/2014/main" id="{14D5AE2F-363A-40C5-A40A-F421D4C9B9E1}"/>
                  </a:ext>
                </a:extLst>
              </p:cNvPr>
              <p:cNvSpPr/>
              <p:nvPr/>
            </p:nvSpPr>
            <p:spPr>
              <a:xfrm>
                <a:off x="6325436" y="2107803"/>
                <a:ext cx="312149" cy="37783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solidFill>
                    <a:schemeClr val="tx1"/>
                  </a:solidFill>
                </a:endParaRPr>
              </a:p>
            </p:txBody>
          </p:sp>
          <p:sp>
            <p:nvSpPr>
              <p:cNvPr id="29" name="Arc 28">
                <a:extLst>
                  <a:ext uri="{FF2B5EF4-FFF2-40B4-BE49-F238E27FC236}">
                    <a16:creationId xmlns:a16="http://schemas.microsoft.com/office/drawing/2014/main" id="{6B783AC1-3C27-4526-BFB9-B530613795BF}"/>
                  </a:ext>
                </a:extLst>
              </p:cNvPr>
              <p:cNvSpPr/>
              <p:nvPr/>
            </p:nvSpPr>
            <p:spPr>
              <a:xfrm>
                <a:off x="4594117" y="1136179"/>
                <a:ext cx="1972379" cy="1215688"/>
              </a:xfrm>
              <a:prstGeom prst="arc">
                <a:avLst>
                  <a:gd name="adj1" fmla="val 12241970"/>
                  <a:gd name="adj2" fmla="val 20072881"/>
                </a:avLst>
              </a:prstGeom>
              <a:ln w="38100" cap="rnd">
                <a:solidFill>
                  <a:schemeClr val="accent4"/>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2" name="Rectangle 31">
            <a:extLst>
              <a:ext uri="{FF2B5EF4-FFF2-40B4-BE49-F238E27FC236}">
                <a16:creationId xmlns:a16="http://schemas.microsoft.com/office/drawing/2014/main" id="{C981F927-1553-4B94-9B0A-57BA3349D7E4}"/>
              </a:ext>
            </a:extLst>
          </p:cNvPr>
          <p:cNvSpPr/>
          <p:nvPr/>
        </p:nvSpPr>
        <p:spPr>
          <a:xfrm>
            <a:off x="5079728" y="1217425"/>
            <a:ext cx="1016272" cy="1723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3"/>
                </a:solidFill>
              </a:rPr>
              <a:t>Dev Commit</a:t>
            </a:r>
          </a:p>
        </p:txBody>
      </p:sp>
    </p:spTree>
    <p:extLst>
      <p:ext uri="{BB962C8B-B14F-4D97-AF65-F5344CB8AC3E}">
        <p14:creationId xmlns:p14="http://schemas.microsoft.com/office/powerpoint/2010/main" val="4243972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xit" presetSubtype="0" fill="hold" nodeType="afterEffect">
                                  <p:stCondLst>
                                    <p:cond delay="1300"/>
                                  </p:stCondLst>
                                  <p:childTnLst>
                                    <p:animEffect transition="out" filter="fade">
                                      <p:cBhvr>
                                        <p:cTn id="13" dur="500"/>
                                        <p:tgtEl>
                                          <p:spTgt spid="23"/>
                                        </p:tgtEl>
                                      </p:cBhvr>
                                    </p:animEffect>
                                    <p:set>
                                      <p:cBhvr>
                                        <p:cTn id="14" dur="1" fill="hold">
                                          <p:stCondLst>
                                            <p:cond delay="499"/>
                                          </p:stCondLst>
                                        </p:cTn>
                                        <p:tgtEl>
                                          <p:spTgt spid="23"/>
                                        </p:tgtEl>
                                        <p:attrNameLst>
                                          <p:attrName>style.visibility</p:attrName>
                                        </p:attrNameLst>
                                      </p:cBhvr>
                                      <p:to>
                                        <p:strVal val="hidden"/>
                                      </p:to>
                                    </p:set>
                                  </p:childTnLst>
                                </p:cTn>
                              </p:par>
                              <p:par>
                                <p:cTn id="15" presetID="10" presetClass="exit" presetSubtype="0" fill="hold" grpId="1" nodeType="withEffect">
                                  <p:stCondLst>
                                    <p:cond delay="1300"/>
                                  </p:stCondLst>
                                  <p:childTnLst>
                                    <p:animEffect transition="out" filter="fade">
                                      <p:cBhvr>
                                        <p:cTn id="16" dur="500"/>
                                        <p:tgtEl>
                                          <p:spTgt spid="32"/>
                                        </p:tgtEl>
                                      </p:cBhvr>
                                    </p:animEffect>
                                    <p:set>
                                      <p:cBhvr>
                                        <p:cTn id="17" dur="1" fill="hold">
                                          <p:stCondLst>
                                            <p:cond delay="499"/>
                                          </p:stCondLst>
                                        </p:cTn>
                                        <p:tgtEl>
                                          <p:spTgt spid="32"/>
                                        </p:tgtEl>
                                        <p:attrNameLst>
                                          <p:attrName>style.visibility</p:attrName>
                                        </p:attrNameLst>
                                      </p:cBhvr>
                                      <p:to>
                                        <p:strVal val="hidden"/>
                                      </p:to>
                                    </p:set>
                                  </p:childTnLst>
                                </p:cTn>
                              </p:par>
                            </p:childTnLst>
                          </p:cTn>
                        </p:par>
                        <p:par>
                          <p:cTn id="18" fill="hold">
                            <p:stCondLst>
                              <p:cond delay="2300"/>
                            </p:stCondLst>
                            <p:childTnLst>
                              <p:par>
                                <p:cTn id="19" presetID="10"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FT Not working">
            <a:hlinkClick r:id="" action="ppaction://media"/>
            <a:extLst>
              <a:ext uri="{FF2B5EF4-FFF2-40B4-BE49-F238E27FC236}">
                <a16:creationId xmlns:a16="http://schemas.microsoft.com/office/drawing/2014/main" id="{A7D2EA07-CFC3-4EBA-9DBD-4F3D62916EA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730" b="3885"/>
          <a:stretch/>
        </p:blipFill>
        <p:spPr>
          <a:xfrm>
            <a:off x="1" y="0"/>
            <a:ext cx="12192000" cy="6858000"/>
          </a:xfrm>
          <a:prstGeom prst="rect">
            <a:avLst/>
          </a:prstGeom>
        </p:spPr>
      </p:pic>
    </p:spTree>
    <p:extLst>
      <p:ext uri="{BB962C8B-B14F-4D97-AF65-F5344CB8AC3E}">
        <p14:creationId xmlns:p14="http://schemas.microsoft.com/office/powerpoint/2010/main" val="32798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6" y="429273"/>
            <a:ext cx="10311765" cy="549157"/>
          </a:xfrm>
        </p:spPr>
        <p:txBody>
          <a:bodyPr/>
          <a:lstStyle/>
          <a:p>
            <a:r>
              <a:rPr lang="en-US"/>
              <a:t>Why is it happening?</a:t>
            </a:r>
            <a:endParaRPr lang="en-GB"/>
          </a:p>
        </p:txBody>
      </p:sp>
      <p:sp>
        <p:nvSpPr>
          <p:cNvPr id="3" name="BainBulletsConfiguration" hidden="1"/>
          <p:cNvSpPr txBox="1"/>
          <p:nvPr/>
        </p:nvSpPr>
        <p:spPr>
          <a:xfrm>
            <a:off x="4365334" y="12700"/>
            <a:ext cx="184731" cy="107722"/>
          </a:xfrm>
          <a:prstGeom prst="rect">
            <a:avLst/>
          </a:prstGeom>
        </p:spPr>
        <p:txBody>
          <a:bodyPr vert="horz" wrap="none" lIns="91440" tIns="45720" rIns="91440" bIns="45720" rtlCol="0" anchor="t" anchorCtr="0">
            <a:spAutoFit/>
          </a:bodyPr>
          <a:lstStyle/>
          <a:p>
            <a:pPr algn="ctr"/>
            <a:endParaRPr lang="en-US" sz="100">
              <a:solidFill>
                <a:srgbClr val="FFFFFF"/>
              </a:solidFill>
              <a:ea typeface="Roboto Light" charset="0"/>
              <a:cs typeface="Roboto Light" charset="0"/>
            </a:endParaRPr>
          </a:p>
        </p:txBody>
      </p:sp>
      <p:sp>
        <p:nvSpPr>
          <p:cNvPr id="15" name="Content Placeholder 12">
            <a:extLst>
              <a:ext uri="{FF2B5EF4-FFF2-40B4-BE49-F238E27FC236}">
                <a16:creationId xmlns:a16="http://schemas.microsoft.com/office/drawing/2014/main" id="{9DEEB5D9-B91B-204E-8BB0-7AD9F790C673}"/>
              </a:ext>
            </a:extLst>
          </p:cNvPr>
          <p:cNvSpPr txBox="1">
            <a:spLocks/>
          </p:cNvSpPr>
          <p:nvPr/>
        </p:nvSpPr>
        <p:spPr>
          <a:xfrm>
            <a:off x="752819" y="4802138"/>
            <a:ext cx="11051251" cy="670705"/>
          </a:xfrm>
          <a:prstGeom prst="rect">
            <a:avLst/>
          </a:prstGeom>
        </p:spPr>
        <p:txBody>
          <a:bodyPr vert="horz" lIns="0" tIns="45720" rIns="91440" bIns="45720" rtlCol="0">
            <a:noAutofit/>
          </a:bodyPr>
          <a:lstStyle>
            <a:lvl1pPr marL="287338" indent="-287338"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800" kern="1200">
                <a:solidFill>
                  <a:schemeClr val="tx1"/>
                </a:solidFill>
                <a:latin typeface="+mn-lt"/>
                <a:ea typeface="+mn-ea"/>
                <a:cs typeface="+mn-cs"/>
              </a:defRPr>
            </a:lvl1pPr>
            <a:lvl2pPr marL="574675" indent="-2286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2000" kern="1200">
                <a:solidFill>
                  <a:schemeClr val="tx1"/>
                </a:solidFill>
                <a:latin typeface="+mn-lt"/>
                <a:ea typeface="+mn-ea"/>
                <a:cs typeface="+mn-cs"/>
              </a:defRPr>
            </a:lvl2pPr>
            <a:lvl3pPr marL="744538" indent="-169863"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800" kern="1200">
                <a:solidFill>
                  <a:schemeClr val="tx1"/>
                </a:solidFill>
                <a:latin typeface="+mn-lt"/>
                <a:ea typeface="+mn-ea"/>
                <a:cs typeface="+mn-cs"/>
              </a:defRPr>
            </a:lvl3pPr>
            <a:lvl4pPr marL="922338" indent="-17780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600" kern="1200">
                <a:solidFill>
                  <a:schemeClr val="tx1"/>
                </a:solidFill>
                <a:latin typeface="+mn-lt"/>
                <a:ea typeface="+mn-ea"/>
                <a:cs typeface="+mn-cs"/>
              </a:defRPr>
            </a:lvl4pPr>
            <a:lvl5pPr marL="1079500" indent="-158750" algn="l" defTabSz="914377" rtl="0" eaLnBrk="1" latinLnBrk="0" hangingPunct="1">
              <a:lnSpc>
                <a:spcPct val="90000"/>
              </a:lnSpc>
              <a:spcBef>
                <a:spcPts val="0"/>
              </a:spcBef>
              <a:spcAft>
                <a:spcPts val="1200"/>
              </a:spcAft>
              <a:buClrTx/>
              <a:buSzPct val="80000"/>
              <a:buFont typeface="Wingdings" panose="05000000000000000000" pitchFamily="2" charset="2"/>
              <a:buChar char="§"/>
              <a:tabLst/>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accent6"/>
                </a:solidFill>
                <a:sym typeface="Wingdings" pitchFamily="2" charset="2"/>
              </a:rPr>
              <a:t>What if we could automate the business process as a human (vs. a machine) “sees” it?</a:t>
            </a:r>
            <a:endParaRPr lang="en-US" sz="2400" dirty="0">
              <a:solidFill>
                <a:schemeClr val="accent6"/>
              </a:solidFill>
            </a:endParaRPr>
          </a:p>
        </p:txBody>
      </p:sp>
      <p:grpSp>
        <p:nvGrpSpPr>
          <p:cNvPr id="5" name="Group 4">
            <a:extLst>
              <a:ext uri="{FF2B5EF4-FFF2-40B4-BE49-F238E27FC236}">
                <a16:creationId xmlns:a16="http://schemas.microsoft.com/office/drawing/2014/main" id="{9C641901-295E-486E-BB36-F98F35F1CA17}"/>
              </a:ext>
            </a:extLst>
          </p:cNvPr>
          <p:cNvGrpSpPr/>
          <p:nvPr/>
        </p:nvGrpSpPr>
        <p:grpSpPr>
          <a:xfrm>
            <a:off x="6278444" y="1765634"/>
            <a:ext cx="4839060" cy="2515900"/>
            <a:chOff x="6278444" y="1765634"/>
            <a:chExt cx="4839060" cy="2515900"/>
          </a:xfrm>
        </p:grpSpPr>
        <p:pic>
          <p:nvPicPr>
            <p:cNvPr id="14" name="Picture 13">
              <a:extLst>
                <a:ext uri="{FF2B5EF4-FFF2-40B4-BE49-F238E27FC236}">
                  <a16:creationId xmlns:a16="http://schemas.microsoft.com/office/drawing/2014/main" id="{A0697B8A-DBF9-43BF-AC84-7991BB28FBA1}"/>
                </a:ext>
              </a:extLst>
            </p:cNvPr>
            <p:cNvPicPr>
              <a:picLocks noChangeAspect="1"/>
            </p:cNvPicPr>
            <p:nvPr/>
          </p:nvPicPr>
          <p:blipFill>
            <a:blip r:embed="rId2">
              <a:duotone>
                <a:schemeClr val="accent1">
                  <a:shade val="45000"/>
                  <a:satMod val="135000"/>
                </a:schemeClr>
                <a:prstClr val="white"/>
              </a:duotone>
            </a:blip>
            <a:stretch>
              <a:fillRect/>
            </a:stretch>
          </p:blipFill>
          <p:spPr>
            <a:xfrm>
              <a:off x="6278444" y="1765634"/>
              <a:ext cx="4839060" cy="964711"/>
            </a:xfrm>
            <a:prstGeom prst="rect">
              <a:avLst/>
            </a:prstGeom>
          </p:spPr>
        </p:pic>
        <p:pic>
          <p:nvPicPr>
            <p:cNvPr id="16" name="Picture 15">
              <a:extLst>
                <a:ext uri="{FF2B5EF4-FFF2-40B4-BE49-F238E27FC236}">
                  <a16:creationId xmlns:a16="http://schemas.microsoft.com/office/drawing/2014/main" id="{D308C330-93A0-4AF1-A516-51864E4B8820}"/>
                </a:ext>
              </a:extLst>
            </p:cNvPr>
            <p:cNvPicPr>
              <a:picLocks noChangeAspect="1"/>
            </p:cNvPicPr>
            <p:nvPr/>
          </p:nvPicPr>
          <p:blipFill>
            <a:blip r:embed="rId3">
              <a:duotone>
                <a:schemeClr val="accent1">
                  <a:shade val="45000"/>
                  <a:satMod val="135000"/>
                </a:schemeClr>
                <a:prstClr val="white"/>
              </a:duotone>
            </a:blip>
            <a:stretch>
              <a:fillRect/>
            </a:stretch>
          </p:blipFill>
          <p:spPr>
            <a:xfrm>
              <a:off x="6278444" y="3209632"/>
              <a:ext cx="4702873" cy="1071902"/>
            </a:xfrm>
            <a:prstGeom prst="rect">
              <a:avLst/>
            </a:prstGeom>
          </p:spPr>
        </p:pic>
        <p:sp>
          <p:nvSpPr>
            <p:cNvPr id="17" name="TextBox 16">
              <a:extLst>
                <a:ext uri="{FF2B5EF4-FFF2-40B4-BE49-F238E27FC236}">
                  <a16:creationId xmlns:a16="http://schemas.microsoft.com/office/drawing/2014/main" id="{07BBDD1E-C638-4704-A59B-A9D062C249A3}"/>
                </a:ext>
              </a:extLst>
            </p:cNvPr>
            <p:cNvSpPr txBox="1"/>
            <p:nvPr/>
          </p:nvSpPr>
          <p:spPr>
            <a:xfrm>
              <a:off x="6451735" y="2561919"/>
              <a:ext cx="4211749" cy="923330"/>
            </a:xfrm>
            <a:prstGeom prst="rect">
              <a:avLst/>
            </a:prstGeom>
          </p:spPr>
          <p:txBody>
            <a:bodyPr vert="horz" wrap="square" lIns="91440" tIns="45720" rIns="91440" bIns="45720" rtlCol="0">
              <a:spAutoFit/>
            </a:bodyPr>
            <a:lstStyle/>
            <a:p>
              <a:pPr algn="ctr">
                <a:spcAft>
                  <a:spcPts val="1800"/>
                </a:spcAft>
              </a:pPr>
              <a:r>
                <a:rPr lang="en-US" dirty="0">
                  <a:solidFill>
                    <a:schemeClr val="tx2"/>
                  </a:solidFill>
                </a:rPr>
                <a:t>Changes in the application implementation impact the underlying object identifiers which leads to a</a:t>
              </a:r>
              <a:r>
                <a:rPr lang="en-US" dirty="0">
                  <a:solidFill>
                    <a:schemeClr val="tx2"/>
                  </a:solidFill>
                  <a:sym typeface="Wingdings" pitchFamily="2" charset="2"/>
                </a:rPr>
                <a:t>utomation break</a:t>
              </a:r>
              <a:endParaRPr lang="en-US" sz="1800" dirty="0">
                <a:solidFill>
                  <a:schemeClr val="tx2"/>
                </a:solidFill>
              </a:endParaRPr>
            </a:p>
          </p:txBody>
        </p:sp>
      </p:grpSp>
      <p:grpSp>
        <p:nvGrpSpPr>
          <p:cNvPr id="4" name="Group 3">
            <a:extLst>
              <a:ext uri="{FF2B5EF4-FFF2-40B4-BE49-F238E27FC236}">
                <a16:creationId xmlns:a16="http://schemas.microsoft.com/office/drawing/2014/main" id="{2E26701E-ABAA-4302-BDDE-58C06EB10877}"/>
              </a:ext>
            </a:extLst>
          </p:cNvPr>
          <p:cNvGrpSpPr/>
          <p:nvPr/>
        </p:nvGrpSpPr>
        <p:grpSpPr>
          <a:xfrm>
            <a:off x="901204" y="1765634"/>
            <a:ext cx="4839060" cy="2515900"/>
            <a:chOff x="901204" y="1765634"/>
            <a:chExt cx="4839060" cy="2515900"/>
          </a:xfrm>
        </p:grpSpPr>
        <p:pic>
          <p:nvPicPr>
            <p:cNvPr id="18" name="Picture 17">
              <a:extLst>
                <a:ext uri="{FF2B5EF4-FFF2-40B4-BE49-F238E27FC236}">
                  <a16:creationId xmlns:a16="http://schemas.microsoft.com/office/drawing/2014/main" id="{8A17B3B1-DA0F-41EB-90F3-7CE25CBE4447}"/>
                </a:ext>
              </a:extLst>
            </p:cNvPr>
            <p:cNvPicPr>
              <a:picLocks noChangeAspect="1"/>
            </p:cNvPicPr>
            <p:nvPr/>
          </p:nvPicPr>
          <p:blipFill>
            <a:blip r:embed="rId2">
              <a:duotone>
                <a:schemeClr val="accent1">
                  <a:shade val="45000"/>
                  <a:satMod val="135000"/>
                </a:schemeClr>
                <a:prstClr val="white"/>
              </a:duotone>
            </a:blip>
            <a:stretch>
              <a:fillRect/>
            </a:stretch>
          </p:blipFill>
          <p:spPr>
            <a:xfrm>
              <a:off x="901204" y="1765634"/>
              <a:ext cx="4839060" cy="964711"/>
            </a:xfrm>
            <a:prstGeom prst="rect">
              <a:avLst/>
            </a:prstGeom>
          </p:spPr>
        </p:pic>
        <p:pic>
          <p:nvPicPr>
            <p:cNvPr id="19" name="Picture 18">
              <a:extLst>
                <a:ext uri="{FF2B5EF4-FFF2-40B4-BE49-F238E27FC236}">
                  <a16:creationId xmlns:a16="http://schemas.microsoft.com/office/drawing/2014/main" id="{8E4D5CD4-F19F-4991-BE72-E1549A221358}"/>
                </a:ext>
              </a:extLst>
            </p:cNvPr>
            <p:cNvPicPr>
              <a:picLocks noChangeAspect="1"/>
            </p:cNvPicPr>
            <p:nvPr/>
          </p:nvPicPr>
          <p:blipFill>
            <a:blip r:embed="rId3">
              <a:duotone>
                <a:schemeClr val="accent1">
                  <a:shade val="45000"/>
                  <a:satMod val="135000"/>
                </a:schemeClr>
                <a:prstClr val="white"/>
              </a:duotone>
            </a:blip>
            <a:stretch>
              <a:fillRect/>
            </a:stretch>
          </p:blipFill>
          <p:spPr>
            <a:xfrm>
              <a:off x="901204" y="3209632"/>
              <a:ext cx="4702873" cy="1071902"/>
            </a:xfrm>
            <a:prstGeom prst="rect">
              <a:avLst/>
            </a:prstGeom>
          </p:spPr>
        </p:pic>
        <p:sp>
          <p:nvSpPr>
            <p:cNvPr id="20" name="TextBox 19">
              <a:extLst>
                <a:ext uri="{FF2B5EF4-FFF2-40B4-BE49-F238E27FC236}">
                  <a16:creationId xmlns:a16="http://schemas.microsoft.com/office/drawing/2014/main" id="{B35DE57C-D3DA-4473-B587-0D33D1793C2A}"/>
                </a:ext>
              </a:extLst>
            </p:cNvPr>
            <p:cNvSpPr txBox="1"/>
            <p:nvPr/>
          </p:nvSpPr>
          <p:spPr>
            <a:xfrm>
              <a:off x="1074495" y="2561919"/>
              <a:ext cx="4211749" cy="646331"/>
            </a:xfrm>
            <a:prstGeom prst="rect">
              <a:avLst/>
            </a:prstGeom>
          </p:spPr>
          <p:txBody>
            <a:bodyPr vert="horz" wrap="square" lIns="91440" tIns="45720" rIns="91440" bIns="45720" rtlCol="0">
              <a:spAutoFit/>
            </a:bodyPr>
            <a:lstStyle/>
            <a:p>
              <a:pPr algn="ctr">
                <a:spcAft>
                  <a:spcPts val="1800"/>
                </a:spcAft>
              </a:pPr>
              <a:r>
                <a:rPr lang="en-US" sz="1800" dirty="0">
                  <a:solidFill>
                    <a:schemeClr val="tx2"/>
                  </a:solidFill>
                </a:rPr>
                <a:t>Object Identification is based on the </a:t>
              </a:r>
              <a:r>
                <a:rPr lang="en-US" sz="1800" b="1" dirty="0">
                  <a:solidFill>
                    <a:schemeClr val="tx2"/>
                  </a:solidFill>
                </a:rPr>
                <a:t>physical object properties </a:t>
              </a:r>
              <a:endParaRPr lang="en-US" sz="1800" dirty="0">
                <a:solidFill>
                  <a:schemeClr val="tx2"/>
                </a:solidFill>
              </a:endParaRPr>
            </a:p>
          </p:txBody>
        </p:sp>
      </p:grpSp>
    </p:spTree>
    <p:extLst>
      <p:ext uri="{BB962C8B-B14F-4D97-AF65-F5344CB8AC3E}">
        <p14:creationId xmlns:p14="http://schemas.microsoft.com/office/powerpoint/2010/main" val="1333624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Micro Focus Theme v5">
  <a:themeElements>
    <a:clrScheme name="mf theme colors v4">
      <a:dk1>
        <a:srgbClr val="000000"/>
      </a:dk1>
      <a:lt1>
        <a:srgbClr val="FFFFFF"/>
      </a:lt1>
      <a:dk2>
        <a:srgbClr val="ECEEEF"/>
      </a:dk2>
      <a:lt2>
        <a:srgbClr val="212E35"/>
      </a:lt2>
      <a:accent1>
        <a:srgbClr val="0079EF"/>
      </a:accent1>
      <a:accent2>
        <a:srgbClr val="231CA5"/>
      </a:accent2>
      <a:accent3>
        <a:srgbClr val="7424AD"/>
      </a:accent3>
      <a:accent4>
        <a:srgbClr val="C6179D"/>
      </a:accent4>
      <a:accent5>
        <a:srgbClr val="29CEFE"/>
      </a:accent5>
      <a:accent6>
        <a:srgbClr val="2FD6C3"/>
      </a:accent6>
      <a:hlink>
        <a:srgbClr val="284CFF"/>
      </a:hlink>
      <a:folHlink>
        <a:srgbClr val="284C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round/>
        </a:ln>
      </a:spPr>
      <a:bodyPr/>
      <a:lstStyle/>
      <a:style>
        <a:lnRef idx="1">
          <a:schemeClr val="accent1"/>
        </a:lnRef>
        <a:fillRef idx="0">
          <a:schemeClr val="accent1"/>
        </a:fillRef>
        <a:effectRef idx="0">
          <a:schemeClr val="accent1"/>
        </a:effectRef>
        <a:fontRef idx="minor">
          <a:schemeClr val="tx1"/>
        </a:fontRef>
      </a:style>
    </a:lnDef>
    <a:txDef>
      <a:spPr/>
      <a:bodyPr vert="horz" wrap="none" lIns="91440" tIns="45720" rIns="91440" bIns="45720" rtlCol="0">
        <a:spAutoFit/>
      </a:bodyPr>
      <a:lstStyle>
        <a:defPPr marL="0" indent="0">
          <a:spcAft>
            <a:spcPts val="1800"/>
          </a:spcAft>
          <a:buNone/>
          <a:defRPr sz="1800" dirty="0" err="1" smtClean="0">
            <a:solidFill>
              <a:schemeClr val="bg1"/>
            </a:solidFill>
          </a:defRPr>
        </a:defPPr>
      </a:lstStyle>
    </a:txDef>
  </a:objectDefaults>
  <a:extraClrSchemeLst/>
  <a:custClrLst>
    <a:custClr name="MF Status Crimson">
      <a:srgbClr val="E5004C"/>
    </a:custClr>
    <a:custClr name="MF Status Apricot">
      <a:srgbClr val="F48B34"/>
    </a:custClr>
    <a:custClr name="MF Status Yellow">
      <a:srgbClr val="FCDB1F"/>
    </a:custClr>
    <a:custClr name="MF Status Green">
      <a:srgbClr val="1AAC60"/>
    </a:custClr>
    <a:custClr name="Midnight">
      <a:srgbClr val="02003C"/>
    </a:custClr>
    <a:custClr name="Lime">
      <a:srgbClr val="86DA64"/>
    </a:custClr>
  </a:custClrLst>
  <a:extLst>
    <a:ext uri="{05A4C25C-085E-4340-85A3-A5531E510DB2}">
      <thm15:themeFamily xmlns:thm15="http://schemas.microsoft.com/office/thememl/2012/main" name="mf-presentation-16x9-template-with-examples-01.2019_darkgreytheme.pptx" id="{A31C6538-7580-7244-97B1-D3608029BC23}" vid="{AA5F09E0-7E00-0345-A541-89E42FE9DF2D}"/>
    </a:ext>
  </a:extLst>
</a:theme>
</file>

<file path=ppt/theme/theme2.xml><?xml version="1.0" encoding="utf-8"?>
<a:theme xmlns:a="http://schemas.openxmlformats.org/drawingml/2006/main" name="17_Micro Focus Theme v5">
  <a:themeElements>
    <a:clrScheme name="MF Theme Colors v4">
      <a:dk1>
        <a:srgbClr val="000000"/>
      </a:dk1>
      <a:lt1>
        <a:srgbClr val="FFFFFF"/>
      </a:lt1>
      <a:dk2>
        <a:srgbClr val="ECEEEF"/>
      </a:dk2>
      <a:lt2>
        <a:srgbClr val="212E35"/>
      </a:lt2>
      <a:accent1>
        <a:srgbClr val="0079EF"/>
      </a:accent1>
      <a:accent2>
        <a:srgbClr val="231CA5"/>
      </a:accent2>
      <a:accent3>
        <a:srgbClr val="7424AD"/>
      </a:accent3>
      <a:accent4>
        <a:srgbClr val="C6179D"/>
      </a:accent4>
      <a:accent5>
        <a:srgbClr val="29CEFE"/>
      </a:accent5>
      <a:accent6>
        <a:srgbClr val="2FD6C3"/>
      </a:accent6>
      <a:hlink>
        <a:srgbClr val="284CFF"/>
      </a:hlink>
      <a:folHlink>
        <a:srgbClr val="284C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0" rIns="0" bIns="0" rtlCol="0">
        <a:normAutofit/>
      </a:bodyPr>
      <a:lstStyle>
        <a:defPPr marL="0" indent="0">
          <a:spcAft>
            <a:spcPts val="1800"/>
          </a:spcAft>
          <a:buNone/>
          <a:defRPr sz="2400" dirty="0"/>
        </a:defPPr>
      </a:lstStyle>
    </a:txDef>
  </a:objectDefaults>
  <a:extraClrSchemeLst/>
  <a:custClrLst>
    <a:custClr name="MF Status Crimson">
      <a:srgbClr val="E5004C"/>
    </a:custClr>
    <a:custClr name="MF Status Apricot">
      <a:srgbClr val="F48B34"/>
    </a:custClr>
    <a:custClr name="MF Status Yellow">
      <a:srgbClr val="FCDB1F"/>
    </a:custClr>
    <a:custClr name="MF Status Green">
      <a:srgbClr val="1AAC60"/>
    </a:custClr>
  </a:custClrLst>
  <a:extLst>
    <a:ext uri="{05A4C25C-085E-4340-85A3-A5531E510DB2}">
      <thm15:themeFamily xmlns:thm15="http://schemas.microsoft.com/office/thememl/2012/main" name="mf-presentation-16x9-template-10.2017.pptx" id="{7C4D45DF-2CDA-4DDC-98D3-3F5AD0A2B6E2}" vid="{51A9D416-B115-4DC0-96D9-96741F6D4AB0}"/>
    </a:ext>
  </a:extLst>
</a:theme>
</file>

<file path=ppt/theme/theme3.xml><?xml version="1.0" encoding="utf-8"?>
<a:theme xmlns:a="http://schemas.openxmlformats.org/drawingml/2006/main" name="1_Micro Focus Theme v5">
  <a:themeElements>
    <a:clrScheme name="mf theme colors v4">
      <a:dk1>
        <a:srgbClr val="000000"/>
      </a:dk1>
      <a:lt1>
        <a:srgbClr val="FFFFFF"/>
      </a:lt1>
      <a:dk2>
        <a:srgbClr val="ECEEEF"/>
      </a:dk2>
      <a:lt2>
        <a:srgbClr val="212E35"/>
      </a:lt2>
      <a:accent1>
        <a:srgbClr val="0079EF"/>
      </a:accent1>
      <a:accent2>
        <a:srgbClr val="231CA5"/>
      </a:accent2>
      <a:accent3>
        <a:srgbClr val="7424AD"/>
      </a:accent3>
      <a:accent4>
        <a:srgbClr val="C6179D"/>
      </a:accent4>
      <a:accent5>
        <a:srgbClr val="29CEFE"/>
      </a:accent5>
      <a:accent6>
        <a:srgbClr val="2FD6C3"/>
      </a:accent6>
      <a:hlink>
        <a:srgbClr val="284CFF"/>
      </a:hlink>
      <a:folHlink>
        <a:srgbClr val="284C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round/>
        </a:ln>
      </a:spPr>
      <a:bodyPr/>
      <a:lstStyle/>
      <a:style>
        <a:lnRef idx="1">
          <a:schemeClr val="accent1"/>
        </a:lnRef>
        <a:fillRef idx="0">
          <a:schemeClr val="accent1"/>
        </a:fillRef>
        <a:effectRef idx="0">
          <a:schemeClr val="accent1"/>
        </a:effectRef>
        <a:fontRef idx="minor">
          <a:schemeClr val="tx1"/>
        </a:fontRef>
      </a:style>
    </a:lnDef>
    <a:txDef>
      <a:spPr/>
      <a:bodyPr vert="horz" wrap="none" lIns="91440" tIns="45720" rIns="91440" bIns="45720" rtlCol="0">
        <a:spAutoFit/>
      </a:bodyPr>
      <a:lstStyle>
        <a:defPPr marL="0" indent="0">
          <a:spcAft>
            <a:spcPts val="1800"/>
          </a:spcAft>
          <a:buNone/>
          <a:defRPr sz="1800" dirty="0" err="1" smtClean="0">
            <a:solidFill>
              <a:schemeClr val="bg1"/>
            </a:solidFill>
          </a:defRPr>
        </a:defPPr>
      </a:lstStyle>
    </a:txDef>
  </a:objectDefaults>
  <a:extraClrSchemeLst/>
  <a:custClrLst>
    <a:custClr name="MF Status Crimson">
      <a:srgbClr val="E5004C"/>
    </a:custClr>
    <a:custClr name="MF Status Apricot">
      <a:srgbClr val="F48B34"/>
    </a:custClr>
    <a:custClr name="MF Status Yellow">
      <a:srgbClr val="FCDB1F"/>
    </a:custClr>
    <a:custClr name="MF Status Green">
      <a:srgbClr val="1AAC60"/>
    </a:custClr>
    <a:custClr name="Midnight">
      <a:srgbClr val="02003C"/>
    </a:custClr>
    <a:custClr name="Lime">
      <a:srgbClr val="86DA64"/>
    </a:custClr>
  </a:custClrLst>
  <a:extLst>
    <a:ext uri="{05A4C25C-085E-4340-85A3-A5531E510DB2}">
      <thm15:themeFamily xmlns:thm15="http://schemas.microsoft.com/office/thememl/2012/main" name="Presentation_2017" id="{EE410749-BDB7-BA44-9034-418D44443F47}" vid="{9639C47D-4534-FE4D-9883-F5A494F791B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F Status Crimson">
      <a:srgbClr val="E5004C"/>
    </a:custClr>
    <a:custClr name="MF Status Apricot">
      <a:srgbClr val="F48B34"/>
    </a:custClr>
    <a:custClr name="MF Status Yellow">
      <a:srgbClr val="FCDB1F"/>
    </a:custClr>
    <a:custClr name="MF Status Green">
      <a:srgbClr val="1AAC60"/>
    </a:custClr>
    <a:custClr name="Midnight">
      <a:srgbClr val="02003C"/>
    </a:custClr>
    <a:custClr name="Lime">
      <a:srgbClr val="86DA64"/>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03BCB38-008C-E349-A4FC-E674450CD1CA}">
  <we:reference id="wa104381063" version="1.0.0.0" store="en-US" storeType="OMEX"/>
  <we:alternateReferences>
    <we:reference id="wa104381063" version="1.0.0.0"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21C780FAD1D74596B980D2F0AE2ECD" ma:contentTypeVersion="8" ma:contentTypeDescription="Create a new document." ma:contentTypeScope="" ma:versionID="af8d9c8bd55077235f0bb60f5dc8a11e">
  <xsd:schema xmlns:xsd="http://www.w3.org/2001/XMLSchema" xmlns:xs="http://www.w3.org/2001/XMLSchema" xmlns:p="http://schemas.microsoft.com/office/2006/metadata/properties" xmlns:ns3="73663014-4ee1-4ce5-92a5-8e8015dde765" xmlns:ns4="d3052bcb-27cb-47db-ba3c-04dd28b55642" targetNamespace="http://schemas.microsoft.com/office/2006/metadata/properties" ma:root="true" ma:fieldsID="33bb1db69ce07f7d4d062dd4fa7255ff" ns3:_="" ns4:_="">
    <xsd:import namespace="73663014-4ee1-4ce5-92a5-8e8015dde765"/>
    <xsd:import namespace="d3052bcb-27cb-47db-ba3c-04dd28b5564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663014-4ee1-4ce5-92a5-8e8015dde7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3052bcb-27cb-47db-ba3c-04dd28b556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F536F90-E5DC-4F62-9A58-1B257119A1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663014-4ee1-4ce5-92a5-8e8015dde765"/>
    <ds:schemaRef ds:uri="d3052bcb-27cb-47db-ba3c-04dd28b55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8EB257-D161-45E2-9838-8C51A6308FDA}">
  <ds:schemaRefs>
    <ds:schemaRef ds:uri="http://schemas.microsoft.com/sharepoint/v3/contenttype/forms"/>
  </ds:schemaRefs>
</ds:datastoreItem>
</file>

<file path=customXml/itemProps3.xml><?xml version="1.0" encoding="utf-8"?>
<ds:datastoreItem xmlns:ds="http://schemas.openxmlformats.org/officeDocument/2006/customXml" ds:itemID="{DAB1D67B-F72C-466D-AF89-C180E48EE50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Micro Focus Theme v5</Template>
  <TotalTime>2572</TotalTime>
  <Words>1081</Words>
  <Application>Microsoft Office PowerPoint</Application>
  <PresentationFormat>Widescreen</PresentationFormat>
  <Paragraphs>201</Paragraphs>
  <Slides>17</Slides>
  <Notes>11</Notes>
  <HiddenSlides>0</HiddenSlides>
  <MMClips>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Arial</vt:lpstr>
      <vt:lpstr>Calibri</vt:lpstr>
      <vt:lpstr>Calibri Light</vt:lpstr>
      <vt:lpstr>FontAwesome</vt:lpstr>
      <vt:lpstr>Wingdings</vt:lpstr>
      <vt:lpstr>Micro Focus Theme v5</vt:lpstr>
      <vt:lpstr>17_Micro Focus Theme v5</vt:lpstr>
      <vt:lpstr>1_Micro Focus Theme v5</vt:lpstr>
      <vt:lpstr>Using AI Powered Intelligent Test Automation to Achieve Continuous Testing</vt:lpstr>
      <vt:lpstr>Complexity in Testing</vt:lpstr>
      <vt:lpstr>PowerPoint Presentation</vt:lpstr>
      <vt:lpstr>Automation is an accelerator for quality</vt:lpstr>
      <vt:lpstr>An example from today’s reality </vt:lpstr>
      <vt:lpstr>PowerPoint Presentation</vt:lpstr>
      <vt:lpstr>Let’s introduce a small change to the application</vt:lpstr>
      <vt:lpstr>PowerPoint Presentation</vt:lpstr>
      <vt:lpstr>Why is it happening?</vt:lpstr>
      <vt:lpstr>What if we could automate test as a human does?</vt:lpstr>
      <vt:lpstr>AI Major Research Areas</vt:lpstr>
      <vt:lpstr>AI Major Research Areas</vt:lpstr>
      <vt:lpstr>Micro Focus functional testing AI capabilities</vt:lpstr>
      <vt:lpstr>PowerPoint Presentation</vt:lpstr>
      <vt:lpstr>Key benefits of leveraging AI in test automation</vt:lpstr>
      <vt:lpstr>“Extreme Shift Left”  - create tests at the design phase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 Focus Presentation (Dark Grey Theme)</dc:title>
  <dc:creator>Benjamin Barnes</dc:creator>
  <cp:lastModifiedBy>HOLLIE DAVIS</cp:lastModifiedBy>
  <cp:revision>229</cp:revision>
  <dcterms:created xsi:type="dcterms:W3CDTF">2020-10-13T22:26:54Z</dcterms:created>
  <dcterms:modified xsi:type="dcterms:W3CDTF">2020-11-12T20:36:58Z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0x010100CB21C780FAD1D74596B980D2F0AE2ECD</vt:lpwstr>
  </property>
</Properties>
</file>